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1" r:id="rId11"/>
    <p:sldId id="312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84" r:id="rId21"/>
    <p:sldId id="285" r:id="rId22"/>
    <p:sldId id="286" r:id="rId23"/>
    <p:sldId id="289" r:id="rId24"/>
    <p:sldId id="292" r:id="rId25"/>
    <p:sldId id="313" r:id="rId26"/>
    <p:sldId id="314" r:id="rId27"/>
    <p:sldId id="315" r:id="rId28"/>
    <p:sldId id="316" r:id="rId29"/>
  </p:sldIdLst>
  <p:sldSz cx="9144000" cy="5143500" type="screen16x9"/>
  <p:notesSz cx="6797675" cy="9926638"/>
  <p:embeddedFontLst>
    <p:embeddedFont>
      <p:font typeface="Dela Gothic One" panose="020B0604020202020204" charset="-128"/>
      <p:regular r:id="rId31"/>
    </p:embeddedFont>
    <p:embeddedFont>
      <p:font typeface="Barlow" panose="00000500000000000000" pitchFamily="2" charset="0"/>
      <p:regular r:id="rId32"/>
      <p:bold r:id="rId33"/>
      <p:italic r:id="rId34"/>
      <p:boldItalic r:id="rId35"/>
    </p:embeddedFont>
    <p:embeddedFont>
      <p:font typeface="Poppins" panose="00000500000000000000" pitchFamily="2" charset="0"/>
      <p:regular r:id="rId36"/>
      <p:bold r:id="rId37"/>
      <p:italic r:id="rId38"/>
      <p:boldItalic r:id="rId39"/>
    </p:embeddedFont>
    <p:embeddedFont>
      <p:font typeface="Poppins ExtraBold" panose="00000900000000000000" pitchFamily="2" charset="0"/>
      <p:bold r:id="rId40"/>
      <p:boldItalic r:id="rId41"/>
    </p:embeddedFont>
    <p:embeddedFont>
      <p:font typeface="Raleway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63BAD-E321-4D14-AF69-88F3838797DF}" v="23" dt="2022-08-14T22:10:11.547"/>
  </p1510:revLst>
</p1510:revInfo>
</file>

<file path=ppt/tableStyles.xml><?xml version="1.0" encoding="utf-8"?>
<a:tblStyleLst xmlns:a="http://schemas.openxmlformats.org/drawingml/2006/main" def="{84F2C272-7644-45AF-BAA5-C8FA15A7CA94}">
  <a:tblStyle styleId="{84F2C272-7644-45AF-BAA5-C8FA15A7CA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10270503bf3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10270503bf3_0_93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cc9050bdf8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cc9050bdf8_0_48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167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cc9050bdf8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cc9050bdf8_0_48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688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1034ed8456a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1034ed8456a_0_94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cc9050bdf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cc9050bdf8_0_30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102013cd33a_2_4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102013cd33a_2_436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g1034ed8456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3" name="Google Shape;2373;g1034ed8456a_0_20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gcc9050bfc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7" name="Google Shape;2427;gcc9050bfc3_0_3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cc9050bdf8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3" name="Google Shape;2533;gcc9050bdf8_0_2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g1034ed8456a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1" name="Google Shape;3021;g1034ed8456a_0_99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Google Shape;3052;gcc9050bdf8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3" name="Google Shape;3053;gcc9050bdf8_0_3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cc9050bdf8_0_16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0" name="Google Shape;3370;gcc9050bdf8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1" name="Google Shape;3371;gcc9050bdf8_0_36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" name="Google Shape;3385;g102013cd33a_2_4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6" name="Google Shape;3386;g102013cd33a_2_43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" name="Google Shape;3399;g102013cd33a_2_4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0" name="Google Shape;3400;g102013cd33a_2_43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g1034ed8456a_0_1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1" name="Google Shape;3451;g1034ed8456a_0_133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gf8ca560fe2_1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3" name="Google Shape;3753;gf8ca560fe2_1_56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g1034ed8456a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1" name="Google Shape;3021;g1034ed8456a_0_99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815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" name="Google Shape;3399;g102013cd33a_2_4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0" name="Google Shape;3400;g102013cd33a_2_43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6543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" name="Google Shape;3450;g1034ed8456a_0_1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1" name="Google Shape;3451;g1034ed8456a_0_133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886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cc9050bdf8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cc9050bdf8_0_48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987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0270503bf3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10270503bf3_0_31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cc9050bdf8_0_22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102013cd33a_2_4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102013cd33a_2_430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cc9050bdf8_0_2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5" name="Google Shape;1655;gcc9050bdf8_0_23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cc9050bdf8_0_27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gcc9050bdf8_0_19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2091602" y="1760279"/>
            <a:ext cx="4975800" cy="1860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2091600" y="3575687"/>
            <a:ext cx="4975800" cy="520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CEDD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 idx="2"/>
          </p:nvPr>
        </p:nvSpPr>
        <p:spPr>
          <a:xfrm>
            <a:off x="2093450" y="1017188"/>
            <a:ext cx="4975800" cy="7485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340074" y="333813"/>
            <a:ext cx="8499127" cy="4636659"/>
            <a:chOff x="340074" y="333813"/>
            <a:chExt cx="8499127" cy="4636659"/>
          </a:xfrm>
        </p:grpSpPr>
        <p:sp>
          <p:nvSpPr>
            <p:cNvPr id="34" name="Google Shape;34;p2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06023" y="274952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53637" y="333812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504123" y="4730706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16389" y="1435078"/>
              <a:ext cx="122811" cy="120322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0074" y="2878883"/>
              <a:ext cx="122752" cy="120322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89888" y="4482802"/>
              <a:ext cx="122869" cy="120702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19450" y="484994"/>
              <a:ext cx="123777" cy="120761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15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428" name="Google Shape;428;p15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429" name="Google Shape;429;p15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5" name="Google Shape;445;p15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15"/>
          <p:cNvGrpSpPr/>
          <p:nvPr/>
        </p:nvGrpSpPr>
        <p:grpSpPr>
          <a:xfrm flipH="1">
            <a:off x="352477" y="183625"/>
            <a:ext cx="8493325" cy="4715715"/>
            <a:chOff x="254538" y="183625"/>
            <a:chExt cx="8493325" cy="4715715"/>
          </a:xfrm>
        </p:grpSpPr>
        <p:sp>
          <p:nvSpPr>
            <p:cNvPr id="449" name="Google Shape;449;p15"/>
            <p:cNvSpPr/>
            <p:nvPr/>
          </p:nvSpPr>
          <p:spPr>
            <a:xfrm>
              <a:off x="7136225" y="447484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254538" y="320843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8047160" y="672562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676337" y="464538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538188" y="33307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2727825" y="4259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5495050" y="43987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807325" y="4500775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15"/>
          <p:cNvSpPr txBox="1">
            <a:spLocks noGrp="1"/>
          </p:cNvSpPr>
          <p:nvPr>
            <p:ph type="subTitle" idx="1"/>
          </p:nvPr>
        </p:nvSpPr>
        <p:spPr>
          <a:xfrm>
            <a:off x="1183223" y="1234425"/>
            <a:ext cx="6109800" cy="23010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2" name="Google Shape;462;p15"/>
          <p:cNvSpPr txBox="1">
            <a:spLocks noGrp="1"/>
          </p:cNvSpPr>
          <p:nvPr>
            <p:ph type="title"/>
          </p:nvPr>
        </p:nvSpPr>
        <p:spPr>
          <a:xfrm>
            <a:off x="3395616" y="3293489"/>
            <a:ext cx="4563900" cy="5319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6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465" name="Google Shape;465;p16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466" name="Google Shape;466;p16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6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6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2" name="Google Shape;482;p16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16"/>
          <p:cNvSpPr/>
          <p:nvPr/>
        </p:nvSpPr>
        <p:spPr>
          <a:xfrm>
            <a:off x="1628775" y="1533525"/>
            <a:ext cx="6181800" cy="234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"/>
          <p:cNvSpPr txBox="1">
            <a:spLocks noGrp="1"/>
          </p:cNvSpPr>
          <p:nvPr>
            <p:ph type="subTitle" idx="1"/>
          </p:nvPr>
        </p:nvSpPr>
        <p:spPr>
          <a:xfrm>
            <a:off x="1494900" y="2897900"/>
            <a:ext cx="6165900" cy="841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6"/>
          <p:cNvSpPr txBox="1">
            <a:spLocks noGrp="1"/>
          </p:cNvSpPr>
          <p:nvPr>
            <p:ph type="title"/>
          </p:nvPr>
        </p:nvSpPr>
        <p:spPr>
          <a:xfrm>
            <a:off x="1494907" y="1383575"/>
            <a:ext cx="6165900" cy="15144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9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8" name="Google Shape;488;p16"/>
          <p:cNvGrpSpPr/>
          <p:nvPr/>
        </p:nvGrpSpPr>
        <p:grpSpPr>
          <a:xfrm>
            <a:off x="597249" y="540000"/>
            <a:ext cx="8125469" cy="4123034"/>
            <a:chOff x="597249" y="540000"/>
            <a:chExt cx="8125469" cy="4123034"/>
          </a:xfrm>
        </p:grpSpPr>
        <p:sp>
          <p:nvSpPr>
            <p:cNvPr id="489" name="Google Shape;489;p16"/>
            <p:cNvSpPr/>
            <p:nvPr/>
          </p:nvSpPr>
          <p:spPr>
            <a:xfrm>
              <a:off x="6590473" y="4423268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8478267" y="4282390"/>
              <a:ext cx="244450" cy="239267"/>
            </a:xfrm>
            <a:custGeom>
              <a:avLst/>
              <a:gdLst/>
              <a:ahLst/>
              <a:cxnLst/>
              <a:rect l="l" t="t" r="r" b="b"/>
              <a:pathLst>
                <a:path w="8348" h="8171" extrusionOk="0">
                  <a:moveTo>
                    <a:pt x="5278" y="0"/>
                  </a:moveTo>
                  <a:cubicBezTo>
                    <a:pt x="5182" y="0"/>
                    <a:pt x="5082" y="48"/>
                    <a:pt x="5028" y="157"/>
                  </a:cubicBezTo>
                  <a:cubicBezTo>
                    <a:pt x="4104" y="2114"/>
                    <a:pt x="3335" y="2831"/>
                    <a:pt x="1656" y="2831"/>
                  </a:cubicBezTo>
                  <a:cubicBezTo>
                    <a:pt x="1275" y="2831"/>
                    <a:pt x="846" y="2794"/>
                    <a:pt x="358" y="2726"/>
                  </a:cubicBezTo>
                  <a:cubicBezTo>
                    <a:pt x="346" y="2725"/>
                    <a:pt x="334" y="2724"/>
                    <a:pt x="323" y="2724"/>
                  </a:cubicBezTo>
                  <a:cubicBezTo>
                    <a:pt x="53" y="2724"/>
                    <a:pt x="0" y="3098"/>
                    <a:pt x="224" y="3226"/>
                  </a:cubicBezTo>
                  <a:cubicBezTo>
                    <a:pt x="2659" y="4360"/>
                    <a:pt x="3193" y="5261"/>
                    <a:pt x="2826" y="7896"/>
                  </a:cubicBezTo>
                  <a:cubicBezTo>
                    <a:pt x="2807" y="8074"/>
                    <a:pt x="2939" y="8170"/>
                    <a:pt x="3078" y="8170"/>
                  </a:cubicBezTo>
                  <a:cubicBezTo>
                    <a:pt x="3174" y="8170"/>
                    <a:pt x="3272" y="8125"/>
                    <a:pt x="3327" y="8030"/>
                  </a:cubicBezTo>
                  <a:cubicBezTo>
                    <a:pt x="4251" y="6044"/>
                    <a:pt x="5021" y="5323"/>
                    <a:pt x="6701" y="5323"/>
                  </a:cubicBezTo>
                  <a:cubicBezTo>
                    <a:pt x="7082" y="5323"/>
                    <a:pt x="7510" y="5360"/>
                    <a:pt x="7997" y="5428"/>
                  </a:cubicBezTo>
                  <a:cubicBezTo>
                    <a:pt x="8018" y="5432"/>
                    <a:pt x="8038" y="5435"/>
                    <a:pt x="8057" y="5435"/>
                  </a:cubicBezTo>
                  <a:cubicBezTo>
                    <a:pt x="8305" y="5435"/>
                    <a:pt x="8347" y="5051"/>
                    <a:pt x="8130" y="4927"/>
                  </a:cubicBezTo>
                  <a:cubicBezTo>
                    <a:pt x="5695" y="3827"/>
                    <a:pt x="5161" y="2893"/>
                    <a:pt x="5528" y="257"/>
                  </a:cubicBezTo>
                  <a:cubicBezTo>
                    <a:pt x="5548" y="100"/>
                    <a:pt x="5416" y="0"/>
                    <a:pt x="5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8423989" y="2611553"/>
              <a:ext cx="122811" cy="120322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597249" y="2410358"/>
              <a:ext cx="122752" cy="120322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3189888" y="4482802"/>
              <a:ext cx="122869" cy="120702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3929813" y="829731"/>
              <a:ext cx="123777" cy="120761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4053602" y="4135261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720000" y="4354608"/>
              <a:ext cx="247496" cy="240614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5179151" y="665998"/>
              <a:ext cx="246529" cy="240526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1866719" y="540000"/>
              <a:ext cx="247437" cy="241024"/>
            </a:xfrm>
            <a:custGeom>
              <a:avLst/>
              <a:gdLst/>
              <a:ahLst/>
              <a:cxnLst/>
              <a:rect l="l" t="t" r="r" b="b"/>
              <a:pathLst>
                <a:path w="8450" h="8231" extrusionOk="0">
                  <a:moveTo>
                    <a:pt x="3219" y="1"/>
                  </a:moveTo>
                  <a:cubicBezTo>
                    <a:pt x="3077" y="1"/>
                    <a:pt x="2938" y="121"/>
                    <a:pt x="2958" y="303"/>
                  </a:cubicBezTo>
                  <a:cubicBezTo>
                    <a:pt x="3225" y="2938"/>
                    <a:pt x="2758" y="3839"/>
                    <a:pt x="289" y="4873"/>
                  </a:cubicBezTo>
                  <a:cubicBezTo>
                    <a:pt x="0" y="5002"/>
                    <a:pt x="113" y="5409"/>
                    <a:pt x="390" y="5409"/>
                  </a:cubicBezTo>
                  <a:cubicBezTo>
                    <a:pt x="401" y="5409"/>
                    <a:pt x="412" y="5408"/>
                    <a:pt x="423" y="5407"/>
                  </a:cubicBezTo>
                  <a:cubicBezTo>
                    <a:pt x="858" y="5357"/>
                    <a:pt x="1246" y="5329"/>
                    <a:pt x="1596" y="5329"/>
                  </a:cubicBezTo>
                  <a:cubicBezTo>
                    <a:pt x="3340" y="5329"/>
                    <a:pt x="4131" y="6020"/>
                    <a:pt x="4993" y="8075"/>
                  </a:cubicBezTo>
                  <a:cubicBezTo>
                    <a:pt x="5046" y="8182"/>
                    <a:pt x="5142" y="8230"/>
                    <a:pt x="5236" y="8230"/>
                  </a:cubicBezTo>
                  <a:cubicBezTo>
                    <a:pt x="5377" y="8230"/>
                    <a:pt x="5513" y="8122"/>
                    <a:pt x="5493" y="7942"/>
                  </a:cubicBezTo>
                  <a:cubicBezTo>
                    <a:pt x="5193" y="5307"/>
                    <a:pt x="5693" y="4406"/>
                    <a:pt x="8162" y="3339"/>
                  </a:cubicBezTo>
                  <a:cubicBezTo>
                    <a:pt x="8450" y="3211"/>
                    <a:pt x="8338" y="2836"/>
                    <a:pt x="8063" y="2836"/>
                  </a:cubicBezTo>
                  <a:cubicBezTo>
                    <a:pt x="8052" y="2836"/>
                    <a:pt x="8040" y="2837"/>
                    <a:pt x="8028" y="2838"/>
                  </a:cubicBezTo>
                  <a:cubicBezTo>
                    <a:pt x="7588" y="2888"/>
                    <a:pt x="7196" y="2916"/>
                    <a:pt x="6843" y="2916"/>
                  </a:cubicBezTo>
                  <a:cubicBezTo>
                    <a:pt x="5088" y="2916"/>
                    <a:pt x="4319" y="2226"/>
                    <a:pt x="3458" y="170"/>
                  </a:cubicBezTo>
                  <a:cubicBezTo>
                    <a:pt x="3406" y="51"/>
                    <a:pt x="3312" y="1"/>
                    <a:pt x="3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18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538" name="Google Shape;538;p18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539" name="Google Shape;539;p18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8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8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8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8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8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8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8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5" name="Google Shape;555;p18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" name="Google Shape;558;p18"/>
          <p:cNvSpPr txBox="1">
            <a:spLocks noGrp="1"/>
          </p:cNvSpPr>
          <p:nvPr>
            <p:ph type="subTitle" idx="1"/>
          </p:nvPr>
        </p:nvSpPr>
        <p:spPr>
          <a:xfrm>
            <a:off x="720000" y="1978400"/>
            <a:ext cx="3541500" cy="1609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8"/>
          <p:cNvSpPr txBox="1">
            <a:spLocks noGrp="1"/>
          </p:cNvSpPr>
          <p:nvPr>
            <p:ph type="title"/>
          </p:nvPr>
        </p:nvSpPr>
        <p:spPr>
          <a:xfrm>
            <a:off x="720000" y="549925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0" name="Google Shape;560;p18"/>
          <p:cNvGrpSpPr/>
          <p:nvPr/>
        </p:nvGrpSpPr>
        <p:grpSpPr>
          <a:xfrm flipH="1">
            <a:off x="228979" y="334650"/>
            <a:ext cx="8661411" cy="4616800"/>
            <a:chOff x="209950" y="334650"/>
            <a:chExt cx="8661411" cy="4616800"/>
          </a:xfrm>
        </p:grpSpPr>
        <p:sp>
          <p:nvSpPr>
            <p:cNvPr id="561" name="Google Shape;561;p18"/>
            <p:cNvSpPr/>
            <p:nvPr/>
          </p:nvSpPr>
          <p:spPr>
            <a:xfrm>
              <a:off x="264964" y="2488591"/>
              <a:ext cx="211295" cy="207374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8538185" y="1505087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8538188" y="33307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3315100" y="46433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8652338" y="436950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4340400" y="20794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5495050" y="43987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1106625" y="4746025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209950" y="334650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19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573" name="Google Shape;573;p1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574" name="Google Shape;574;p1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0" name="Google Shape;590;p1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19"/>
          <p:cNvSpPr txBox="1">
            <a:spLocks noGrp="1"/>
          </p:cNvSpPr>
          <p:nvPr>
            <p:ph type="title"/>
          </p:nvPr>
        </p:nvSpPr>
        <p:spPr>
          <a:xfrm>
            <a:off x="4960475" y="1406301"/>
            <a:ext cx="3286800" cy="1011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19"/>
          <p:cNvSpPr txBox="1">
            <a:spLocks noGrp="1"/>
          </p:cNvSpPr>
          <p:nvPr>
            <p:ph type="subTitle" idx="1"/>
          </p:nvPr>
        </p:nvSpPr>
        <p:spPr>
          <a:xfrm>
            <a:off x="4960475" y="2410832"/>
            <a:ext cx="3286800" cy="1319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5" name="Google Shape;595;p19"/>
          <p:cNvGrpSpPr/>
          <p:nvPr/>
        </p:nvGrpSpPr>
        <p:grpSpPr>
          <a:xfrm flipH="1">
            <a:off x="228977" y="183625"/>
            <a:ext cx="8616825" cy="4843688"/>
            <a:chOff x="254538" y="183625"/>
            <a:chExt cx="8616825" cy="4843688"/>
          </a:xfrm>
        </p:grpSpPr>
        <p:sp>
          <p:nvSpPr>
            <p:cNvPr id="596" name="Google Shape;596;p19"/>
            <p:cNvSpPr/>
            <p:nvPr/>
          </p:nvSpPr>
          <p:spPr>
            <a:xfrm>
              <a:off x="3219175" y="427959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254538" y="320843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8538185" y="1083512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676337" y="464538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8661688" y="3561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1308725" y="4466913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5308575" y="4822613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3560350" y="88765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_1_1_1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20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609" name="Google Shape;609;p20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610" name="Google Shape;610;p20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0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0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0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0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0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0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0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0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0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0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0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0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0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0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0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6" name="Google Shape;626;p20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0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0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20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630" name="Google Shape;630;p20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631" name="Google Shape;631;p20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0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0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0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0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0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0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0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0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0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0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0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0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0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0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0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7" name="Google Shape;647;p20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" name="Google Shape;650;p20"/>
          <p:cNvSpPr txBox="1">
            <a:spLocks noGrp="1"/>
          </p:cNvSpPr>
          <p:nvPr>
            <p:ph type="title"/>
          </p:nvPr>
        </p:nvSpPr>
        <p:spPr>
          <a:xfrm>
            <a:off x="769475" y="1406301"/>
            <a:ext cx="3286800" cy="1011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0"/>
          <p:cNvSpPr txBox="1">
            <a:spLocks noGrp="1"/>
          </p:cNvSpPr>
          <p:nvPr>
            <p:ph type="subTitle" idx="1"/>
          </p:nvPr>
        </p:nvSpPr>
        <p:spPr>
          <a:xfrm>
            <a:off x="769475" y="2410832"/>
            <a:ext cx="3286800" cy="1319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2" name="Google Shape;652;p20"/>
          <p:cNvGrpSpPr/>
          <p:nvPr/>
        </p:nvGrpSpPr>
        <p:grpSpPr>
          <a:xfrm>
            <a:off x="141275" y="183625"/>
            <a:ext cx="8782486" cy="4708700"/>
            <a:chOff x="141275" y="183625"/>
            <a:chExt cx="8782486" cy="4708700"/>
          </a:xfrm>
        </p:grpSpPr>
        <p:sp>
          <p:nvSpPr>
            <p:cNvPr id="653" name="Google Shape;653;p20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385280" y="378878"/>
              <a:ext cx="268919" cy="26445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8170775" y="25531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0"/>
            <p:cNvSpPr/>
            <p:nvPr/>
          </p:nvSpPr>
          <p:spPr>
            <a:xfrm>
              <a:off x="1603225" y="47896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0"/>
            <p:cNvSpPr/>
            <p:nvPr/>
          </p:nvSpPr>
          <p:spPr>
            <a:xfrm>
              <a:off x="8590585" y="377045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4532475" y="300782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141275" y="2766775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352563" y="44400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_1_1_1_1_3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1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667" name="Google Shape;667;p21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668" name="Google Shape;668;p21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1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1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1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1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1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1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1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1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1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1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1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1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1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1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1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4" name="Google Shape;684;p21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21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688" name="Google Shape;688;p21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689" name="Google Shape;689;p21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1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1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1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1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1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1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1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1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1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1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1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1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1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1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1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5" name="Google Shape;705;p21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4353850" y="1255951"/>
            <a:ext cx="3286800" cy="1011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4960475" y="2106023"/>
            <a:ext cx="3286800" cy="1764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0" name="Google Shape;710;p21"/>
          <p:cNvGrpSpPr/>
          <p:nvPr/>
        </p:nvGrpSpPr>
        <p:grpSpPr>
          <a:xfrm>
            <a:off x="166188" y="452719"/>
            <a:ext cx="8673013" cy="4358035"/>
            <a:chOff x="166188" y="452719"/>
            <a:chExt cx="8673013" cy="4358035"/>
          </a:xfrm>
        </p:grpSpPr>
        <p:sp>
          <p:nvSpPr>
            <p:cNvPr id="711" name="Google Shape;711;p21"/>
            <p:cNvSpPr/>
            <p:nvPr/>
          </p:nvSpPr>
          <p:spPr>
            <a:xfrm>
              <a:off x="7575500" y="4483289"/>
              <a:ext cx="333170" cy="327465"/>
            </a:xfrm>
            <a:custGeom>
              <a:avLst/>
              <a:gdLst/>
              <a:ahLst/>
              <a:cxnLst/>
              <a:rect l="l" t="t" r="r" b="b"/>
              <a:pathLst>
                <a:path w="38662" h="38000" extrusionOk="0">
                  <a:moveTo>
                    <a:pt x="19379" y="1"/>
                  </a:moveTo>
                  <a:cubicBezTo>
                    <a:pt x="18859" y="1"/>
                    <a:pt x="18339" y="331"/>
                    <a:pt x="18244" y="993"/>
                  </a:cubicBezTo>
                  <a:cubicBezTo>
                    <a:pt x="16448" y="12809"/>
                    <a:pt x="13140" y="16117"/>
                    <a:pt x="1324" y="17913"/>
                  </a:cubicBezTo>
                  <a:cubicBezTo>
                    <a:pt x="1" y="18008"/>
                    <a:pt x="1" y="19898"/>
                    <a:pt x="1324" y="20087"/>
                  </a:cubicBezTo>
                  <a:cubicBezTo>
                    <a:pt x="13140" y="21883"/>
                    <a:pt x="16448" y="25192"/>
                    <a:pt x="18244" y="37007"/>
                  </a:cubicBezTo>
                  <a:cubicBezTo>
                    <a:pt x="18292" y="37669"/>
                    <a:pt x="18788" y="38000"/>
                    <a:pt x="19308" y="38000"/>
                  </a:cubicBezTo>
                  <a:cubicBezTo>
                    <a:pt x="19828" y="38000"/>
                    <a:pt x="20371" y="37669"/>
                    <a:pt x="20513" y="37007"/>
                  </a:cubicBezTo>
                  <a:cubicBezTo>
                    <a:pt x="22214" y="25192"/>
                    <a:pt x="25523" y="21883"/>
                    <a:pt x="37338" y="20087"/>
                  </a:cubicBezTo>
                  <a:cubicBezTo>
                    <a:pt x="38662" y="19993"/>
                    <a:pt x="38662" y="18102"/>
                    <a:pt x="37338" y="17913"/>
                  </a:cubicBezTo>
                  <a:cubicBezTo>
                    <a:pt x="25523" y="16117"/>
                    <a:pt x="22214" y="12809"/>
                    <a:pt x="20513" y="993"/>
                  </a:cubicBezTo>
                  <a:cubicBezTo>
                    <a:pt x="20418" y="331"/>
                    <a:pt x="19899" y="1"/>
                    <a:pt x="19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7839434" y="691301"/>
              <a:ext cx="463267" cy="45705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166188" y="429188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8583474" y="3975005"/>
              <a:ext cx="123783" cy="12165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4046848" y="4291881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8716389" y="1435078"/>
              <a:ext cx="122811" cy="120322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430674" y="729833"/>
              <a:ext cx="122752" cy="120322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940613" y="2075627"/>
              <a:ext cx="122869" cy="120702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7391275" y="452719"/>
              <a:ext cx="123777" cy="120761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2_1_1_1_1_1_1_2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2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759" name="Google Shape;759;p2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760" name="Google Shape;760;p2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6" name="Google Shape;776;p2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2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780" name="Google Shape;780;p2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781" name="Google Shape;781;p2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7" name="Google Shape;797;p2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23"/>
          <p:cNvSpPr txBox="1">
            <a:spLocks noGrp="1"/>
          </p:cNvSpPr>
          <p:nvPr>
            <p:ph type="subTitle" idx="1"/>
          </p:nvPr>
        </p:nvSpPr>
        <p:spPr>
          <a:xfrm>
            <a:off x="4813500" y="1479975"/>
            <a:ext cx="3610500" cy="2869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01" name="Google Shape;801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50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2" name="Google Shape;802;p23"/>
          <p:cNvGrpSpPr/>
          <p:nvPr/>
        </p:nvGrpSpPr>
        <p:grpSpPr>
          <a:xfrm flipH="1">
            <a:off x="113299" y="59650"/>
            <a:ext cx="8760005" cy="4862813"/>
            <a:chOff x="227036" y="59650"/>
            <a:chExt cx="8760005" cy="4862813"/>
          </a:xfrm>
        </p:grpSpPr>
        <p:sp>
          <p:nvSpPr>
            <p:cNvPr id="803" name="Google Shape;803;p23"/>
            <p:cNvSpPr/>
            <p:nvPr/>
          </p:nvSpPr>
          <p:spPr>
            <a:xfrm>
              <a:off x="8828160" y="3776275"/>
              <a:ext cx="158880" cy="156689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8213750" y="436223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8714008" y="2043175"/>
              <a:ext cx="158854" cy="156127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7303550" y="264988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5151338" y="47158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570700" y="471703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4706375" y="59650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2_1_1_1_1_1_1_2_1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24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817" name="Google Shape;817;p24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818" name="Google Shape;818;p24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4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4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4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4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4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4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4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4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4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4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4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4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4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4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4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4" name="Google Shape;834;p24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" name="Google Shape;837;p24"/>
          <p:cNvSpPr txBox="1">
            <a:spLocks noGrp="1"/>
          </p:cNvSpPr>
          <p:nvPr>
            <p:ph type="body" idx="1"/>
          </p:nvPr>
        </p:nvSpPr>
        <p:spPr>
          <a:xfrm>
            <a:off x="720000" y="2151625"/>
            <a:ext cx="3494100" cy="18270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39" name="Google Shape;839;p24"/>
          <p:cNvGrpSpPr/>
          <p:nvPr/>
        </p:nvGrpSpPr>
        <p:grpSpPr>
          <a:xfrm flipH="1">
            <a:off x="170450" y="183625"/>
            <a:ext cx="8912952" cy="4727263"/>
            <a:chOff x="16938" y="183625"/>
            <a:chExt cx="8912952" cy="4727263"/>
          </a:xfrm>
        </p:grpSpPr>
        <p:sp>
          <p:nvSpPr>
            <p:cNvPr id="840" name="Google Shape;840;p24"/>
            <p:cNvSpPr/>
            <p:nvPr/>
          </p:nvSpPr>
          <p:spPr>
            <a:xfrm>
              <a:off x="8499625" y="1703080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4"/>
            <p:cNvSpPr/>
            <p:nvPr/>
          </p:nvSpPr>
          <p:spPr>
            <a:xfrm>
              <a:off x="16938" y="266903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7584835" y="4204312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4"/>
            <p:cNvSpPr/>
            <p:nvPr/>
          </p:nvSpPr>
          <p:spPr>
            <a:xfrm>
              <a:off x="8538188" y="33307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27825" y="4259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4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4"/>
            <p:cNvSpPr/>
            <p:nvPr/>
          </p:nvSpPr>
          <p:spPr>
            <a:xfrm>
              <a:off x="5517200" y="1671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5784000" y="47061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4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CUSTOM_2_1_1_1_1_1_1_2_1_1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oogle Shape;851;p25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852" name="Google Shape;852;p25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853" name="Google Shape;853;p25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5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5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5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5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5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5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5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5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5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5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5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5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5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5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5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9" name="Google Shape;869;p25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25"/>
          <p:cNvGrpSpPr/>
          <p:nvPr/>
        </p:nvGrpSpPr>
        <p:grpSpPr>
          <a:xfrm flipH="1">
            <a:off x="87884" y="207313"/>
            <a:ext cx="8785419" cy="4822363"/>
            <a:chOff x="227036" y="207313"/>
            <a:chExt cx="8785419" cy="4822363"/>
          </a:xfrm>
        </p:grpSpPr>
        <p:sp>
          <p:nvSpPr>
            <p:cNvPr id="873" name="Google Shape;873;p25"/>
            <p:cNvSpPr/>
            <p:nvPr/>
          </p:nvSpPr>
          <p:spPr>
            <a:xfrm>
              <a:off x="8679277" y="2756672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227039" y="4584937"/>
              <a:ext cx="155794" cy="15290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8767963" y="1729055"/>
              <a:ext cx="155794" cy="15307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8590575" y="46648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5729263" y="482497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25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886" name="Google Shape;886;p25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887" name="Google Shape;887;p25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5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5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5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5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5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5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5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5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5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5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5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5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5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5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3" name="Google Shape;903;p25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6" name="Google Shape;906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25"/>
          <p:cNvSpPr txBox="1">
            <a:spLocks noGrp="1"/>
          </p:cNvSpPr>
          <p:nvPr>
            <p:ph type="subTitle" idx="1"/>
          </p:nvPr>
        </p:nvSpPr>
        <p:spPr>
          <a:xfrm>
            <a:off x="720000" y="1479975"/>
            <a:ext cx="7704000" cy="312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_1_1_1_1_1_1_1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26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910" name="Google Shape;910;p26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911" name="Google Shape;911;p26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6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6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6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6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6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6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6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6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6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6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6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6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6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6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6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7" name="Google Shape;927;p26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0" name="Google Shape;930;p26"/>
          <p:cNvSpPr txBox="1">
            <a:spLocks noGrp="1"/>
          </p:cNvSpPr>
          <p:nvPr>
            <p:ph type="body" idx="1"/>
          </p:nvPr>
        </p:nvSpPr>
        <p:spPr>
          <a:xfrm>
            <a:off x="720000" y="1479975"/>
            <a:ext cx="3739500" cy="312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1" name="Google Shape;931;p26"/>
          <p:cNvSpPr txBox="1">
            <a:spLocks noGrp="1"/>
          </p:cNvSpPr>
          <p:nvPr>
            <p:ph type="body" idx="2"/>
          </p:nvPr>
        </p:nvSpPr>
        <p:spPr>
          <a:xfrm>
            <a:off x="4684500" y="1981250"/>
            <a:ext cx="3739500" cy="26223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2" name="Google Shape;932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3" name="Google Shape;933;p26"/>
          <p:cNvGrpSpPr/>
          <p:nvPr/>
        </p:nvGrpSpPr>
        <p:grpSpPr>
          <a:xfrm flipH="1">
            <a:off x="87884" y="207313"/>
            <a:ext cx="8785419" cy="4822363"/>
            <a:chOff x="227036" y="207313"/>
            <a:chExt cx="8785419" cy="4822363"/>
          </a:xfrm>
        </p:grpSpPr>
        <p:sp>
          <p:nvSpPr>
            <p:cNvPr id="934" name="Google Shape;934;p26"/>
            <p:cNvSpPr/>
            <p:nvPr/>
          </p:nvSpPr>
          <p:spPr>
            <a:xfrm>
              <a:off x="8679277" y="2756672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227039" y="4584937"/>
              <a:ext cx="155794" cy="15290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8767963" y="1729055"/>
              <a:ext cx="155794" cy="15307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8590575" y="46648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5729263" y="482497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44" name="Google Shape;44;p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4210650" y="1777726"/>
            <a:ext cx="4218900" cy="841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title" idx="2" hasCustomPrompt="1"/>
          </p:nvPr>
        </p:nvSpPr>
        <p:spPr>
          <a:xfrm>
            <a:off x="2762250" y="1777726"/>
            <a:ext cx="1448400" cy="8418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762250" y="2619526"/>
            <a:ext cx="5667300" cy="713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 flipH="1">
            <a:off x="404865" y="183625"/>
            <a:ext cx="8624813" cy="4401288"/>
            <a:chOff x="70662" y="183625"/>
            <a:chExt cx="8624813" cy="4401288"/>
          </a:xfrm>
        </p:grpSpPr>
        <p:sp>
          <p:nvSpPr>
            <p:cNvPr id="68" name="Google Shape;68;p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828785" y="7203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113650" y="161531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727825" y="4259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7" name="Google Shape;947;p27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948" name="Google Shape;948;p27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949" name="Google Shape;949;p27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7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7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7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7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7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7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7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7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7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7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7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7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7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7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7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27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27"/>
          <p:cNvSpPr txBox="1">
            <a:spLocks noGrp="1"/>
          </p:cNvSpPr>
          <p:nvPr>
            <p:ph type="title"/>
          </p:nvPr>
        </p:nvSpPr>
        <p:spPr>
          <a:xfrm>
            <a:off x="720000" y="2773062"/>
            <a:ext cx="23364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69" name="Google Shape;969;p27"/>
          <p:cNvSpPr txBox="1">
            <a:spLocks noGrp="1"/>
          </p:cNvSpPr>
          <p:nvPr>
            <p:ph type="subTitle" idx="1"/>
          </p:nvPr>
        </p:nvSpPr>
        <p:spPr>
          <a:xfrm>
            <a:off x="720000" y="3162250"/>
            <a:ext cx="2336400" cy="722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27"/>
          <p:cNvSpPr txBox="1">
            <a:spLocks noGrp="1"/>
          </p:cNvSpPr>
          <p:nvPr>
            <p:ph type="title" idx="2"/>
          </p:nvPr>
        </p:nvSpPr>
        <p:spPr>
          <a:xfrm>
            <a:off x="3403800" y="3305606"/>
            <a:ext cx="23364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71" name="Google Shape;971;p27"/>
          <p:cNvSpPr txBox="1">
            <a:spLocks noGrp="1"/>
          </p:cNvSpPr>
          <p:nvPr>
            <p:ph type="subTitle" idx="3"/>
          </p:nvPr>
        </p:nvSpPr>
        <p:spPr>
          <a:xfrm>
            <a:off x="3403800" y="3695650"/>
            <a:ext cx="2336400" cy="722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27"/>
          <p:cNvSpPr txBox="1">
            <a:spLocks noGrp="1"/>
          </p:cNvSpPr>
          <p:nvPr>
            <p:ph type="title" idx="4"/>
          </p:nvPr>
        </p:nvSpPr>
        <p:spPr>
          <a:xfrm>
            <a:off x="6087600" y="2773062"/>
            <a:ext cx="23364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73" name="Google Shape;973;p27"/>
          <p:cNvSpPr txBox="1">
            <a:spLocks noGrp="1"/>
          </p:cNvSpPr>
          <p:nvPr>
            <p:ph type="subTitle" idx="5"/>
          </p:nvPr>
        </p:nvSpPr>
        <p:spPr>
          <a:xfrm>
            <a:off x="6087600" y="3162250"/>
            <a:ext cx="2336400" cy="722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4" name="Google Shape;974;p27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75" name="Google Shape;975;p27"/>
          <p:cNvGrpSpPr/>
          <p:nvPr/>
        </p:nvGrpSpPr>
        <p:grpSpPr>
          <a:xfrm>
            <a:off x="70650" y="183625"/>
            <a:ext cx="8849574" cy="4810663"/>
            <a:chOff x="70650" y="183625"/>
            <a:chExt cx="8849574" cy="4810663"/>
          </a:xfrm>
        </p:grpSpPr>
        <p:sp>
          <p:nvSpPr>
            <p:cNvPr id="976" name="Google Shape;976;p27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160553" y="1152333"/>
              <a:ext cx="333172" cy="327635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8708900" y="1479981"/>
              <a:ext cx="211324" cy="20849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3186575" y="1787250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1635325" y="47268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7011654" y="4255208"/>
              <a:ext cx="211295" cy="20766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7"/>
            <p:cNvSpPr/>
            <p:nvPr/>
          </p:nvSpPr>
          <p:spPr>
            <a:xfrm>
              <a:off x="5823150" y="289867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7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7"/>
            <p:cNvSpPr/>
            <p:nvPr/>
          </p:nvSpPr>
          <p:spPr>
            <a:xfrm>
              <a:off x="281938" y="39755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7"/>
            <p:cNvSpPr/>
            <p:nvPr/>
          </p:nvSpPr>
          <p:spPr>
            <a:xfrm>
              <a:off x="5207700" y="47895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7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29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sp>
          <p:nvSpPr>
            <p:cNvPr id="1029" name="Google Shape;1029;p2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0" name="Google Shape;1030;p2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031" name="Google Shape;1031;p2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7" name="Google Shape;1047;p2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 flipH="1">
            <a:off x="113347" y="207313"/>
            <a:ext cx="8759957" cy="4713188"/>
            <a:chOff x="227036" y="207313"/>
            <a:chExt cx="8759957" cy="4713188"/>
          </a:xfrm>
        </p:grpSpPr>
        <p:sp>
          <p:nvSpPr>
            <p:cNvPr id="1050" name="Google Shape;1050;p29"/>
            <p:cNvSpPr/>
            <p:nvPr/>
          </p:nvSpPr>
          <p:spPr>
            <a:xfrm>
              <a:off x="8653815" y="2435597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43163" y="419578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257385" y="135610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5151338" y="47158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" name="Google Shape;1062;p29"/>
          <p:cNvSpPr txBox="1">
            <a:spLocks noGrp="1"/>
          </p:cNvSpPr>
          <p:nvPr>
            <p:ph type="title"/>
          </p:nvPr>
        </p:nvSpPr>
        <p:spPr>
          <a:xfrm>
            <a:off x="974508" y="3431874"/>
            <a:ext cx="24558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63" name="Google Shape;1063;p29"/>
          <p:cNvSpPr txBox="1">
            <a:spLocks noGrp="1"/>
          </p:cNvSpPr>
          <p:nvPr>
            <p:ph type="subTitle" idx="1"/>
          </p:nvPr>
        </p:nvSpPr>
        <p:spPr>
          <a:xfrm>
            <a:off x="974500" y="3855601"/>
            <a:ext cx="2455800" cy="7230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" name="Google Shape;1064;p29"/>
          <p:cNvSpPr txBox="1">
            <a:spLocks noGrp="1"/>
          </p:cNvSpPr>
          <p:nvPr>
            <p:ph type="title" idx="2"/>
          </p:nvPr>
        </p:nvSpPr>
        <p:spPr>
          <a:xfrm>
            <a:off x="5726512" y="1794425"/>
            <a:ext cx="24558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65" name="Google Shape;1065;p29"/>
          <p:cNvSpPr txBox="1">
            <a:spLocks noGrp="1"/>
          </p:cNvSpPr>
          <p:nvPr>
            <p:ph type="subTitle" idx="3"/>
          </p:nvPr>
        </p:nvSpPr>
        <p:spPr>
          <a:xfrm>
            <a:off x="5726501" y="2212599"/>
            <a:ext cx="2455800" cy="7230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6" name="Google Shape;1066;p29"/>
          <p:cNvSpPr txBox="1">
            <a:spLocks noGrp="1"/>
          </p:cNvSpPr>
          <p:nvPr>
            <p:ph type="title" idx="4"/>
          </p:nvPr>
        </p:nvSpPr>
        <p:spPr>
          <a:xfrm>
            <a:off x="974500" y="1794425"/>
            <a:ext cx="24558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67" name="Google Shape;1067;p29"/>
          <p:cNvSpPr txBox="1">
            <a:spLocks noGrp="1"/>
          </p:cNvSpPr>
          <p:nvPr>
            <p:ph type="subTitle" idx="5"/>
          </p:nvPr>
        </p:nvSpPr>
        <p:spPr>
          <a:xfrm>
            <a:off x="974500" y="2212599"/>
            <a:ext cx="2455800" cy="7230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8" name="Google Shape;1068;p29"/>
          <p:cNvSpPr txBox="1">
            <a:spLocks noGrp="1"/>
          </p:cNvSpPr>
          <p:nvPr>
            <p:ph type="title" idx="6"/>
          </p:nvPr>
        </p:nvSpPr>
        <p:spPr>
          <a:xfrm>
            <a:off x="5726518" y="3431874"/>
            <a:ext cx="24558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69" name="Google Shape;1069;p29"/>
          <p:cNvSpPr txBox="1">
            <a:spLocks noGrp="1"/>
          </p:cNvSpPr>
          <p:nvPr>
            <p:ph type="subTitle" idx="7"/>
          </p:nvPr>
        </p:nvSpPr>
        <p:spPr>
          <a:xfrm>
            <a:off x="5726500" y="3855601"/>
            <a:ext cx="2455800" cy="7230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29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29"/>
          <p:cNvSpPr/>
          <p:nvPr/>
        </p:nvSpPr>
        <p:spPr>
          <a:xfrm flipH="1">
            <a:off x="171154" y="4028593"/>
            <a:ext cx="130646" cy="128895"/>
          </a:xfrm>
          <a:custGeom>
            <a:avLst/>
            <a:gdLst/>
            <a:ahLst/>
            <a:cxnLst/>
            <a:rect l="l" t="t" r="r" b="b"/>
            <a:pathLst>
              <a:path w="24767" h="24435" extrusionOk="0">
                <a:moveTo>
                  <a:pt x="12395" y="0"/>
                </a:moveTo>
                <a:cubicBezTo>
                  <a:pt x="12076" y="0"/>
                  <a:pt x="11769" y="213"/>
                  <a:pt x="11722" y="638"/>
                </a:cubicBezTo>
                <a:cubicBezTo>
                  <a:pt x="10493" y="8295"/>
                  <a:pt x="8413" y="10469"/>
                  <a:pt x="851" y="11509"/>
                </a:cubicBezTo>
                <a:cubicBezTo>
                  <a:pt x="1" y="11603"/>
                  <a:pt x="1" y="12832"/>
                  <a:pt x="851" y="12927"/>
                </a:cubicBezTo>
                <a:cubicBezTo>
                  <a:pt x="8508" y="14155"/>
                  <a:pt x="10587" y="16235"/>
                  <a:pt x="11722" y="23797"/>
                </a:cubicBezTo>
                <a:cubicBezTo>
                  <a:pt x="11769" y="24222"/>
                  <a:pt x="12076" y="24435"/>
                  <a:pt x="12395" y="24435"/>
                </a:cubicBezTo>
                <a:cubicBezTo>
                  <a:pt x="12714" y="24435"/>
                  <a:pt x="13045" y="24222"/>
                  <a:pt x="13140" y="23797"/>
                </a:cubicBezTo>
                <a:cubicBezTo>
                  <a:pt x="14274" y="16140"/>
                  <a:pt x="16448" y="13966"/>
                  <a:pt x="24010" y="12927"/>
                </a:cubicBezTo>
                <a:cubicBezTo>
                  <a:pt x="24766" y="12832"/>
                  <a:pt x="24766" y="11509"/>
                  <a:pt x="24010" y="11509"/>
                </a:cubicBezTo>
                <a:cubicBezTo>
                  <a:pt x="16259" y="10374"/>
                  <a:pt x="14179" y="8200"/>
                  <a:pt x="13140" y="638"/>
                </a:cubicBezTo>
                <a:cubicBezTo>
                  <a:pt x="13045" y="213"/>
                  <a:pt x="12714" y="0"/>
                  <a:pt x="12395" y="0"/>
                </a:cubicBezTo>
                <a:close/>
              </a:path>
            </a:pathLst>
          </a:custGeom>
          <a:solidFill>
            <a:srgbClr val="F1F1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074" name="Google Shape;1074;p30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075" name="Google Shape;1075;p30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0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0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0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0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0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0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0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0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0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0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0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0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0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0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0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1" name="Google Shape;1091;p30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" name="Google Shape;1094;p30"/>
          <p:cNvSpPr txBox="1">
            <a:spLocks noGrp="1"/>
          </p:cNvSpPr>
          <p:nvPr>
            <p:ph type="title"/>
          </p:nvPr>
        </p:nvSpPr>
        <p:spPr>
          <a:xfrm>
            <a:off x="733910" y="1748775"/>
            <a:ext cx="21795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95" name="Google Shape;1095;p30"/>
          <p:cNvSpPr txBox="1">
            <a:spLocks noGrp="1"/>
          </p:cNvSpPr>
          <p:nvPr>
            <p:ph type="subTitle" idx="1"/>
          </p:nvPr>
        </p:nvSpPr>
        <p:spPr>
          <a:xfrm>
            <a:off x="733901" y="2181474"/>
            <a:ext cx="2179500" cy="7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30"/>
          <p:cNvSpPr txBox="1">
            <a:spLocks noGrp="1"/>
          </p:cNvSpPr>
          <p:nvPr>
            <p:ph type="title" idx="2"/>
          </p:nvPr>
        </p:nvSpPr>
        <p:spPr>
          <a:xfrm>
            <a:off x="3484867" y="1748775"/>
            <a:ext cx="21795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97" name="Google Shape;1097;p30"/>
          <p:cNvSpPr txBox="1">
            <a:spLocks noGrp="1"/>
          </p:cNvSpPr>
          <p:nvPr>
            <p:ph type="subTitle" idx="3"/>
          </p:nvPr>
        </p:nvSpPr>
        <p:spPr>
          <a:xfrm>
            <a:off x="3484869" y="2181475"/>
            <a:ext cx="2179500" cy="7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30"/>
          <p:cNvSpPr txBox="1">
            <a:spLocks noGrp="1"/>
          </p:cNvSpPr>
          <p:nvPr>
            <p:ph type="title" idx="4"/>
          </p:nvPr>
        </p:nvSpPr>
        <p:spPr>
          <a:xfrm>
            <a:off x="733910" y="3225413"/>
            <a:ext cx="21795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99" name="Google Shape;1099;p30"/>
          <p:cNvSpPr txBox="1">
            <a:spLocks noGrp="1"/>
          </p:cNvSpPr>
          <p:nvPr>
            <p:ph type="subTitle" idx="5"/>
          </p:nvPr>
        </p:nvSpPr>
        <p:spPr>
          <a:xfrm>
            <a:off x="733901" y="3646975"/>
            <a:ext cx="2179500" cy="7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0" name="Google Shape;1100;p30"/>
          <p:cNvSpPr txBox="1">
            <a:spLocks noGrp="1"/>
          </p:cNvSpPr>
          <p:nvPr>
            <p:ph type="title" idx="6"/>
          </p:nvPr>
        </p:nvSpPr>
        <p:spPr>
          <a:xfrm>
            <a:off x="3484867" y="3225400"/>
            <a:ext cx="21795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01" name="Google Shape;1101;p30"/>
          <p:cNvSpPr txBox="1">
            <a:spLocks noGrp="1"/>
          </p:cNvSpPr>
          <p:nvPr>
            <p:ph type="subTitle" idx="7"/>
          </p:nvPr>
        </p:nvSpPr>
        <p:spPr>
          <a:xfrm>
            <a:off x="3484868" y="3646967"/>
            <a:ext cx="2179500" cy="7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30"/>
          <p:cNvSpPr txBox="1">
            <a:spLocks noGrp="1"/>
          </p:cNvSpPr>
          <p:nvPr>
            <p:ph type="title" idx="8"/>
          </p:nvPr>
        </p:nvSpPr>
        <p:spPr>
          <a:xfrm>
            <a:off x="6224700" y="1748775"/>
            <a:ext cx="21795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03" name="Google Shape;1103;p30"/>
          <p:cNvSpPr txBox="1">
            <a:spLocks noGrp="1"/>
          </p:cNvSpPr>
          <p:nvPr>
            <p:ph type="subTitle" idx="9"/>
          </p:nvPr>
        </p:nvSpPr>
        <p:spPr>
          <a:xfrm>
            <a:off x="6224714" y="2181474"/>
            <a:ext cx="2179500" cy="7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30"/>
          <p:cNvSpPr txBox="1">
            <a:spLocks noGrp="1"/>
          </p:cNvSpPr>
          <p:nvPr>
            <p:ph type="title" idx="13"/>
          </p:nvPr>
        </p:nvSpPr>
        <p:spPr>
          <a:xfrm>
            <a:off x="6224700" y="3225413"/>
            <a:ext cx="21795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05" name="Google Shape;1105;p30"/>
          <p:cNvSpPr txBox="1">
            <a:spLocks noGrp="1"/>
          </p:cNvSpPr>
          <p:nvPr>
            <p:ph type="subTitle" idx="14"/>
          </p:nvPr>
        </p:nvSpPr>
        <p:spPr>
          <a:xfrm>
            <a:off x="6224711" y="3646975"/>
            <a:ext cx="2179500" cy="7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30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07" name="Google Shape;1107;p30"/>
          <p:cNvGrpSpPr/>
          <p:nvPr/>
        </p:nvGrpSpPr>
        <p:grpSpPr>
          <a:xfrm flipH="1">
            <a:off x="113347" y="207313"/>
            <a:ext cx="8919955" cy="4764900"/>
            <a:chOff x="67038" y="207313"/>
            <a:chExt cx="8919955" cy="4764900"/>
          </a:xfrm>
        </p:grpSpPr>
        <p:sp>
          <p:nvSpPr>
            <p:cNvPr id="1108" name="Google Shape;1108;p30"/>
            <p:cNvSpPr/>
            <p:nvPr/>
          </p:nvSpPr>
          <p:spPr>
            <a:xfrm>
              <a:off x="8653815" y="2435597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67038" y="41829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0"/>
            <p:cNvSpPr/>
            <p:nvPr/>
          </p:nvSpPr>
          <p:spPr>
            <a:xfrm>
              <a:off x="8512800" y="46391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0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0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0"/>
            <p:cNvSpPr/>
            <p:nvPr/>
          </p:nvSpPr>
          <p:spPr>
            <a:xfrm>
              <a:off x="5151338" y="47158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1861225" y="47667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31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121" name="Google Shape;1121;p31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122" name="Google Shape;1122;p31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1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1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1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1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1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1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1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1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1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1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1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1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1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8" name="Google Shape;1138;p31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" name="Google Shape;1141;p31"/>
          <p:cNvGrpSpPr/>
          <p:nvPr/>
        </p:nvGrpSpPr>
        <p:grpSpPr>
          <a:xfrm flipH="1">
            <a:off x="228977" y="183625"/>
            <a:ext cx="8616825" cy="4843688"/>
            <a:chOff x="254538" y="183625"/>
            <a:chExt cx="8616825" cy="4843688"/>
          </a:xfrm>
        </p:grpSpPr>
        <p:sp>
          <p:nvSpPr>
            <p:cNvPr id="1142" name="Google Shape;1142;p31"/>
            <p:cNvSpPr/>
            <p:nvPr/>
          </p:nvSpPr>
          <p:spPr>
            <a:xfrm>
              <a:off x="5839100" y="373379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254538" y="320843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8538185" y="1083512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676337" y="464538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8661688" y="3561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1610525" y="2848738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5308575" y="4822613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3406250" y="124515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4" name="Google Shape;1154;p31"/>
          <p:cNvSpPr txBox="1">
            <a:spLocks noGrp="1"/>
          </p:cNvSpPr>
          <p:nvPr>
            <p:ph type="title" hasCustomPrompt="1"/>
          </p:nvPr>
        </p:nvSpPr>
        <p:spPr>
          <a:xfrm>
            <a:off x="724775" y="543690"/>
            <a:ext cx="4096800" cy="6459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55" name="Google Shape;1155;p31"/>
          <p:cNvSpPr txBox="1">
            <a:spLocks noGrp="1"/>
          </p:cNvSpPr>
          <p:nvPr>
            <p:ph type="subTitle" idx="1"/>
          </p:nvPr>
        </p:nvSpPr>
        <p:spPr>
          <a:xfrm>
            <a:off x="724775" y="1189540"/>
            <a:ext cx="4096800" cy="4452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31"/>
          <p:cNvSpPr txBox="1">
            <a:spLocks noGrp="1"/>
          </p:cNvSpPr>
          <p:nvPr>
            <p:ph type="title" idx="2" hasCustomPrompt="1"/>
          </p:nvPr>
        </p:nvSpPr>
        <p:spPr>
          <a:xfrm>
            <a:off x="2527890" y="2031764"/>
            <a:ext cx="4096800" cy="6459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57" name="Google Shape;1157;p31"/>
          <p:cNvSpPr txBox="1">
            <a:spLocks noGrp="1"/>
          </p:cNvSpPr>
          <p:nvPr>
            <p:ph type="subTitle" idx="3"/>
          </p:nvPr>
        </p:nvSpPr>
        <p:spPr>
          <a:xfrm>
            <a:off x="2527890" y="2677511"/>
            <a:ext cx="4096800" cy="4452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8" name="Google Shape;1158;p31"/>
          <p:cNvSpPr txBox="1">
            <a:spLocks noGrp="1"/>
          </p:cNvSpPr>
          <p:nvPr>
            <p:ph type="title" idx="4" hasCustomPrompt="1"/>
          </p:nvPr>
        </p:nvSpPr>
        <p:spPr>
          <a:xfrm>
            <a:off x="4327200" y="3512565"/>
            <a:ext cx="4096800" cy="6459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59" name="Google Shape;1159;p31"/>
          <p:cNvSpPr txBox="1">
            <a:spLocks noGrp="1"/>
          </p:cNvSpPr>
          <p:nvPr>
            <p:ph type="subTitle" idx="5"/>
          </p:nvPr>
        </p:nvSpPr>
        <p:spPr>
          <a:xfrm>
            <a:off x="4327200" y="4158312"/>
            <a:ext cx="4096800" cy="4452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4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82" name="Google Shape;82;p4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83" name="Google Shape;83;p4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4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7704000" cy="34242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04" name="Google Shape;104;p4"/>
          <p:cNvGrpSpPr/>
          <p:nvPr/>
        </p:nvGrpSpPr>
        <p:grpSpPr>
          <a:xfrm>
            <a:off x="248613" y="406678"/>
            <a:ext cx="8724829" cy="4130218"/>
            <a:chOff x="248613" y="406678"/>
            <a:chExt cx="8724829" cy="4130218"/>
          </a:xfrm>
        </p:grpSpPr>
        <p:sp>
          <p:nvSpPr>
            <p:cNvPr id="105" name="Google Shape;105;p4"/>
            <p:cNvSpPr/>
            <p:nvPr/>
          </p:nvSpPr>
          <p:spPr>
            <a:xfrm>
              <a:off x="8684175" y="693021"/>
              <a:ext cx="211201" cy="26664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248613" y="40087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8762228" y="4322927"/>
              <a:ext cx="211213" cy="21396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285354" y="406678"/>
              <a:ext cx="259733" cy="266657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5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11" name="Google Shape;111;p5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12" name="Google Shape;112;p5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" name="Google Shape;128;p5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5"/>
          <p:cNvSpPr txBox="1">
            <a:spLocks noGrp="1"/>
          </p:cNvSpPr>
          <p:nvPr>
            <p:ph type="subTitle" idx="1"/>
          </p:nvPr>
        </p:nvSpPr>
        <p:spPr>
          <a:xfrm>
            <a:off x="720000" y="2429799"/>
            <a:ext cx="2305500" cy="1307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subTitle" idx="2"/>
          </p:nvPr>
        </p:nvSpPr>
        <p:spPr>
          <a:xfrm>
            <a:off x="6118500" y="2429799"/>
            <a:ext cx="2305500" cy="1307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subTitle" idx="3"/>
          </p:nvPr>
        </p:nvSpPr>
        <p:spPr>
          <a:xfrm>
            <a:off x="720000" y="2000836"/>
            <a:ext cx="2305500" cy="4212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4"/>
          </p:nvPr>
        </p:nvSpPr>
        <p:spPr>
          <a:xfrm>
            <a:off x="6118500" y="2000836"/>
            <a:ext cx="2305500" cy="4212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6" name="Google Shape;136;p5"/>
          <p:cNvGrpSpPr/>
          <p:nvPr/>
        </p:nvGrpSpPr>
        <p:grpSpPr>
          <a:xfrm flipH="1">
            <a:off x="227477" y="207313"/>
            <a:ext cx="8645827" cy="4713188"/>
            <a:chOff x="227036" y="207313"/>
            <a:chExt cx="8645827" cy="4713188"/>
          </a:xfrm>
        </p:grpSpPr>
        <p:sp>
          <p:nvSpPr>
            <p:cNvPr id="137" name="Google Shape;137;p5"/>
            <p:cNvSpPr/>
            <p:nvPr/>
          </p:nvSpPr>
          <p:spPr>
            <a:xfrm>
              <a:off x="8480440" y="4317860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43163" y="419578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8480435" y="151222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151338" y="47158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6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51" name="Google Shape;151;p6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" name="Google Shape;168;p6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2" name="Google Shape;172;p6"/>
          <p:cNvGrpSpPr/>
          <p:nvPr/>
        </p:nvGrpSpPr>
        <p:grpSpPr>
          <a:xfrm flipH="1">
            <a:off x="228979" y="334650"/>
            <a:ext cx="8661411" cy="4616800"/>
            <a:chOff x="209950" y="334650"/>
            <a:chExt cx="8661411" cy="4616800"/>
          </a:xfrm>
        </p:grpSpPr>
        <p:sp>
          <p:nvSpPr>
            <p:cNvPr id="173" name="Google Shape;173;p6"/>
            <p:cNvSpPr/>
            <p:nvPr/>
          </p:nvSpPr>
          <p:spPr>
            <a:xfrm>
              <a:off x="264964" y="2488591"/>
              <a:ext cx="211295" cy="207374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538185" y="1505087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538188" y="33307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798825" y="436937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8652338" y="436950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5495050" y="43987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1106625" y="4746025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209950" y="334650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85" name="Google Shape;185;p7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86" name="Google Shape;186;p7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" name="Google Shape;202;p7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7"/>
          <p:cNvSpPr txBox="1">
            <a:spLocks noGrp="1"/>
          </p:cNvSpPr>
          <p:nvPr>
            <p:ph type="body" idx="1"/>
          </p:nvPr>
        </p:nvSpPr>
        <p:spPr>
          <a:xfrm>
            <a:off x="720000" y="1596650"/>
            <a:ext cx="4821600" cy="2949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70650" y="183625"/>
            <a:ext cx="8959040" cy="4746873"/>
            <a:chOff x="70650" y="183625"/>
            <a:chExt cx="8959040" cy="4746873"/>
          </a:xfrm>
        </p:grpSpPr>
        <p:sp>
          <p:nvSpPr>
            <p:cNvPr id="208" name="Google Shape;208;p7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27729" y="1088471"/>
              <a:ext cx="278693" cy="274010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6217825" y="15744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098200" y="212247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227719" y="4757950"/>
              <a:ext cx="175811" cy="172548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6366800" y="43987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9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258" name="Google Shape;258;p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259" name="Google Shape;259;p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3295575" y="1548850"/>
            <a:ext cx="5143500" cy="79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subTitle" idx="1"/>
          </p:nvPr>
        </p:nvSpPr>
        <p:spPr>
          <a:xfrm>
            <a:off x="3295575" y="2342202"/>
            <a:ext cx="5143500" cy="1303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>
            <a:off x="173720" y="183625"/>
            <a:ext cx="8855957" cy="4666600"/>
            <a:chOff x="-160482" y="183625"/>
            <a:chExt cx="8855957" cy="4666600"/>
          </a:xfrm>
        </p:grpSpPr>
        <p:sp>
          <p:nvSpPr>
            <p:cNvPr id="281" name="Google Shape;281;p9"/>
            <p:cNvSpPr/>
            <p:nvPr/>
          </p:nvSpPr>
          <p:spPr>
            <a:xfrm>
              <a:off x="5904700" y="32774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923198" y="437985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-160482" y="1764166"/>
              <a:ext cx="211290" cy="207779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187400" y="4747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754275" y="10296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342" name="Google Shape;342;p1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43" name="Google Shape;343;p1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" name="Google Shape;359;p1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13"/>
          <p:cNvSpPr txBox="1">
            <a:spLocks noGrp="1"/>
          </p:cNvSpPr>
          <p:nvPr>
            <p:ph type="title"/>
          </p:nvPr>
        </p:nvSpPr>
        <p:spPr>
          <a:xfrm>
            <a:off x="720000" y="549925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2"/>
          </p:nvPr>
        </p:nvSpPr>
        <p:spPr>
          <a:xfrm>
            <a:off x="1675746" y="1580925"/>
            <a:ext cx="24936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3" hasCustomPrompt="1"/>
          </p:nvPr>
        </p:nvSpPr>
        <p:spPr>
          <a:xfrm>
            <a:off x="942975" y="15809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942975" y="2108624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4"/>
          </p:nvPr>
        </p:nvSpPr>
        <p:spPr>
          <a:xfrm>
            <a:off x="5783072" y="1580925"/>
            <a:ext cx="24939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5" hasCustomPrompt="1"/>
          </p:nvPr>
        </p:nvSpPr>
        <p:spPr>
          <a:xfrm>
            <a:off x="5050275" y="15809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6"/>
          </p:nvPr>
        </p:nvSpPr>
        <p:spPr>
          <a:xfrm>
            <a:off x="5050303" y="2108625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7"/>
          </p:nvPr>
        </p:nvSpPr>
        <p:spPr>
          <a:xfrm>
            <a:off x="1675746" y="3370322"/>
            <a:ext cx="24936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8" hasCustomPrompt="1"/>
          </p:nvPr>
        </p:nvSpPr>
        <p:spPr>
          <a:xfrm>
            <a:off x="942975" y="3370322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9"/>
          </p:nvPr>
        </p:nvSpPr>
        <p:spPr>
          <a:xfrm>
            <a:off x="942975" y="3898050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3"/>
          </p:nvPr>
        </p:nvSpPr>
        <p:spPr>
          <a:xfrm>
            <a:off x="5783044" y="3370325"/>
            <a:ext cx="24939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50303" y="33703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5"/>
          </p:nvPr>
        </p:nvSpPr>
        <p:spPr>
          <a:xfrm>
            <a:off x="5050303" y="3898025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75" name="Google Shape;375;p13"/>
          <p:cNvGrpSpPr/>
          <p:nvPr/>
        </p:nvGrpSpPr>
        <p:grpSpPr>
          <a:xfrm>
            <a:off x="70650" y="183625"/>
            <a:ext cx="8959040" cy="4605975"/>
            <a:chOff x="70650" y="183625"/>
            <a:chExt cx="8959040" cy="4605975"/>
          </a:xfrm>
        </p:grpSpPr>
        <p:sp>
          <p:nvSpPr>
            <p:cNvPr id="376" name="Google Shape;376;p1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532475" y="300782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281938" y="39755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59" r:id="rId9"/>
    <p:sldLayoutId id="2147483661" r:id="rId10"/>
    <p:sldLayoutId id="2147483662" r:id="rId11"/>
    <p:sldLayoutId id="2147483664" r:id="rId12"/>
    <p:sldLayoutId id="2147483665" r:id="rId13"/>
    <p:sldLayoutId id="2147483666" r:id="rId14"/>
    <p:sldLayoutId id="2147483667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5" r:id="rId21"/>
    <p:sldLayoutId id="2147483676" r:id="rId22"/>
    <p:sldLayoutId id="2147483677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oscuola.it/collegio-docenti-compiti-riunione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37"/>
          <p:cNvGrpSpPr/>
          <p:nvPr/>
        </p:nvGrpSpPr>
        <p:grpSpPr>
          <a:xfrm>
            <a:off x="2068944" y="1002785"/>
            <a:ext cx="4977443" cy="750551"/>
            <a:chOff x="1909177" y="996936"/>
            <a:chExt cx="4977443" cy="750551"/>
          </a:xfrm>
        </p:grpSpPr>
        <p:sp>
          <p:nvSpPr>
            <p:cNvPr id="1243" name="Google Shape;1243;p37"/>
            <p:cNvSpPr/>
            <p:nvPr/>
          </p:nvSpPr>
          <p:spPr>
            <a:xfrm>
              <a:off x="1910820" y="996936"/>
              <a:ext cx="4975800" cy="369600"/>
            </a:xfrm>
            <a:prstGeom prst="rect">
              <a:avLst/>
            </a:prstGeom>
            <a:solidFill>
              <a:srgbClr val="F1F1E6"/>
            </a:solidFill>
            <a:ln>
              <a:noFill/>
            </a:ln>
            <a:effectLst>
              <a:outerShdw dist="190500" dir="300000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dirty="0"/>
                <a:t>     </a:t>
              </a:r>
              <a:endParaRPr dirty="0"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1909177" y="1377887"/>
              <a:ext cx="4975800" cy="369600"/>
            </a:xfrm>
            <a:prstGeom prst="rect">
              <a:avLst/>
            </a:prstGeom>
            <a:solidFill>
              <a:srgbClr val="E33D5F"/>
            </a:solidFill>
            <a:ln>
              <a:noFill/>
            </a:ln>
            <a:effectLst>
              <a:outerShdw dist="190500" dir="300000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5" name="Google Shape;1245;p37"/>
          <p:cNvSpPr txBox="1">
            <a:spLocks noGrp="1"/>
          </p:cNvSpPr>
          <p:nvPr>
            <p:ph type="ctrTitle"/>
          </p:nvPr>
        </p:nvSpPr>
        <p:spPr>
          <a:xfrm>
            <a:off x="2083481" y="1754960"/>
            <a:ext cx="4975800" cy="18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/>
              <a:t>Piano Triennale dell’Offerta Formativa</a:t>
            </a:r>
            <a:endParaRPr sz="3200" dirty="0"/>
          </a:p>
        </p:txBody>
      </p:sp>
      <p:sp>
        <p:nvSpPr>
          <p:cNvPr id="1246" name="Google Shape;1246;p37"/>
          <p:cNvSpPr txBox="1">
            <a:spLocks noGrp="1"/>
          </p:cNvSpPr>
          <p:nvPr>
            <p:ph type="subTitle" idx="1"/>
          </p:nvPr>
        </p:nvSpPr>
        <p:spPr>
          <a:xfrm>
            <a:off x="2091600" y="3575687"/>
            <a:ext cx="49758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TRIENNALE DI RIFERIMENTO: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2022-2023  2023-2024  2024-2025</a:t>
            </a:r>
            <a:endParaRPr dirty="0"/>
          </a:p>
        </p:txBody>
      </p:sp>
      <p:sp>
        <p:nvSpPr>
          <p:cNvPr id="1247" name="Google Shape;1247;p37"/>
          <p:cNvSpPr/>
          <p:nvPr/>
        </p:nvSpPr>
        <p:spPr>
          <a:xfrm>
            <a:off x="2036250" y="48505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7"/>
          <p:cNvSpPr/>
          <p:nvPr/>
        </p:nvSpPr>
        <p:spPr>
          <a:xfrm>
            <a:off x="2106300" y="49089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7"/>
          <p:cNvSpPr/>
          <p:nvPr/>
        </p:nvSpPr>
        <p:spPr>
          <a:xfrm>
            <a:off x="7063600" y="1512088"/>
            <a:ext cx="723173" cy="710790"/>
          </a:xfrm>
          <a:custGeom>
            <a:avLst/>
            <a:gdLst/>
            <a:ahLst/>
            <a:cxnLst/>
            <a:rect l="l" t="t" r="r" b="b"/>
            <a:pathLst>
              <a:path w="38662" h="38000" extrusionOk="0">
                <a:moveTo>
                  <a:pt x="19379" y="1"/>
                </a:moveTo>
                <a:cubicBezTo>
                  <a:pt x="18859" y="1"/>
                  <a:pt x="18339" y="331"/>
                  <a:pt x="18244" y="993"/>
                </a:cubicBezTo>
                <a:cubicBezTo>
                  <a:pt x="16448" y="12809"/>
                  <a:pt x="13140" y="16117"/>
                  <a:pt x="1324" y="17913"/>
                </a:cubicBezTo>
                <a:cubicBezTo>
                  <a:pt x="1" y="18008"/>
                  <a:pt x="1" y="19898"/>
                  <a:pt x="1324" y="20087"/>
                </a:cubicBezTo>
                <a:cubicBezTo>
                  <a:pt x="13140" y="21883"/>
                  <a:pt x="16448" y="25192"/>
                  <a:pt x="18244" y="37007"/>
                </a:cubicBezTo>
                <a:cubicBezTo>
                  <a:pt x="18292" y="37669"/>
                  <a:pt x="18788" y="38000"/>
                  <a:pt x="19308" y="38000"/>
                </a:cubicBezTo>
                <a:cubicBezTo>
                  <a:pt x="19828" y="38000"/>
                  <a:pt x="20371" y="37669"/>
                  <a:pt x="20513" y="37007"/>
                </a:cubicBezTo>
                <a:cubicBezTo>
                  <a:pt x="22214" y="25192"/>
                  <a:pt x="25523" y="21883"/>
                  <a:pt x="37338" y="20087"/>
                </a:cubicBezTo>
                <a:cubicBezTo>
                  <a:pt x="38662" y="19993"/>
                  <a:pt x="38662" y="18102"/>
                  <a:pt x="37338" y="17913"/>
                </a:cubicBezTo>
                <a:cubicBezTo>
                  <a:pt x="25523" y="16117"/>
                  <a:pt x="22214" y="12809"/>
                  <a:pt x="20513" y="993"/>
                </a:cubicBezTo>
                <a:cubicBezTo>
                  <a:pt x="20418" y="331"/>
                  <a:pt x="19899" y="1"/>
                  <a:pt x="19379" y="1"/>
                </a:cubicBezTo>
                <a:close/>
              </a:path>
            </a:pathLst>
          </a:custGeom>
          <a:solidFill>
            <a:srgbClr val="F1F1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7"/>
          <p:cNvSpPr/>
          <p:nvPr/>
        </p:nvSpPr>
        <p:spPr>
          <a:xfrm>
            <a:off x="7705459" y="1909501"/>
            <a:ext cx="463267" cy="457057"/>
          </a:xfrm>
          <a:custGeom>
            <a:avLst/>
            <a:gdLst/>
            <a:ahLst/>
            <a:cxnLst/>
            <a:rect l="l" t="t" r="r" b="b"/>
            <a:pathLst>
              <a:path w="24767" h="24435" extrusionOk="0">
                <a:moveTo>
                  <a:pt x="12395" y="0"/>
                </a:moveTo>
                <a:cubicBezTo>
                  <a:pt x="12076" y="0"/>
                  <a:pt x="11769" y="213"/>
                  <a:pt x="11722" y="638"/>
                </a:cubicBezTo>
                <a:cubicBezTo>
                  <a:pt x="10493" y="8295"/>
                  <a:pt x="8413" y="10469"/>
                  <a:pt x="851" y="11509"/>
                </a:cubicBezTo>
                <a:cubicBezTo>
                  <a:pt x="1" y="11603"/>
                  <a:pt x="1" y="12832"/>
                  <a:pt x="851" y="12927"/>
                </a:cubicBezTo>
                <a:cubicBezTo>
                  <a:pt x="8508" y="14155"/>
                  <a:pt x="10587" y="16235"/>
                  <a:pt x="11722" y="23797"/>
                </a:cubicBezTo>
                <a:cubicBezTo>
                  <a:pt x="11769" y="24222"/>
                  <a:pt x="12076" y="24435"/>
                  <a:pt x="12395" y="24435"/>
                </a:cubicBezTo>
                <a:cubicBezTo>
                  <a:pt x="12714" y="24435"/>
                  <a:pt x="13045" y="24222"/>
                  <a:pt x="13140" y="23797"/>
                </a:cubicBezTo>
                <a:cubicBezTo>
                  <a:pt x="14274" y="16140"/>
                  <a:pt x="16448" y="13966"/>
                  <a:pt x="24010" y="12927"/>
                </a:cubicBezTo>
                <a:cubicBezTo>
                  <a:pt x="24766" y="12832"/>
                  <a:pt x="24766" y="11509"/>
                  <a:pt x="24010" y="11509"/>
                </a:cubicBezTo>
                <a:cubicBezTo>
                  <a:pt x="16259" y="10374"/>
                  <a:pt x="14179" y="8200"/>
                  <a:pt x="13140" y="638"/>
                </a:cubicBezTo>
                <a:cubicBezTo>
                  <a:pt x="13045" y="213"/>
                  <a:pt x="12714" y="0"/>
                  <a:pt x="12395" y="0"/>
                </a:cubicBezTo>
                <a:close/>
              </a:path>
            </a:pathLst>
          </a:custGeom>
          <a:solidFill>
            <a:srgbClr val="F1F1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7"/>
          <p:cNvSpPr txBox="1"/>
          <p:nvPr/>
        </p:nvSpPr>
        <p:spPr>
          <a:xfrm>
            <a:off x="6389100" y="551275"/>
            <a:ext cx="2034900" cy="442500"/>
          </a:xfrm>
          <a:prstGeom prst="rect">
            <a:avLst/>
          </a:prstGeom>
          <a:solidFill>
            <a:srgbClr val="F1F1E6"/>
          </a:soli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SCUOLA PARITARIA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VIA XXV APRILE N°15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b="1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BUSTO GAROLFO –MI-</a:t>
            </a:r>
            <a:endParaRPr sz="800" b="1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pSp>
        <p:nvGrpSpPr>
          <p:cNvPr id="1252" name="Google Shape;1252;p37"/>
          <p:cNvGrpSpPr/>
          <p:nvPr/>
        </p:nvGrpSpPr>
        <p:grpSpPr>
          <a:xfrm>
            <a:off x="9040309" y="-1690553"/>
            <a:ext cx="1049250" cy="1046900"/>
            <a:chOff x="9631575" y="-3402475"/>
            <a:chExt cx="1049250" cy="1046900"/>
          </a:xfrm>
        </p:grpSpPr>
        <p:sp>
          <p:nvSpPr>
            <p:cNvPr id="1253" name="Google Shape;1253;p37"/>
            <p:cNvSpPr/>
            <p:nvPr/>
          </p:nvSpPr>
          <p:spPr>
            <a:xfrm>
              <a:off x="9631575" y="-3402475"/>
              <a:ext cx="1049250" cy="1046900"/>
            </a:xfrm>
            <a:custGeom>
              <a:avLst/>
              <a:gdLst/>
              <a:ahLst/>
              <a:cxnLst/>
              <a:rect l="l" t="t" r="r" b="b"/>
              <a:pathLst>
                <a:path w="41970" h="41876" extrusionOk="0">
                  <a:moveTo>
                    <a:pt x="20890" y="1"/>
                  </a:moveTo>
                  <a:lnTo>
                    <a:pt x="16826" y="5200"/>
                  </a:lnTo>
                  <a:lnTo>
                    <a:pt x="10492" y="2837"/>
                  </a:lnTo>
                  <a:lnTo>
                    <a:pt x="9453" y="9453"/>
                  </a:lnTo>
                  <a:lnTo>
                    <a:pt x="2836" y="10493"/>
                  </a:lnTo>
                  <a:lnTo>
                    <a:pt x="5199" y="16732"/>
                  </a:lnTo>
                  <a:lnTo>
                    <a:pt x="0" y="20891"/>
                  </a:lnTo>
                  <a:lnTo>
                    <a:pt x="5199" y="25145"/>
                  </a:lnTo>
                  <a:lnTo>
                    <a:pt x="2836" y="31383"/>
                  </a:lnTo>
                  <a:lnTo>
                    <a:pt x="9453" y="32423"/>
                  </a:lnTo>
                  <a:lnTo>
                    <a:pt x="10492" y="39040"/>
                  </a:lnTo>
                  <a:lnTo>
                    <a:pt x="16826" y="36677"/>
                  </a:lnTo>
                  <a:lnTo>
                    <a:pt x="20890" y="41876"/>
                  </a:lnTo>
                  <a:lnTo>
                    <a:pt x="25144" y="36677"/>
                  </a:lnTo>
                  <a:lnTo>
                    <a:pt x="31477" y="39040"/>
                  </a:lnTo>
                  <a:lnTo>
                    <a:pt x="32517" y="32423"/>
                  </a:lnTo>
                  <a:lnTo>
                    <a:pt x="39134" y="31383"/>
                  </a:lnTo>
                  <a:lnTo>
                    <a:pt x="36770" y="25145"/>
                  </a:lnTo>
                  <a:lnTo>
                    <a:pt x="41969" y="20891"/>
                  </a:lnTo>
                  <a:lnTo>
                    <a:pt x="36770" y="16732"/>
                  </a:lnTo>
                  <a:lnTo>
                    <a:pt x="39134" y="10493"/>
                  </a:lnTo>
                  <a:lnTo>
                    <a:pt x="32517" y="9453"/>
                  </a:lnTo>
                  <a:lnTo>
                    <a:pt x="31477" y="2837"/>
                  </a:lnTo>
                  <a:lnTo>
                    <a:pt x="25144" y="5200"/>
                  </a:lnTo>
                  <a:lnTo>
                    <a:pt x="20890" y="1"/>
                  </a:ln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9631575" y="-3402475"/>
              <a:ext cx="1049250" cy="1046900"/>
            </a:xfrm>
            <a:custGeom>
              <a:avLst/>
              <a:gdLst/>
              <a:ahLst/>
              <a:cxnLst/>
              <a:rect l="l" t="t" r="r" b="b"/>
              <a:pathLst>
                <a:path w="41970" h="41876" fill="none" extrusionOk="0">
                  <a:moveTo>
                    <a:pt x="20890" y="1"/>
                  </a:moveTo>
                  <a:lnTo>
                    <a:pt x="25144" y="5200"/>
                  </a:lnTo>
                  <a:lnTo>
                    <a:pt x="31477" y="2837"/>
                  </a:lnTo>
                  <a:lnTo>
                    <a:pt x="32517" y="9453"/>
                  </a:lnTo>
                  <a:lnTo>
                    <a:pt x="39134" y="10493"/>
                  </a:lnTo>
                  <a:lnTo>
                    <a:pt x="36770" y="16732"/>
                  </a:lnTo>
                  <a:lnTo>
                    <a:pt x="41969" y="20891"/>
                  </a:lnTo>
                  <a:lnTo>
                    <a:pt x="36770" y="25145"/>
                  </a:lnTo>
                  <a:lnTo>
                    <a:pt x="39134" y="31383"/>
                  </a:lnTo>
                  <a:lnTo>
                    <a:pt x="32517" y="32423"/>
                  </a:lnTo>
                  <a:lnTo>
                    <a:pt x="31477" y="39040"/>
                  </a:lnTo>
                  <a:lnTo>
                    <a:pt x="25144" y="36677"/>
                  </a:lnTo>
                  <a:lnTo>
                    <a:pt x="20890" y="41876"/>
                  </a:lnTo>
                  <a:lnTo>
                    <a:pt x="16826" y="36677"/>
                  </a:lnTo>
                  <a:lnTo>
                    <a:pt x="10492" y="39040"/>
                  </a:lnTo>
                  <a:lnTo>
                    <a:pt x="9453" y="32423"/>
                  </a:lnTo>
                  <a:lnTo>
                    <a:pt x="2836" y="31383"/>
                  </a:lnTo>
                  <a:lnTo>
                    <a:pt x="5199" y="25145"/>
                  </a:lnTo>
                  <a:lnTo>
                    <a:pt x="0" y="20891"/>
                  </a:lnTo>
                  <a:lnTo>
                    <a:pt x="5199" y="16732"/>
                  </a:lnTo>
                  <a:lnTo>
                    <a:pt x="2836" y="10493"/>
                  </a:lnTo>
                  <a:lnTo>
                    <a:pt x="9453" y="9453"/>
                  </a:lnTo>
                  <a:lnTo>
                    <a:pt x="10492" y="2837"/>
                  </a:lnTo>
                  <a:lnTo>
                    <a:pt x="16826" y="5200"/>
                  </a:lnTo>
                  <a:close/>
                </a:path>
              </a:pathLst>
            </a:custGeom>
            <a:noFill/>
            <a:ln w="47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9969500" y="-3059800"/>
              <a:ext cx="118175" cy="212700"/>
            </a:xfrm>
            <a:custGeom>
              <a:avLst/>
              <a:gdLst/>
              <a:ahLst/>
              <a:cxnLst/>
              <a:rect l="l" t="t" r="r" b="b"/>
              <a:pathLst>
                <a:path w="4727" h="8508" extrusionOk="0">
                  <a:moveTo>
                    <a:pt x="2174" y="0"/>
                  </a:moveTo>
                  <a:cubicBezTo>
                    <a:pt x="1607" y="0"/>
                    <a:pt x="1040" y="473"/>
                    <a:pt x="662" y="1134"/>
                  </a:cubicBezTo>
                  <a:lnTo>
                    <a:pt x="1891" y="3025"/>
                  </a:lnTo>
                  <a:lnTo>
                    <a:pt x="189" y="2552"/>
                  </a:lnTo>
                  <a:cubicBezTo>
                    <a:pt x="95" y="3025"/>
                    <a:pt x="0" y="3592"/>
                    <a:pt x="0" y="4254"/>
                  </a:cubicBezTo>
                  <a:cubicBezTo>
                    <a:pt x="0" y="6617"/>
                    <a:pt x="1040" y="8507"/>
                    <a:pt x="2363" y="8507"/>
                  </a:cubicBezTo>
                  <a:cubicBezTo>
                    <a:pt x="3592" y="8507"/>
                    <a:pt x="4726" y="6617"/>
                    <a:pt x="4726" y="4254"/>
                  </a:cubicBezTo>
                  <a:cubicBezTo>
                    <a:pt x="4537" y="1891"/>
                    <a:pt x="3498" y="0"/>
                    <a:pt x="2174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0231800" y="-3059800"/>
              <a:ext cx="118175" cy="212700"/>
            </a:xfrm>
            <a:custGeom>
              <a:avLst/>
              <a:gdLst/>
              <a:ahLst/>
              <a:cxnLst/>
              <a:rect l="l" t="t" r="r" b="b"/>
              <a:pathLst>
                <a:path w="4727" h="8508" extrusionOk="0">
                  <a:moveTo>
                    <a:pt x="2269" y="0"/>
                  </a:moveTo>
                  <a:cubicBezTo>
                    <a:pt x="1607" y="0"/>
                    <a:pt x="1040" y="473"/>
                    <a:pt x="662" y="1134"/>
                  </a:cubicBezTo>
                  <a:lnTo>
                    <a:pt x="1891" y="3025"/>
                  </a:lnTo>
                  <a:lnTo>
                    <a:pt x="190" y="2552"/>
                  </a:lnTo>
                  <a:cubicBezTo>
                    <a:pt x="95" y="3025"/>
                    <a:pt x="1" y="3592"/>
                    <a:pt x="1" y="4254"/>
                  </a:cubicBezTo>
                  <a:cubicBezTo>
                    <a:pt x="1" y="6617"/>
                    <a:pt x="1040" y="8507"/>
                    <a:pt x="2364" y="8507"/>
                  </a:cubicBezTo>
                  <a:cubicBezTo>
                    <a:pt x="3687" y="8507"/>
                    <a:pt x="4727" y="6617"/>
                    <a:pt x="4727" y="4254"/>
                  </a:cubicBezTo>
                  <a:cubicBezTo>
                    <a:pt x="4443" y="1891"/>
                    <a:pt x="3403" y="0"/>
                    <a:pt x="2269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0056925" y="-2806950"/>
              <a:ext cx="196175" cy="177250"/>
            </a:xfrm>
            <a:custGeom>
              <a:avLst/>
              <a:gdLst/>
              <a:ahLst/>
              <a:cxnLst/>
              <a:rect l="l" t="t" r="r" b="b"/>
              <a:pathLst>
                <a:path w="7847" h="7090" extrusionOk="0">
                  <a:moveTo>
                    <a:pt x="379" y="0"/>
                  </a:moveTo>
                  <a:cubicBezTo>
                    <a:pt x="379" y="0"/>
                    <a:pt x="1" y="7090"/>
                    <a:pt x="3876" y="7090"/>
                  </a:cubicBezTo>
                  <a:cubicBezTo>
                    <a:pt x="7846" y="7090"/>
                    <a:pt x="7468" y="0"/>
                    <a:pt x="7468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8" name="Google Shape;1258;p37"/>
          <p:cNvSpPr/>
          <p:nvPr/>
        </p:nvSpPr>
        <p:spPr>
          <a:xfrm>
            <a:off x="843825" y="2696157"/>
            <a:ext cx="776739" cy="765340"/>
          </a:xfrm>
          <a:custGeom>
            <a:avLst/>
            <a:gdLst/>
            <a:ahLst/>
            <a:cxnLst/>
            <a:rect l="l" t="t" r="r" b="b"/>
            <a:pathLst>
              <a:path w="38567" h="38001" extrusionOk="0">
                <a:moveTo>
                  <a:pt x="19366" y="1"/>
                </a:moveTo>
                <a:cubicBezTo>
                  <a:pt x="18858" y="1"/>
                  <a:pt x="18338" y="332"/>
                  <a:pt x="18244" y="994"/>
                </a:cubicBezTo>
                <a:cubicBezTo>
                  <a:pt x="16448" y="12809"/>
                  <a:pt x="13139" y="16118"/>
                  <a:pt x="1324" y="17914"/>
                </a:cubicBezTo>
                <a:cubicBezTo>
                  <a:pt x="0" y="18008"/>
                  <a:pt x="0" y="19899"/>
                  <a:pt x="1324" y="20182"/>
                </a:cubicBezTo>
                <a:cubicBezTo>
                  <a:pt x="13139" y="21884"/>
                  <a:pt x="16448" y="25192"/>
                  <a:pt x="18055" y="37008"/>
                </a:cubicBezTo>
                <a:cubicBezTo>
                  <a:pt x="18149" y="37669"/>
                  <a:pt x="18669" y="38000"/>
                  <a:pt x="19189" y="38000"/>
                </a:cubicBezTo>
                <a:cubicBezTo>
                  <a:pt x="19709" y="38000"/>
                  <a:pt x="20229" y="37669"/>
                  <a:pt x="20323" y="37008"/>
                </a:cubicBezTo>
                <a:cubicBezTo>
                  <a:pt x="22119" y="25192"/>
                  <a:pt x="25428" y="21884"/>
                  <a:pt x="37243" y="20182"/>
                </a:cubicBezTo>
                <a:cubicBezTo>
                  <a:pt x="38567" y="19899"/>
                  <a:pt x="38567" y="18103"/>
                  <a:pt x="37338" y="17914"/>
                </a:cubicBezTo>
                <a:cubicBezTo>
                  <a:pt x="25522" y="16118"/>
                  <a:pt x="22214" y="12809"/>
                  <a:pt x="20418" y="994"/>
                </a:cubicBezTo>
                <a:cubicBezTo>
                  <a:pt x="20370" y="332"/>
                  <a:pt x="19874" y="1"/>
                  <a:pt x="19366" y="1"/>
                </a:cubicBezTo>
                <a:close/>
              </a:path>
            </a:pathLst>
          </a:custGeom>
          <a:solidFill>
            <a:srgbClr val="E33D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37"/>
          <p:cNvSpPr txBox="1">
            <a:spLocks noGrp="1"/>
          </p:cNvSpPr>
          <p:nvPr>
            <p:ph type="ctrTitle" idx="2"/>
          </p:nvPr>
        </p:nvSpPr>
        <p:spPr>
          <a:xfrm>
            <a:off x="2190761" y="1016230"/>
            <a:ext cx="4975800" cy="748500"/>
          </a:xfrm>
          <a:prstGeom prst="rect">
            <a:avLst/>
          </a:prstGeom>
        </p:spPr>
        <p:txBody>
          <a:bodyPr spcFirstLastPara="1" wrap="square" lIns="731500" tIns="91425" rIns="7315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lt1"/>
                </a:solidFill>
              </a:rPr>
              <a:t>FONDAZIONE SCUOLA DELL’INFANZIA  “FIGINI-NAYMILLER”  </a:t>
            </a:r>
            <a:endParaRPr sz="1400" dirty="0">
              <a:solidFill>
                <a:schemeClr val="dk1"/>
              </a:solidFill>
            </a:endParaRPr>
          </a:p>
        </p:txBody>
      </p:sp>
      <p:grpSp>
        <p:nvGrpSpPr>
          <p:cNvPr id="1260" name="Google Shape;1260;p37"/>
          <p:cNvGrpSpPr/>
          <p:nvPr/>
        </p:nvGrpSpPr>
        <p:grpSpPr>
          <a:xfrm>
            <a:off x="462837" y="364498"/>
            <a:ext cx="2252222" cy="1860643"/>
            <a:chOff x="7132775" y="2734075"/>
            <a:chExt cx="1295125" cy="1069950"/>
          </a:xfrm>
        </p:grpSpPr>
        <p:sp>
          <p:nvSpPr>
            <p:cNvPr id="1261" name="Google Shape;1261;p37"/>
            <p:cNvSpPr/>
            <p:nvPr/>
          </p:nvSpPr>
          <p:spPr>
            <a:xfrm>
              <a:off x="7132775" y="2734075"/>
              <a:ext cx="1295125" cy="1069950"/>
            </a:xfrm>
            <a:custGeom>
              <a:avLst/>
              <a:gdLst/>
              <a:ahLst/>
              <a:cxnLst/>
              <a:rect l="l" t="t" r="r" b="b"/>
              <a:pathLst>
                <a:path w="51805" h="42798" extrusionOk="0">
                  <a:moveTo>
                    <a:pt x="43632" y="0"/>
                  </a:moveTo>
                  <a:cubicBezTo>
                    <a:pt x="40063" y="0"/>
                    <a:pt x="34626" y="3069"/>
                    <a:pt x="30222" y="6004"/>
                  </a:cubicBezTo>
                  <a:cubicBezTo>
                    <a:pt x="30022" y="5904"/>
                    <a:pt x="29822" y="5838"/>
                    <a:pt x="29555" y="5738"/>
                  </a:cubicBezTo>
                  <a:cubicBezTo>
                    <a:pt x="29522" y="5738"/>
                    <a:pt x="29522" y="5738"/>
                    <a:pt x="29489" y="5704"/>
                  </a:cubicBezTo>
                  <a:cubicBezTo>
                    <a:pt x="29188" y="5604"/>
                    <a:pt x="28888" y="5537"/>
                    <a:pt x="28521" y="5404"/>
                  </a:cubicBezTo>
                  <a:cubicBezTo>
                    <a:pt x="28421" y="5371"/>
                    <a:pt x="28354" y="5371"/>
                    <a:pt x="28254" y="5371"/>
                  </a:cubicBezTo>
                  <a:cubicBezTo>
                    <a:pt x="27954" y="5271"/>
                    <a:pt x="27654" y="5237"/>
                    <a:pt x="27387" y="5171"/>
                  </a:cubicBezTo>
                  <a:lnTo>
                    <a:pt x="27320" y="5171"/>
                  </a:lnTo>
                  <a:cubicBezTo>
                    <a:pt x="27020" y="5104"/>
                    <a:pt x="26687" y="5070"/>
                    <a:pt x="26353" y="5037"/>
                  </a:cubicBezTo>
                  <a:cubicBezTo>
                    <a:pt x="26253" y="5037"/>
                    <a:pt x="26186" y="5037"/>
                    <a:pt x="26053" y="5004"/>
                  </a:cubicBezTo>
                  <a:cubicBezTo>
                    <a:pt x="25753" y="4937"/>
                    <a:pt x="25486" y="4937"/>
                    <a:pt x="25186" y="4937"/>
                  </a:cubicBezTo>
                  <a:lnTo>
                    <a:pt x="23818" y="4937"/>
                  </a:lnTo>
                  <a:cubicBezTo>
                    <a:pt x="23518" y="4937"/>
                    <a:pt x="23184" y="5004"/>
                    <a:pt x="22917" y="5037"/>
                  </a:cubicBezTo>
                  <a:lnTo>
                    <a:pt x="22817" y="5037"/>
                  </a:lnTo>
                  <a:cubicBezTo>
                    <a:pt x="22517" y="5070"/>
                    <a:pt x="22217" y="5104"/>
                    <a:pt x="21850" y="5171"/>
                  </a:cubicBezTo>
                  <a:cubicBezTo>
                    <a:pt x="21750" y="5171"/>
                    <a:pt x="21683" y="5204"/>
                    <a:pt x="21583" y="5204"/>
                  </a:cubicBezTo>
                  <a:cubicBezTo>
                    <a:pt x="21283" y="5271"/>
                    <a:pt x="20983" y="5337"/>
                    <a:pt x="20682" y="5404"/>
                  </a:cubicBezTo>
                  <a:lnTo>
                    <a:pt x="20582" y="5404"/>
                  </a:lnTo>
                  <a:cubicBezTo>
                    <a:pt x="20315" y="5504"/>
                    <a:pt x="20015" y="5571"/>
                    <a:pt x="19648" y="5704"/>
                  </a:cubicBezTo>
                  <a:lnTo>
                    <a:pt x="19381" y="5771"/>
                  </a:lnTo>
                  <a:cubicBezTo>
                    <a:pt x="19048" y="5904"/>
                    <a:pt x="18748" y="6038"/>
                    <a:pt x="18481" y="6105"/>
                  </a:cubicBezTo>
                  <a:lnTo>
                    <a:pt x="18414" y="6105"/>
                  </a:lnTo>
                  <a:cubicBezTo>
                    <a:pt x="18147" y="6238"/>
                    <a:pt x="17847" y="6405"/>
                    <a:pt x="17513" y="6572"/>
                  </a:cubicBezTo>
                  <a:lnTo>
                    <a:pt x="17313" y="6705"/>
                  </a:lnTo>
                  <a:cubicBezTo>
                    <a:pt x="16679" y="7039"/>
                    <a:pt x="16046" y="7405"/>
                    <a:pt x="15512" y="7839"/>
                  </a:cubicBezTo>
                  <a:cubicBezTo>
                    <a:pt x="15412" y="7872"/>
                    <a:pt x="15378" y="7906"/>
                    <a:pt x="15345" y="7939"/>
                  </a:cubicBezTo>
                  <a:cubicBezTo>
                    <a:pt x="15012" y="8206"/>
                    <a:pt x="14745" y="8406"/>
                    <a:pt x="14478" y="8606"/>
                  </a:cubicBezTo>
                  <a:cubicBezTo>
                    <a:pt x="14211" y="8840"/>
                    <a:pt x="13977" y="9073"/>
                    <a:pt x="13677" y="9374"/>
                  </a:cubicBezTo>
                  <a:lnTo>
                    <a:pt x="13510" y="9540"/>
                  </a:lnTo>
                  <a:cubicBezTo>
                    <a:pt x="13010" y="10041"/>
                    <a:pt x="12543" y="10574"/>
                    <a:pt x="12143" y="11108"/>
                  </a:cubicBezTo>
                  <a:cubicBezTo>
                    <a:pt x="12076" y="11208"/>
                    <a:pt x="12009" y="11242"/>
                    <a:pt x="11976" y="11342"/>
                  </a:cubicBezTo>
                  <a:cubicBezTo>
                    <a:pt x="11743" y="11608"/>
                    <a:pt x="11542" y="11909"/>
                    <a:pt x="11376" y="12176"/>
                  </a:cubicBezTo>
                  <a:lnTo>
                    <a:pt x="11342" y="12209"/>
                  </a:lnTo>
                  <a:cubicBezTo>
                    <a:pt x="11175" y="12442"/>
                    <a:pt x="11009" y="12743"/>
                    <a:pt x="10842" y="13043"/>
                  </a:cubicBezTo>
                  <a:lnTo>
                    <a:pt x="10708" y="13276"/>
                  </a:lnTo>
                  <a:cubicBezTo>
                    <a:pt x="10542" y="13610"/>
                    <a:pt x="10408" y="13910"/>
                    <a:pt x="10241" y="14210"/>
                  </a:cubicBezTo>
                  <a:cubicBezTo>
                    <a:pt x="10141" y="14511"/>
                    <a:pt x="10008" y="14777"/>
                    <a:pt x="9908" y="15078"/>
                  </a:cubicBezTo>
                  <a:cubicBezTo>
                    <a:pt x="9875" y="15178"/>
                    <a:pt x="9875" y="15244"/>
                    <a:pt x="9841" y="15344"/>
                  </a:cubicBezTo>
                  <a:cubicBezTo>
                    <a:pt x="9708" y="15678"/>
                    <a:pt x="9641" y="16012"/>
                    <a:pt x="9541" y="16278"/>
                  </a:cubicBezTo>
                  <a:lnTo>
                    <a:pt x="9541" y="16379"/>
                  </a:lnTo>
                  <a:cubicBezTo>
                    <a:pt x="9474" y="16679"/>
                    <a:pt x="9374" y="16946"/>
                    <a:pt x="9341" y="17279"/>
                  </a:cubicBezTo>
                  <a:lnTo>
                    <a:pt x="9307" y="17546"/>
                  </a:lnTo>
                  <a:cubicBezTo>
                    <a:pt x="9207" y="17913"/>
                    <a:pt x="9174" y="18213"/>
                    <a:pt x="9141" y="18513"/>
                  </a:cubicBezTo>
                  <a:lnTo>
                    <a:pt x="9141" y="18547"/>
                  </a:lnTo>
                  <a:cubicBezTo>
                    <a:pt x="9074" y="18847"/>
                    <a:pt x="9041" y="19114"/>
                    <a:pt x="9041" y="19514"/>
                  </a:cubicBezTo>
                  <a:lnTo>
                    <a:pt x="9041" y="19714"/>
                  </a:lnTo>
                  <a:cubicBezTo>
                    <a:pt x="9007" y="20381"/>
                    <a:pt x="9041" y="21082"/>
                    <a:pt x="9074" y="21749"/>
                  </a:cubicBezTo>
                  <a:lnTo>
                    <a:pt x="9074" y="21949"/>
                  </a:lnTo>
                  <a:cubicBezTo>
                    <a:pt x="9141" y="22550"/>
                    <a:pt x="9241" y="23117"/>
                    <a:pt x="9374" y="23750"/>
                  </a:cubicBezTo>
                  <a:cubicBezTo>
                    <a:pt x="6672" y="26719"/>
                    <a:pt x="4537" y="29421"/>
                    <a:pt x="3170" y="31723"/>
                  </a:cubicBezTo>
                  <a:cubicBezTo>
                    <a:pt x="2369" y="33024"/>
                    <a:pt x="1" y="37027"/>
                    <a:pt x="2236" y="39595"/>
                  </a:cubicBezTo>
                  <a:cubicBezTo>
                    <a:pt x="2403" y="39795"/>
                    <a:pt x="2636" y="39962"/>
                    <a:pt x="2836" y="40129"/>
                  </a:cubicBezTo>
                  <a:cubicBezTo>
                    <a:pt x="2870" y="40196"/>
                    <a:pt x="2903" y="40229"/>
                    <a:pt x="3003" y="40262"/>
                  </a:cubicBezTo>
                  <a:cubicBezTo>
                    <a:pt x="3170" y="40396"/>
                    <a:pt x="3337" y="40462"/>
                    <a:pt x="3503" y="40563"/>
                  </a:cubicBezTo>
                  <a:cubicBezTo>
                    <a:pt x="3537" y="40596"/>
                    <a:pt x="3637" y="40596"/>
                    <a:pt x="3670" y="40629"/>
                  </a:cubicBezTo>
                  <a:cubicBezTo>
                    <a:pt x="3870" y="40729"/>
                    <a:pt x="4070" y="40796"/>
                    <a:pt x="4337" y="40863"/>
                  </a:cubicBezTo>
                  <a:cubicBezTo>
                    <a:pt x="4371" y="40863"/>
                    <a:pt x="4404" y="40863"/>
                    <a:pt x="4471" y="40896"/>
                  </a:cubicBezTo>
                  <a:cubicBezTo>
                    <a:pt x="4571" y="41096"/>
                    <a:pt x="4704" y="41263"/>
                    <a:pt x="4838" y="41396"/>
                  </a:cubicBezTo>
                  <a:cubicBezTo>
                    <a:pt x="5371" y="42030"/>
                    <a:pt x="6405" y="42797"/>
                    <a:pt x="8207" y="42797"/>
                  </a:cubicBezTo>
                  <a:cubicBezTo>
                    <a:pt x="11743" y="42797"/>
                    <a:pt x="17213" y="39729"/>
                    <a:pt x="21583" y="36793"/>
                  </a:cubicBezTo>
                  <a:cubicBezTo>
                    <a:pt x="23384" y="37460"/>
                    <a:pt x="25319" y="37861"/>
                    <a:pt x="27220" y="37861"/>
                  </a:cubicBezTo>
                  <a:cubicBezTo>
                    <a:pt x="30923" y="37861"/>
                    <a:pt x="34526" y="36526"/>
                    <a:pt x="37361" y="34091"/>
                  </a:cubicBezTo>
                  <a:cubicBezTo>
                    <a:pt x="41731" y="30355"/>
                    <a:pt x="43665" y="24518"/>
                    <a:pt x="42431" y="18947"/>
                  </a:cubicBezTo>
                  <a:cubicBezTo>
                    <a:pt x="45166" y="16012"/>
                    <a:pt x="47268" y="13276"/>
                    <a:pt x="48602" y="11008"/>
                  </a:cubicBezTo>
                  <a:cubicBezTo>
                    <a:pt x="49403" y="9774"/>
                    <a:pt x="51805" y="5838"/>
                    <a:pt x="49570" y="3202"/>
                  </a:cubicBezTo>
                  <a:cubicBezTo>
                    <a:pt x="49169" y="2702"/>
                    <a:pt x="48469" y="2168"/>
                    <a:pt x="47368" y="1901"/>
                  </a:cubicBezTo>
                  <a:cubicBezTo>
                    <a:pt x="47301" y="1735"/>
                    <a:pt x="47168" y="1601"/>
                    <a:pt x="47068" y="1501"/>
                  </a:cubicBezTo>
                  <a:lnTo>
                    <a:pt x="47001" y="1401"/>
                  </a:lnTo>
                  <a:cubicBezTo>
                    <a:pt x="46868" y="1234"/>
                    <a:pt x="46701" y="1101"/>
                    <a:pt x="46534" y="934"/>
                  </a:cubicBezTo>
                  <a:cubicBezTo>
                    <a:pt x="45800" y="334"/>
                    <a:pt x="44766" y="0"/>
                    <a:pt x="43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7265375" y="2841925"/>
              <a:ext cx="1095800" cy="901975"/>
            </a:xfrm>
            <a:custGeom>
              <a:avLst/>
              <a:gdLst/>
              <a:ahLst/>
              <a:cxnLst/>
              <a:rect l="l" t="t" r="r" b="b"/>
              <a:pathLst>
                <a:path w="43832" h="36079" extrusionOk="0">
                  <a:moveTo>
                    <a:pt x="40873" y="1"/>
                  </a:moveTo>
                  <a:cubicBezTo>
                    <a:pt x="38360" y="1"/>
                    <a:pt x="33513" y="2349"/>
                    <a:pt x="27754" y="6294"/>
                  </a:cubicBezTo>
                  <a:cubicBezTo>
                    <a:pt x="25912" y="5366"/>
                    <a:pt x="23892" y="4894"/>
                    <a:pt x="21865" y="4894"/>
                  </a:cubicBezTo>
                  <a:cubicBezTo>
                    <a:pt x="18863" y="4894"/>
                    <a:pt x="15846" y="5931"/>
                    <a:pt x="13377" y="8062"/>
                  </a:cubicBezTo>
                  <a:cubicBezTo>
                    <a:pt x="9241" y="11598"/>
                    <a:pt x="7873" y="17135"/>
                    <a:pt x="9407" y="21972"/>
                  </a:cubicBezTo>
                  <a:cubicBezTo>
                    <a:pt x="3336" y="28443"/>
                    <a:pt x="1" y="33880"/>
                    <a:pt x="1468" y="35548"/>
                  </a:cubicBezTo>
                  <a:cubicBezTo>
                    <a:pt x="1771" y="35907"/>
                    <a:pt x="2272" y="36079"/>
                    <a:pt x="2943" y="36079"/>
                  </a:cubicBezTo>
                  <a:cubicBezTo>
                    <a:pt x="5456" y="36079"/>
                    <a:pt x="10354" y="33671"/>
                    <a:pt x="16146" y="29644"/>
                  </a:cubicBezTo>
                  <a:lnTo>
                    <a:pt x="16212" y="29777"/>
                  </a:lnTo>
                  <a:cubicBezTo>
                    <a:pt x="17999" y="30644"/>
                    <a:pt x="19951" y="31082"/>
                    <a:pt x="21910" y="31082"/>
                  </a:cubicBezTo>
                  <a:cubicBezTo>
                    <a:pt x="24925" y="31082"/>
                    <a:pt x="27956" y="30045"/>
                    <a:pt x="30422" y="27943"/>
                  </a:cubicBezTo>
                  <a:cubicBezTo>
                    <a:pt x="34559" y="24407"/>
                    <a:pt x="35926" y="18869"/>
                    <a:pt x="34392" y="14033"/>
                  </a:cubicBezTo>
                  <a:cubicBezTo>
                    <a:pt x="40496" y="7595"/>
                    <a:pt x="43832" y="2191"/>
                    <a:pt x="42364" y="523"/>
                  </a:cubicBezTo>
                  <a:cubicBezTo>
                    <a:pt x="42054" y="170"/>
                    <a:pt x="41547" y="1"/>
                    <a:pt x="40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7603950" y="3147700"/>
              <a:ext cx="495375" cy="426850"/>
            </a:xfrm>
            <a:custGeom>
              <a:avLst/>
              <a:gdLst/>
              <a:ahLst/>
              <a:cxnLst/>
              <a:rect l="l" t="t" r="r" b="b"/>
              <a:pathLst>
                <a:path w="19815" h="17074" extrusionOk="0">
                  <a:moveTo>
                    <a:pt x="18280" y="0"/>
                  </a:moveTo>
                  <a:cubicBezTo>
                    <a:pt x="15779" y="2669"/>
                    <a:pt x="12810" y="5504"/>
                    <a:pt x="9507" y="8273"/>
                  </a:cubicBezTo>
                  <a:cubicBezTo>
                    <a:pt x="6205" y="11075"/>
                    <a:pt x="3003" y="13577"/>
                    <a:pt x="1" y="15611"/>
                  </a:cubicBezTo>
                  <a:lnTo>
                    <a:pt x="101" y="15745"/>
                  </a:lnTo>
                  <a:cubicBezTo>
                    <a:pt x="1893" y="16628"/>
                    <a:pt x="3847" y="17074"/>
                    <a:pt x="5808" y="17074"/>
                  </a:cubicBezTo>
                  <a:cubicBezTo>
                    <a:pt x="8810" y="17074"/>
                    <a:pt x="11829" y="16029"/>
                    <a:pt x="14311" y="13910"/>
                  </a:cubicBezTo>
                  <a:cubicBezTo>
                    <a:pt x="18447" y="10408"/>
                    <a:pt x="19815" y="4870"/>
                    <a:pt x="18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7398800" y="2920825"/>
              <a:ext cx="630475" cy="577150"/>
            </a:xfrm>
            <a:custGeom>
              <a:avLst/>
              <a:gdLst/>
              <a:ahLst/>
              <a:cxnLst/>
              <a:rect l="l" t="t" r="r" b="b"/>
              <a:pathLst>
                <a:path w="25219" h="23086" extrusionOk="0">
                  <a:moveTo>
                    <a:pt x="13979" y="1"/>
                  </a:moveTo>
                  <a:cubicBezTo>
                    <a:pt x="10981" y="1"/>
                    <a:pt x="7970" y="1030"/>
                    <a:pt x="5505" y="3138"/>
                  </a:cubicBezTo>
                  <a:cubicBezTo>
                    <a:pt x="1368" y="6640"/>
                    <a:pt x="1" y="12211"/>
                    <a:pt x="1535" y="17081"/>
                  </a:cubicBezTo>
                  <a:cubicBezTo>
                    <a:pt x="1869" y="18082"/>
                    <a:pt x="2302" y="19049"/>
                    <a:pt x="2869" y="19950"/>
                  </a:cubicBezTo>
                  <a:cubicBezTo>
                    <a:pt x="3203" y="20550"/>
                    <a:pt x="3637" y="21084"/>
                    <a:pt x="4070" y="21618"/>
                  </a:cubicBezTo>
                  <a:cubicBezTo>
                    <a:pt x="4571" y="22118"/>
                    <a:pt x="5038" y="22618"/>
                    <a:pt x="5571" y="23085"/>
                  </a:cubicBezTo>
                  <a:cubicBezTo>
                    <a:pt x="8540" y="20984"/>
                    <a:pt x="12076" y="18249"/>
                    <a:pt x="15745" y="15080"/>
                  </a:cubicBezTo>
                  <a:cubicBezTo>
                    <a:pt x="19415" y="11911"/>
                    <a:pt x="22684" y="8875"/>
                    <a:pt x="25219" y="6273"/>
                  </a:cubicBezTo>
                  <a:cubicBezTo>
                    <a:pt x="24852" y="5640"/>
                    <a:pt x="24418" y="5106"/>
                    <a:pt x="23985" y="4572"/>
                  </a:cubicBezTo>
                  <a:cubicBezTo>
                    <a:pt x="23518" y="4038"/>
                    <a:pt x="23017" y="3538"/>
                    <a:pt x="22484" y="3104"/>
                  </a:cubicBezTo>
                  <a:cubicBezTo>
                    <a:pt x="21683" y="2437"/>
                    <a:pt x="20816" y="1870"/>
                    <a:pt x="19882" y="1403"/>
                  </a:cubicBezTo>
                  <a:cubicBezTo>
                    <a:pt x="18036" y="473"/>
                    <a:pt x="16010" y="1"/>
                    <a:pt x="13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7200325" y="2797000"/>
              <a:ext cx="1096650" cy="901450"/>
            </a:xfrm>
            <a:custGeom>
              <a:avLst/>
              <a:gdLst/>
              <a:ahLst/>
              <a:cxnLst/>
              <a:rect l="l" t="t" r="r" b="b"/>
              <a:pathLst>
                <a:path w="43866" h="36058" extrusionOk="0">
                  <a:moveTo>
                    <a:pt x="40958" y="1"/>
                  </a:moveTo>
                  <a:cubicBezTo>
                    <a:pt x="38451" y="1"/>
                    <a:pt x="33600" y="2383"/>
                    <a:pt x="27854" y="6390"/>
                  </a:cubicBezTo>
                  <a:cubicBezTo>
                    <a:pt x="28788" y="6857"/>
                    <a:pt x="29655" y="7424"/>
                    <a:pt x="30456" y="8091"/>
                  </a:cubicBezTo>
                  <a:cubicBezTo>
                    <a:pt x="34154" y="5474"/>
                    <a:pt x="36930" y="3875"/>
                    <a:pt x="38019" y="3875"/>
                  </a:cubicBezTo>
                  <a:cubicBezTo>
                    <a:pt x="38207" y="3875"/>
                    <a:pt x="38345" y="3923"/>
                    <a:pt x="38428" y="4021"/>
                  </a:cubicBezTo>
                  <a:cubicBezTo>
                    <a:pt x="38962" y="4688"/>
                    <a:pt x="36860" y="7457"/>
                    <a:pt x="33158" y="11260"/>
                  </a:cubicBezTo>
                  <a:cubicBezTo>
                    <a:pt x="30656" y="13862"/>
                    <a:pt x="27354" y="16897"/>
                    <a:pt x="23684" y="20066"/>
                  </a:cubicBezTo>
                  <a:cubicBezTo>
                    <a:pt x="19982" y="23202"/>
                    <a:pt x="16479" y="26004"/>
                    <a:pt x="13510" y="28072"/>
                  </a:cubicBezTo>
                  <a:cubicBezTo>
                    <a:pt x="9813" y="30660"/>
                    <a:pt x="7037" y="32254"/>
                    <a:pt x="5968" y="32254"/>
                  </a:cubicBezTo>
                  <a:cubicBezTo>
                    <a:pt x="5784" y="32254"/>
                    <a:pt x="5650" y="32206"/>
                    <a:pt x="5571" y="32108"/>
                  </a:cubicBezTo>
                  <a:cubicBezTo>
                    <a:pt x="5004" y="31441"/>
                    <a:pt x="7072" y="28739"/>
                    <a:pt x="10675" y="24969"/>
                  </a:cubicBezTo>
                  <a:lnTo>
                    <a:pt x="10808" y="24903"/>
                  </a:lnTo>
                  <a:cubicBezTo>
                    <a:pt x="10208" y="24002"/>
                    <a:pt x="9808" y="23035"/>
                    <a:pt x="9474" y="22034"/>
                  </a:cubicBezTo>
                  <a:cubicBezTo>
                    <a:pt x="3370" y="28439"/>
                    <a:pt x="1" y="33876"/>
                    <a:pt x="1468" y="35544"/>
                  </a:cubicBezTo>
                  <a:cubicBezTo>
                    <a:pt x="1774" y="35891"/>
                    <a:pt x="2271" y="36058"/>
                    <a:pt x="2933" y="36058"/>
                  </a:cubicBezTo>
                  <a:cubicBezTo>
                    <a:pt x="5446" y="36058"/>
                    <a:pt x="10336" y="33653"/>
                    <a:pt x="16146" y="29639"/>
                  </a:cubicBezTo>
                  <a:cubicBezTo>
                    <a:pt x="19148" y="27605"/>
                    <a:pt x="22417" y="25103"/>
                    <a:pt x="25652" y="22301"/>
                  </a:cubicBezTo>
                  <a:cubicBezTo>
                    <a:pt x="28955" y="19532"/>
                    <a:pt x="31957" y="16697"/>
                    <a:pt x="34459" y="14028"/>
                  </a:cubicBezTo>
                  <a:cubicBezTo>
                    <a:pt x="40496" y="7590"/>
                    <a:pt x="43865" y="2187"/>
                    <a:pt x="42431" y="519"/>
                  </a:cubicBezTo>
                  <a:cubicBezTo>
                    <a:pt x="42123" y="169"/>
                    <a:pt x="41623" y="1"/>
                    <a:pt x="40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7382125" y="2881675"/>
              <a:ext cx="646325" cy="616300"/>
            </a:xfrm>
            <a:custGeom>
              <a:avLst/>
              <a:gdLst/>
              <a:ahLst/>
              <a:cxnLst/>
              <a:rect l="l" t="t" r="r" b="b"/>
              <a:pathLst>
                <a:path w="25853" h="24652" fill="none" extrusionOk="0">
                  <a:moveTo>
                    <a:pt x="6205" y="24651"/>
                  </a:moveTo>
                  <a:cubicBezTo>
                    <a:pt x="5671" y="24184"/>
                    <a:pt x="5171" y="23684"/>
                    <a:pt x="4704" y="23184"/>
                  </a:cubicBezTo>
                  <a:cubicBezTo>
                    <a:pt x="1" y="17680"/>
                    <a:pt x="668" y="9440"/>
                    <a:pt x="6138" y="4704"/>
                  </a:cubicBezTo>
                  <a:cubicBezTo>
                    <a:pt x="11642" y="0"/>
                    <a:pt x="19882" y="668"/>
                    <a:pt x="24585" y="6138"/>
                  </a:cubicBezTo>
                  <a:cubicBezTo>
                    <a:pt x="25052" y="6672"/>
                    <a:pt x="25486" y="7239"/>
                    <a:pt x="25852" y="783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7606450" y="3147700"/>
              <a:ext cx="492875" cy="449500"/>
            </a:xfrm>
            <a:custGeom>
              <a:avLst/>
              <a:gdLst/>
              <a:ahLst/>
              <a:cxnLst/>
              <a:rect l="l" t="t" r="r" b="b"/>
              <a:pathLst>
                <a:path w="19715" h="17980" fill="none" extrusionOk="0">
                  <a:moveTo>
                    <a:pt x="18180" y="0"/>
                  </a:moveTo>
                  <a:cubicBezTo>
                    <a:pt x="19715" y="4870"/>
                    <a:pt x="18347" y="10408"/>
                    <a:pt x="14211" y="13910"/>
                  </a:cubicBezTo>
                  <a:cubicBezTo>
                    <a:pt x="10108" y="17413"/>
                    <a:pt x="4537" y="17980"/>
                    <a:pt x="1" y="15745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7201175" y="2767425"/>
              <a:ext cx="1110800" cy="978225"/>
            </a:xfrm>
            <a:custGeom>
              <a:avLst/>
              <a:gdLst/>
              <a:ahLst/>
              <a:cxnLst/>
              <a:rect l="l" t="t" r="r" b="b"/>
              <a:pathLst>
                <a:path w="44432" h="39129" fill="none" extrusionOk="0">
                  <a:moveTo>
                    <a:pt x="27787" y="7506"/>
                  </a:moveTo>
                  <a:cubicBezTo>
                    <a:pt x="35092" y="2502"/>
                    <a:pt x="40929" y="0"/>
                    <a:pt x="42397" y="1702"/>
                  </a:cubicBezTo>
                  <a:cubicBezTo>
                    <a:pt x="44432" y="4070"/>
                    <a:pt x="36927" y="13877"/>
                    <a:pt x="25618" y="23551"/>
                  </a:cubicBezTo>
                  <a:cubicBezTo>
                    <a:pt x="14310" y="33224"/>
                    <a:pt x="3503" y="39128"/>
                    <a:pt x="1468" y="36760"/>
                  </a:cubicBezTo>
                  <a:cubicBezTo>
                    <a:pt x="0" y="35092"/>
                    <a:pt x="3403" y="29688"/>
                    <a:pt x="9474" y="2325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7325425" y="2880850"/>
              <a:ext cx="857300" cy="747225"/>
            </a:xfrm>
            <a:custGeom>
              <a:avLst/>
              <a:gdLst/>
              <a:ahLst/>
              <a:cxnLst/>
              <a:rect l="l" t="t" r="r" b="b"/>
              <a:pathLst>
                <a:path w="34292" h="29889" fill="none" extrusionOk="0">
                  <a:moveTo>
                    <a:pt x="25419" y="4703"/>
                  </a:moveTo>
                  <a:cubicBezTo>
                    <a:pt x="29755" y="1635"/>
                    <a:pt x="32824" y="0"/>
                    <a:pt x="33358" y="667"/>
                  </a:cubicBezTo>
                  <a:cubicBezTo>
                    <a:pt x="34292" y="1735"/>
                    <a:pt x="27687" y="8906"/>
                    <a:pt x="18647" y="16712"/>
                  </a:cubicBezTo>
                  <a:cubicBezTo>
                    <a:pt x="9574" y="24484"/>
                    <a:pt x="1468" y="29888"/>
                    <a:pt x="567" y="28821"/>
                  </a:cubicBezTo>
                  <a:cubicBezTo>
                    <a:pt x="0" y="28187"/>
                    <a:pt x="2068" y="25418"/>
                    <a:pt x="5671" y="2168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37"/>
          <p:cNvGrpSpPr/>
          <p:nvPr/>
        </p:nvGrpSpPr>
        <p:grpSpPr>
          <a:xfrm>
            <a:off x="7024660" y="2819112"/>
            <a:ext cx="1669384" cy="1860564"/>
            <a:chOff x="11556775" y="-564950"/>
            <a:chExt cx="1674575" cy="1866350"/>
          </a:xfrm>
        </p:grpSpPr>
        <p:sp>
          <p:nvSpPr>
            <p:cNvPr id="1271" name="Google Shape;1271;p37"/>
            <p:cNvSpPr/>
            <p:nvPr/>
          </p:nvSpPr>
          <p:spPr>
            <a:xfrm>
              <a:off x="11556775" y="-564950"/>
              <a:ext cx="1674575" cy="1866350"/>
            </a:xfrm>
            <a:custGeom>
              <a:avLst/>
              <a:gdLst/>
              <a:ahLst/>
              <a:cxnLst/>
              <a:rect l="l" t="t" r="r" b="b"/>
              <a:pathLst>
                <a:path w="66983" h="74654" extrusionOk="0">
                  <a:moveTo>
                    <a:pt x="17513" y="16312"/>
                  </a:moveTo>
                  <a:cubicBezTo>
                    <a:pt x="17680" y="16378"/>
                    <a:pt x="17814" y="16445"/>
                    <a:pt x="17980" y="16478"/>
                  </a:cubicBezTo>
                  <a:cubicBezTo>
                    <a:pt x="17914" y="16612"/>
                    <a:pt x="17847" y="16745"/>
                    <a:pt x="17814" y="16812"/>
                  </a:cubicBezTo>
                  <a:cubicBezTo>
                    <a:pt x="17713" y="16645"/>
                    <a:pt x="17647" y="16512"/>
                    <a:pt x="17547" y="16412"/>
                  </a:cubicBezTo>
                  <a:cubicBezTo>
                    <a:pt x="17547" y="16412"/>
                    <a:pt x="17513" y="16378"/>
                    <a:pt x="17513" y="16312"/>
                  </a:cubicBezTo>
                  <a:close/>
                  <a:moveTo>
                    <a:pt x="43765" y="0"/>
                  </a:moveTo>
                  <a:cubicBezTo>
                    <a:pt x="41697" y="0"/>
                    <a:pt x="40029" y="1668"/>
                    <a:pt x="40029" y="3769"/>
                  </a:cubicBezTo>
                  <a:cubicBezTo>
                    <a:pt x="40029" y="4170"/>
                    <a:pt x="40130" y="4603"/>
                    <a:pt x="40230" y="4970"/>
                  </a:cubicBezTo>
                  <a:cubicBezTo>
                    <a:pt x="39062" y="4770"/>
                    <a:pt x="37861" y="4637"/>
                    <a:pt x="36660" y="4637"/>
                  </a:cubicBezTo>
                  <a:lnTo>
                    <a:pt x="36527" y="4637"/>
                  </a:lnTo>
                  <a:cubicBezTo>
                    <a:pt x="32457" y="4637"/>
                    <a:pt x="28555" y="5804"/>
                    <a:pt x="25186" y="8072"/>
                  </a:cubicBezTo>
                  <a:lnTo>
                    <a:pt x="23051" y="7372"/>
                  </a:lnTo>
                  <a:cubicBezTo>
                    <a:pt x="18114" y="5637"/>
                    <a:pt x="13444" y="4637"/>
                    <a:pt x="10608" y="4637"/>
                  </a:cubicBezTo>
                  <a:lnTo>
                    <a:pt x="10475" y="4637"/>
                  </a:lnTo>
                  <a:cubicBezTo>
                    <a:pt x="8040" y="4637"/>
                    <a:pt x="6539" y="5437"/>
                    <a:pt x="6038" y="7038"/>
                  </a:cubicBezTo>
                  <a:cubicBezTo>
                    <a:pt x="5305" y="9240"/>
                    <a:pt x="7139" y="10975"/>
                    <a:pt x="8807" y="12109"/>
                  </a:cubicBezTo>
                  <a:cubicBezTo>
                    <a:pt x="5672" y="12943"/>
                    <a:pt x="3703" y="14711"/>
                    <a:pt x="2936" y="17279"/>
                  </a:cubicBezTo>
                  <a:cubicBezTo>
                    <a:pt x="2436" y="18947"/>
                    <a:pt x="2669" y="20715"/>
                    <a:pt x="3637" y="22249"/>
                  </a:cubicBezTo>
                  <a:lnTo>
                    <a:pt x="968" y="29454"/>
                  </a:lnTo>
                  <a:cubicBezTo>
                    <a:pt x="1" y="32056"/>
                    <a:pt x="635" y="34892"/>
                    <a:pt x="2603" y="36826"/>
                  </a:cubicBezTo>
                  <a:cubicBezTo>
                    <a:pt x="3937" y="38161"/>
                    <a:pt x="5672" y="38928"/>
                    <a:pt x="7540" y="38928"/>
                  </a:cubicBezTo>
                  <a:lnTo>
                    <a:pt x="7673" y="38928"/>
                  </a:lnTo>
                  <a:cubicBezTo>
                    <a:pt x="8507" y="38928"/>
                    <a:pt x="9341" y="38794"/>
                    <a:pt x="10108" y="38494"/>
                  </a:cubicBezTo>
                  <a:lnTo>
                    <a:pt x="18714" y="35392"/>
                  </a:lnTo>
                  <a:cubicBezTo>
                    <a:pt x="19181" y="36159"/>
                    <a:pt x="19682" y="36960"/>
                    <a:pt x="20282" y="37727"/>
                  </a:cubicBezTo>
                  <a:cubicBezTo>
                    <a:pt x="20015" y="38127"/>
                    <a:pt x="19782" y="38561"/>
                    <a:pt x="19548" y="38995"/>
                  </a:cubicBezTo>
                  <a:cubicBezTo>
                    <a:pt x="19515" y="39095"/>
                    <a:pt x="15612" y="47401"/>
                    <a:pt x="13811" y="50469"/>
                  </a:cubicBezTo>
                  <a:lnTo>
                    <a:pt x="13677" y="50469"/>
                  </a:lnTo>
                  <a:cubicBezTo>
                    <a:pt x="13144" y="50469"/>
                    <a:pt x="12510" y="50403"/>
                    <a:pt x="11876" y="50303"/>
                  </a:cubicBezTo>
                  <a:cubicBezTo>
                    <a:pt x="11376" y="50236"/>
                    <a:pt x="10942" y="50169"/>
                    <a:pt x="10475" y="50136"/>
                  </a:cubicBezTo>
                  <a:cubicBezTo>
                    <a:pt x="10208" y="50136"/>
                    <a:pt x="9975" y="50103"/>
                    <a:pt x="9708" y="50103"/>
                  </a:cubicBezTo>
                  <a:lnTo>
                    <a:pt x="9608" y="50103"/>
                  </a:lnTo>
                  <a:cubicBezTo>
                    <a:pt x="5838" y="50103"/>
                    <a:pt x="3170" y="52171"/>
                    <a:pt x="2102" y="55940"/>
                  </a:cubicBezTo>
                  <a:cubicBezTo>
                    <a:pt x="1202" y="58942"/>
                    <a:pt x="4971" y="60610"/>
                    <a:pt x="9975" y="62478"/>
                  </a:cubicBezTo>
                  <a:cubicBezTo>
                    <a:pt x="13277" y="63679"/>
                    <a:pt x="15479" y="64413"/>
                    <a:pt x="17213" y="64413"/>
                  </a:cubicBezTo>
                  <a:lnTo>
                    <a:pt x="17380" y="64413"/>
                  </a:lnTo>
                  <a:cubicBezTo>
                    <a:pt x="19481" y="64413"/>
                    <a:pt x="20449" y="63312"/>
                    <a:pt x="20849" y="62678"/>
                  </a:cubicBezTo>
                  <a:cubicBezTo>
                    <a:pt x="21383" y="61811"/>
                    <a:pt x="21816" y="60577"/>
                    <a:pt x="22283" y="59309"/>
                  </a:cubicBezTo>
                  <a:cubicBezTo>
                    <a:pt x="22550" y="58442"/>
                    <a:pt x="22884" y="57508"/>
                    <a:pt x="23184" y="56907"/>
                  </a:cubicBezTo>
                  <a:lnTo>
                    <a:pt x="29155" y="44398"/>
                  </a:lnTo>
                  <a:cubicBezTo>
                    <a:pt x="29989" y="44732"/>
                    <a:pt x="30823" y="44966"/>
                    <a:pt x="31657" y="45166"/>
                  </a:cubicBezTo>
                  <a:lnTo>
                    <a:pt x="35993" y="65113"/>
                  </a:lnTo>
                  <a:cubicBezTo>
                    <a:pt x="35693" y="65313"/>
                    <a:pt x="34959" y="65747"/>
                    <a:pt x="33291" y="66081"/>
                  </a:cubicBezTo>
                  <a:cubicBezTo>
                    <a:pt x="31890" y="66348"/>
                    <a:pt x="30656" y="66948"/>
                    <a:pt x="29489" y="67782"/>
                  </a:cubicBezTo>
                  <a:cubicBezTo>
                    <a:pt x="28154" y="68749"/>
                    <a:pt x="27621" y="70450"/>
                    <a:pt x="28121" y="72018"/>
                  </a:cubicBezTo>
                  <a:cubicBezTo>
                    <a:pt x="28621" y="73619"/>
                    <a:pt x="30056" y="74653"/>
                    <a:pt x="31724" y="74653"/>
                  </a:cubicBezTo>
                  <a:lnTo>
                    <a:pt x="45300" y="74653"/>
                  </a:lnTo>
                  <a:cubicBezTo>
                    <a:pt x="46901" y="74653"/>
                    <a:pt x="48402" y="73786"/>
                    <a:pt x="49203" y="72352"/>
                  </a:cubicBezTo>
                  <a:cubicBezTo>
                    <a:pt x="50003" y="70951"/>
                    <a:pt x="49970" y="69250"/>
                    <a:pt x="49136" y="67849"/>
                  </a:cubicBezTo>
                  <a:cubicBezTo>
                    <a:pt x="48302" y="66448"/>
                    <a:pt x="47468" y="64813"/>
                    <a:pt x="46901" y="63345"/>
                  </a:cubicBezTo>
                  <a:lnTo>
                    <a:pt x="46668" y="62611"/>
                  </a:lnTo>
                  <a:lnTo>
                    <a:pt x="46567" y="62345"/>
                  </a:lnTo>
                  <a:lnTo>
                    <a:pt x="46501" y="62111"/>
                  </a:lnTo>
                  <a:lnTo>
                    <a:pt x="46367" y="61611"/>
                  </a:lnTo>
                  <a:lnTo>
                    <a:pt x="42731" y="44899"/>
                  </a:lnTo>
                  <a:cubicBezTo>
                    <a:pt x="45367" y="44098"/>
                    <a:pt x="47802" y="42764"/>
                    <a:pt x="49903" y="40996"/>
                  </a:cubicBezTo>
                  <a:lnTo>
                    <a:pt x="50637" y="42097"/>
                  </a:lnTo>
                  <a:cubicBezTo>
                    <a:pt x="49003" y="42731"/>
                    <a:pt x="47201" y="44165"/>
                    <a:pt x="47201" y="47801"/>
                  </a:cubicBezTo>
                  <a:cubicBezTo>
                    <a:pt x="47201" y="52638"/>
                    <a:pt x="50170" y="53138"/>
                    <a:pt x="51404" y="53138"/>
                  </a:cubicBezTo>
                  <a:lnTo>
                    <a:pt x="51571" y="53138"/>
                  </a:lnTo>
                  <a:cubicBezTo>
                    <a:pt x="51838" y="53138"/>
                    <a:pt x="52071" y="53105"/>
                    <a:pt x="52338" y="53105"/>
                  </a:cubicBezTo>
                  <a:cubicBezTo>
                    <a:pt x="52705" y="53171"/>
                    <a:pt x="53072" y="53238"/>
                    <a:pt x="53506" y="53271"/>
                  </a:cubicBezTo>
                  <a:lnTo>
                    <a:pt x="53739" y="53271"/>
                  </a:lnTo>
                  <a:cubicBezTo>
                    <a:pt x="53973" y="53271"/>
                    <a:pt x="54206" y="53271"/>
                    <a:pt x="54406" y="53238"/>
                  </a:cubicBezTo>
                  <a:cubicBezTo>
                    <a:pt x="54807" y="53338"/>
                    <a:pt x="55174" y="53405"/>
                    <a:pt x="55541" y="53438"/>
                  </a:cubicBezTo>
                  <a:lnTo>
                    <a:pt x="56074" y="53438"/>
                  </a:lnTo>
                  <a:cubicBezTo>
                    <a:pt x="58042" y="53405"/>
                    <a:pt x="59043" y="52337"/>
                    <a:pt x="59510" y="51770"/>
                  </a:cubicBezTo>
                  <a:cubicBezTo>
                    <a:pt x="59844" y="51270"/>
                    <a:pt x="60077" y="50736"/>
                    <a:pt x="60177" y="50103"/>
                  </a:cubicBezTo>
                  <a:cubicBezTo>
                    <a:pt x="61478" y="49102"/>
                    <a:pt x="62245" y="47667"/>
                    <a:pt x="62379" y="46133"/>
                  </a:cubicBezTo>
                  <a:lnTo>
                    <a:pt x="65981" y="38794"/>
                  </a:lnTo>
                  <a:cubicBezTo>
                    <a:pt x="66982" y="36626"/>
                    <a:pt x="66982" y="34258"/>
                    <a:pt x="65981" y="32123"/>
                  </a:cubicBezTo>
                  <a:cubicBezTo>
                    <a:pt x="64947" y="30021"/>
                    <a:pt x="63079" y="28520"/>
                    <a:pt x="60778" y="28020"/>
                  </a:cubicBezTo>
                  <a:lnTo>
                    <a:pt x="57075" y="27253"/>
                  </a:lnTo>
                  <a:cubicBezTo>
                    <a:pt x="57175" y="26586"/>
                    <a:pt x="57175" y="25919"/>
                    <a:pt x="57175" y="25185"/>
                  </a:cubicBezTo>
                  <a:cubicBezTo>
                    <a:pt x="57175" y="23450"/>
                    <a:pt x="56942" y="21682"/>
                    <a:pt x="56508" y="20081"/>
                  </a:cubicBezTo>
                  <a:cubicBezTo>
                    <a:pt x="55007" y="14277"/>
                    <a:pt x="51104" y="9507"/>
                    <a:pt x="45867" y="6905"/>
                  </a:cubicBezTo>
                  <a:cubicBezTo>
                    <a:pt x="46868" y="6238"/>
                    <a:pt x="47535" y="5070"/>
                    <a:pt x="47535" y="3769"/>
                  </a:cubicBezTo>
                  <a:cubicBezTo>
                    <a:pt x="47535" y="1668"/>
                    <a:pt x="45867" y="0"/>
                    <a:pt x="4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11757750" y="-386025"/>
              <a:ext cx="442025" cy="198850"/>
            </a:xfrm>
            <a:custGeom>
              <a:avLst/>
              <a:gdLst/>
              <a:ahLst/>
              <a:cxnLst/>
              <a:rect l="l" t="t" r="r" b="b"/>
              <a:pathLst>
                <a:path w="17681" h="7954" extrusionOk="0">
                  <a:moveTo>
                    <a:pt x="2562" y="0"/>
                  </a:moveTo>
                  <a:cubicBezTo>
                    <a:pt x="1391" y="0"/>
                    <a:pt x="651" y="209"/>
                    <a:pt x="501" y="649"/>
                  </a:cubicBezTo>
                  <a:cubicBezTo>
                    <a:pt x="1" y="2016"/>
                    <a:pt x="5438" y="5152"/>
                    <a:pt x="12577" y="7587"/>
                  </a:cubicBezTo>
                  <a:lnTo>
                    <a:pt x="13677" y="7954"/>
                  </a:lnTo>
                  <a:cubicBezTo>
                    <a:pt x="14812" y="6353"/>
                    <a:pt x="16146" y="4918"/>
                    <a:pt x="17680" y="3751"/>
                  </a:cubicBezTo>
                  <a:lnTo>
                    <a:pt x="14278" y="2583"/>
                  </a:lnTo>
                  <a:cubicBezTo>
                    <a:pt x="9434" y="931"/>
                    <a:pt x="5035" y="0"/>
                    <a:pt x="25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12615875" y="-362325"/>
              <a:ext cx="294400" cy="314425"/>
            </a:xfrm>
            <a:custGeom>
              <a:avLst/>
              <a:gdLst/>
              <a:ahLst/>
              <a:cxnLst/>
              <a:rect l="l" t="t" r="r" b="b"/>
              <a:pathLst>
                <a:path w="11776" h="12577" extrusionOk="0">
                  <a:moveTo>
                    <a:pt x="0" y="1"/>
                  </a:moveTo>
                  <a:cubicBezTo>
                    <a:pt x="2469" y="835"/>
                    <a:pt x="3636" y="4604"/>
                    <a:pt x="3336" y="9674"/>
                  </a:cubicBezTo>
                  <a:lnTo>
                    <a:pt x="11776" y="12576"/>
                  </a:lnTo>
                  <a:cubicBezTo>
                    <a:pt x="10208" y="6672"/>
                    <a:pt x="5771" y="1902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12405725" y="-366250"/>
              <a:ext cx="301075" cy="245800"/>
            </a:xfrm>
            <a:custGeom>
              <a:avLst/>
              <a:gdLst/>
              <a:ahLst/>
              <a:cxnLst/>
              <a:rect l="l" t="t" r="r" b="b"/>
              <a:pathLst>
                <a:path w="12043" h="9832" extrusionOk="0">
                  <a:moveTo>
                    <a:pt x="7390" y="0"/>
                  </a:moveTo>
                  <a:cubicBezTo>
                    <a:pt x="5105" y="0"/>
                    <a:pt x="2402" y="2207"/>
                    <a:pt x="0" y="5795"/>
                  </a:cubicBezTo>
                  <a:lnTo>
                    <a:pt x="11742" y="9831"/>
                  </a:lnTo>
                  <a:cubicBezTo>
                    <a:pt x="12042" y="4794"/>
                    <a:pt x="10875" y="992"/>
                    <a:pt x="8406" y="158"/>
                  </a:cubicBezTo>
                  <a:cubicBezTo>
                    <a:pt x="8079" y="52"/>
                    <a:pt x="7739" y="0"/>
                    <a:pt x="73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12198075" y="-385675"/>
              <a:ext cx="417000" cy="164325"/>
            </a:xfrm>
            <a:custGeom>
              <a:avLst/>
              <a:gdLst/>
              <a:ahLst/>
              <a:cxnLst/>
              <a:rect l="l" t="t" r="r" b="b"/>
              <a:pathLst>
                <a:path w="16680" h="6573" extrusionOk="0">
                  <a:moveTo>
                    <a:pt x="11008" y="1"/>
                  </a:moveTo>
                  <a:cubicBezTo>
                    <a:pt x="6872" y="1"/>
                    <a:pt x="3069" y="1402"/>
                    <a:pt x="1" y="3737"/>
                  </a:cubicBezTo>
                  <a:lnTo>
                    <a:pt x="8240" y="6572"/>
                  </a:lnTo>
                  <a:cubicBezTo>
                    <a:pt x="10662" y="2997"/>
                    <a:pt x="13358" y="767"/>
                    <a:pt x="15639" y="767"/>
                  </a:cubicBezTo>
                  <a:cubicBezTo>
                    <a:pt x="15997" y="767"/>
                    <a:pt x="16345" y="822"/>
                    <a:pt x="16679" y="935"/>
                  </a:cubicBezTo>
                  <a:cubicBezTo>
                    <a:pt x="14911" y="334"/>
                    <a:pt x="13010" y="1"/>
                    <a:pt x="11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11626825" y="-210025"/>
              <a:ext cx="431175" cy="555750"/>
            </a:xfrm>
            <a:custGeom>
              <a:avLst/>
              <a:gdLst/>
              <a:ahLst/>
              <a:cxnLst/>
              <a:rect l="l" t="t" r="r" b="b"/>
              <a:pathLst>
                <a:path w="17247" h="22230" extrusionOk="0">
                  <a:moveTo>
                    <a:pt x="8653" y="1"/>
                  </a:moveTo>
                  <a:cubicBezTo>
                    <a:pt x="8371" y="1"/>
                    <a:pt x="8077" y="29"/>
                    <a:pt x="7773" y="80"/>
                  </a:cubicBezTo>
                  <a:cubicBezTo>
                    <a:pt x="5171" y="547"/>
                    <a:pt x="3270" y="1648"/>
                    <a:pt x="2669" y="3783"/>
                  </a:cubicBezTo>
                  <a:cubicBezTo>
                    <a:pt x="2236" y="5117"/>
                    <a:pt x="2736" y="6551"/>
                    <a:pt x="3837" y="7619"/>
                  </a:cubicBezTo>
                  <a:lnTo>
                    <a:pt x="3737" y="7719"/>
                  </a:lnTo>
                  <a:lnTo>
                    <a:pt x="601" y="16125"/>
                  </a:lnTo>
                  <a:cubicBezTo>
                    <a:pt x="1" y="17793"/>
                    <a:pt x="401" y="19627"/>
                    <a:pt x="1669" y="20895"/>
                  </a:cubicBezTo>
                  <a:cubicBezTo>
                    <a:pt x="2536" y="21762"/>
                    <a:pt x="3703" y="22229"/>
                    <a:pt x="4871" y="22229"/>
                  </a:cubicBezTo>
                  <a:cubicBezTo>
                    <a:pt x="5371" y="22229"/>
                    <a:pt x="5905" y="22129"/>
                    <a:pt x="6405" y="21929"/>
                  </a:cubicBezTo>
                  <a:lnTo>
                    <a:pt x="17246" y="17993"/>
                  </a:lnTo>
                  <a:cubicBezTo>
                    <a:pt x="16513" y="16258"/>
                    <a:pt x="16046" y="14390"/>
                    <a:pt x="15879" y="12389"/>
                  </a:cubicBezTo>
                  <a:lnTo>
                    <a:pt x="15845" y="12389"/>
                  </a:lnTo>
                  <a:lnTo>
                    <a:pt x="7006" y="15591"/>
                  </a:lnTo>
                  <a:lnTo>
                    <a:pt x="9674" y="8319"/>
                  </a:lnTo>
                  <a:lnTo>
                    <a:pt x="9608" y="8219"/>
                  </a:lnTo>
                  <a:cubicBezTo>
                    <a:pt x="11042" y="7719"/>
                    <a:pt x="13210" y="6218"/>
                    <a:pt x="12910" y="4316"/>
                  </a:cubicBezTo>
                  <a:cubicBezTo>
                    <a:pt x="12810" y="3549"/>
                    <a:pt x="12343" y="3115"/>
                    <a:pt x="11743" y="2949"/>
                  </a:cubicBezTo>
                  <a:cubicBezTo>
                    <a:pt x="11160" y="702"/>
                    <a:pt x="10047" y="1"/>
                    <a:pt x="8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11682700" y="-210325"/>
              <a:ext cx="275225" cy="304200"/>
            </a:xfrm>
            <a:custGeom>
              <a:avLst/>
              <a:gdLst/>
              <a:ahLst/>
              <a:cxnLst/>
              <a:rect l="l" t="t" r="r" b="b"/>
              <a:pathLst>
                <a:path w="11009" h="12168" extrusionOk="0">
                  <a:moveTo>
                    <a:pt x="6472" y="1"/>
                  </a:moveTo>
                  <a:cubicBezTo>
                    <a:pt x="6182" y="1"/>
                    <a:pt x="5881" y="33"/>
                    <a:pt x="5571" y="92"/>
                  </a:cubicBezTo>
                  <a:cubicBezTo>
                    <a:pt x="2936" y="559"/>
                    <a:pt x="1068" y="1660"/>
                    <a:pt x="434" y="3795"/>
                  </a:cubicBezTo>
                  <a:cubicBezTo>
                    <a:pt x="1" y="5162"/>
                    <a:pt x="501" y="6563"/>
                    <a:pt x="1602" y="7631"/>
                  </a:cubicBezTo>
                  <a:lnTo>
                    <a:pt x="1502" y="7731"/>
                  </a:lnTo>
                  <a:lnTo>
                    <a:pt x="301" y="11066"/>
                  </a:lnTo>
                  <a:cubicBezTo>
                    <a:pt x="1102" y="11667"/>
                    <a:pt x="2136" y="12167"/>
                    <a:pt x="3403" y="12167"/>
                  </a:cubicBezTo>
                  <a:cubicBezTo>
                    <a:pt x="4337" y="12167"/>
                    <a:pt x="5305" y="12067"/>
                    <a:pt x="6172" y="11800"/>
                  </a:cubicBezTo>
                  <a:lnTo>
                    <a:pt x="7473" y="8331"/>
                  </a:lnTo>
                  <a:lnTo>
                    <a:pt x="7439" y="8231"/>
                  </a:lnTo>
                  <a:cubicBezTo>
                    <a:pt x="8840" y="7731"/>
                    <a:pt x="11009" y="6230"/>
                    <a:pt x="10742" y="4328"/>
                  </a:cubicBezTo>
                  <a:cubicBezTo>
                    <a:pt x="10608" y="3494"/>
                    <a:pt x="10141" y="3127"/>
                    <a:pt x="9574" y="2961"/>
                  </a:cubicBezTo>
                  <a:lnTo>
                    <a:pt x="9574" y="2927"/>
                  </a:lnTo>
                  <a:cubicBezTo>
                    <a:pt x="8942" y="727"/>
                    <a:pt x="7833" y="1"/>
                    <a:pt x="6472" y="1"/>
                  </a:cubicBezTo>
                  <a:close/>
                </a:path>
              </a:pathLst>
            </a:custGeom>
            <a:solidFill>
              <a:srgbClr val="EDE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12307325" y="509150"/>
              <a:ext cx="442000" cy="728875"/>
            </a:xfrm>
            <a:custGeom>
              <a:avLst/>
              <a:gdLst/>
              <a:ahLst/>
              <a:cxnLst/>
              <a:rect l="l" t="t" r="r" b="b"/>
              <a:pathLst>
                <a:path w="17680" h="29155" extrusionOk="0">
                  <a:moveTo>
                    <a:pt x="9741" y="0"/>
                  </a:moveTo>
                  <a:cubicBezTo>
                    <a:pt x="8740" y="167"/>
                    <a:pt x="7739" y="267"/>
                    <a:pt x="6705" y="267"/>
                  </a:cubicBezTo>
                  <a:cubicBezTo>
                    <a:pt x="5738" y="267"/>
                    <a:pt x="4737" y="200"/>
                    <a:pt x="3836" y="33"/>
                  </a:cubicBezTo>
                  <a:lnTo>
                    <a:pt x="3836" y="33"/>
                  </a:lnTo>
                  <a:lnTo>
                    <a:pt x="8573" y="21849"/>
                  </a:lnTo>
                  <a:cubicBezTo>
                    <a:pt x="8907" y="23484"/>
                    <a:pt x="7306" y="24718"/>
                    <a:pt x="3870" y="25485"/>
                  </a:cubicBezTo>
                  <a:cubicBezTo>
                    <a:pt x="2702" y="25719"/>
                    <a:pt x="1802" y="26219"/>
                    <a:pt x="1034" y="26786"/>
                  </a:cubicBezTo>
                  <a:cubicBezTo>
                    <a:pt x="0" y="27520"/>
                    <a:pt x="534" y="29154"/>
                    <a:pt x="1802" y="29154"/>
                  </a:cubicBezTo>
                  <a:lnTo>
                    <a:pt x="15211" y="29154"/>
                  </a:lnTo>
                  <a:cubicBezTo>
                    <a:pt x="16712" y="29154"/>
                    <a:pt x="17680" y="27453"/>
                    <a:pt x="16879" y="26152"/>
                  </a:cubicBezTo>
                  <a:cubicBezTo>
                    <a:pt x="15511" y="23951"/>
                    <a:pt x="14277" y="21149"/>
                    <a:pt x="13910" y="19147"/>
                  </a:cubicBezTo>
                  <a:lnTo>
                    <a:pt x="97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12473275" y="811225"/>
              <a:ext cx="195150" cy="255000"/>
            </a:xfrm>
            <a:custGeom>
              <a:avLst/>
              <a:gdLst/>
              <a:ahLst/>
              <a:cxnLst/>
              <a:rect l="l" t="t" r="r" b="b"/>
              <a:pathLst>
                <a:path w="7806" h="10200" extrusionOk="0">
                  <a:moveTo>
                    <a:pt x="4934" y="1"/>
                  </a:moveTo>
                  <a:cubicBezTo>
                    <a:pt x="4187" y="1"/>
                    <a:pt x="3411" y="76"/>
                    <a:pt x="2636" y="226"/>
                  </a:cubicBezTo>
                  <a:cubicBezTo>
                    <a:pt x="1668" y="426"/>
                    <a:pt x="768" y="726"/>
                    <a:pt x="0" y="1127"/>
                  </a:cubicBezTo>
                  <a:lnTo>
                    <a:pt x="1868" y="9766"/>
                  </a:lnTo>
                  <a:cubicBezTo>
                    <a:pt x="1902" y="9899"/>
                    <a:pt x="1902" y="10066"/>
                    <a:pt x="1902" y="10200"/>
                  </a:cubicBezTo>
                  <a:cubicBezTo>
                    <a:pt x="2702" y="9799"/>
                    <a:pt x="3570" y="9466"/>
                    <a:pt x="4504" y="9266"/>
                  </a:cubicBezTo>
                  <a:cubicBezTo>
                    <a:pt x="5298" y="9102"/>
                    <a:pt x="6075" y="9021"/>
                    <a:pt x="6836" y="9021"/>
                  </a:cubicBezTo>
                  <a:cubicBezTo>
                    <a:pt x="7163" y="9021"/>
                    <a:pt x="7486" y="9036"/>
                    <a:pt x="7806" y="9066"/>
                  </a:cubicBezTo>
                  <a:cubicBezTo>
                    <a:pt x="7572" y="8398"/>
                    <a:pt x="7339" y="7698"/>
                    <a:pt x="7206" y="7064"/>
                  </a:cubicBezTo>
                  <a:lnTo>
                    <a:pt x="5671" y="26"/>
                  </a:lnTo>
                  <a:cubicBezTo>
                    <a:pt x="5429" y="9"/>
                    <a:pt x="5183" y="1"/>
                    <a:pt x="4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12569175" y="812150"/>
              <a:ext cx="100100" cy="227400"/>
            </a:xfrm>
            <a:custGeom>
              <a:avLst/>
              <a:gdLst/>
              <a:ahLst/>
              <a:cxnLst/>
              <a:rect l="l" t="t" r="r" b="b"/>
              <a:pathLst>
                <a:path w="4004" h="9096" extrusionOk="0">
                  <a:moveTo>
                    <a:pt x="1077" y="0"/>
                  </a:moveTo>
                  <a:cubicBezTo>
                    <a:pt x="715" y="0"/>
                    <a:pt x="352" y="16"/>
                    <a:pt x="0" y="55"/>
                  </a:cubicBezTo>
                  <a:lnTo>
                    <a:pt x="2002" y="9095"/>
                  </a:lnTo>
                  <a:cubicBezTo>
                    <a:pt x="2352" y="9062"/>
                    <a:pt x="2694" y="9045"/>
                    <a:pt x="3028" y="9045"/>
                  </a:cubicBezTo>
                  <a:cubicBezTo>
                    <a:pt x="3361" y="9045"/>
                    <a:pt x="3686" y="9062"/>
                    <a:pt x="4003" y="9095"/>
                  </a:cubicBezTo>
                  <a:cubicBezTo>
                    <a:pt x="3703" y="8361"/>
                    <a:pt x="3503" y="7661"/>
                    <a:pt x="3370" y="7060"/>
                  </a:cubicBezTo>
                  <a:lnTo>
                    <a:pt x="1835" y="22"/>
                  </a:lnTo>
                  <a:cubicBezTo>
                    <a:pt x="1586" y="8"/>
                    <a:pt x="1332" y="0"/>
                    <a:pt x="1077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11663525" y="-289775"/>
              <a:ext cx="1502775" cy="1273800"/>
            </a:xfrm>
            <a:custGeom>
              <a:avLst/>
              <a:gdLst/>
              <a:ahLst/>
              <a:cxnLst/>
              <a:rect l="l" t="t" r="r" b="b"/>
              <a:pathLst>
                <a:path w="60111" h="50952" extrusionOk="0">
                  <a:moveTo>
                    <a:pt x="21416" y="1"/>
                  </a:moveTo>
                  <a:cubicBezTo>
                    <a:pt x="19881" y="1168"/>
                    <a:pt x="18514" y="2603"/>
                    <a:pt x="17413" y="4237"/>
                  </a:cubicBezTo>
                  <a:cubicBezTo>
                    <a:pt x="15445" y="7106"/>
                    <a:pt x="14344" y="10575"/>
                    <a:pt x="14344" y="14311"/>
                  </a:cubicBezTo>
                  <a:cubicBezTo>
                    <a:pt x="14344" y="14778"/>
                    <a:pt x="14344" y="15245"/>
                    <a:pt x="14377" y="15679"/>
                  </a:cubicBezTo>
                  <a:cubicBezTo>
                    <a:pt x="14544" y="17647"/>
                    <a:pt x="15011" y="19582"/>
                    <a:pt x="15745" y="21316"/>
                  </a:cubicBezTo>
                  <a:cubicBezTo>
                    <a:pt x="16612" y="23318"/>
                    <a:pt x="17780" y="25152"/>
                    <a:pt x="19281" y="26687"/>
                  </a:cubicBezTo>
                  <a:cubicBezTo>
                    <a:pt x="18614" y="27421"/>
                    <a:pt x="18047" y="28188"/>
                    <a:pt x="17613" y="29122"/>
                  </a:cubicBezTo>
                  <a:cubicBezTo>
                    <a:pt x="17613" y="29122"/>
                    <a:pt x="13243" y="38328"/>
                    <a:pt x="11509" y="41230"/>
                  </a:cubicBezTo>
                  <a:cubicBezTo>
                    <a:pt x="11114" y="41859"/>
                    <a:pt x="10329" y="42046"/>
                    <a:pt x="9425" y="42046"/>
                  </a:cubicBezTo>
                  <a:cubicBezTo>
                    <a:pt x="8266" y="42046"/>
                    <a:pt x="6913" y="41739"/>
                    <a:pt x="5938" y="41664"/>
                  </a:cubicBezTo>
                  <a:cubicBezTo>
                    <a:pt x="5760" y="41654"/>
                    <a:pt x="5569" y="41646"/>
                    <a:pt x="5369" y="41646"/>
                  </a:cubicBezTo>
                  <a:cubicBezTo>
                    <a:pt x="3655" y="41646"/>
                    <a:pt x="1246" y="42172"/>
                    <a:pt x="201" y="45667"/>
                  </a:cubicBezTo>
                  <a:cubicBezTo>
                    <a:pt x="1" y="46334"/>
                    <a:pt x="2436" y="47635"/>
                    <a:pt x="6572" y="49169"/>
                  </a:cubicBezTo>
                  <a:cubicBezTo>
                    <a:pt x="9363" y="50227"/>
                    <a:pt x="11577" y="50951"/>
                    <a:pt x="12958" y="50951"/>
                  </a:cubicBezTo>
                  <a:cubicBezTo>
                    <a:pt x="13623" y="50951"/>
                    <a:pt x="14095" y="50783"/>
                    <a:pt x="14344" y="50404"/>
                  </a:cubicBezTo>
                  <a:cubicBezTo>
                    <a:pt x="15078" y="49169"/>
                    <a:pt x="15712" y="46501"/>
                    <a:pt x="16546" y="44800"/>
                  </a:cubicBezTo>
                  <a:lnTo>
                    <a:pt x="22817" y="31590"/>
                  </a:lnTo>
                  <a:cubicBezTo>
                    <a:pt x="23117" y="30990"/>
                    <a:pt x="23484" y="30556"/>
                    <a:pt x="23984" y="30189"/>
                  </a:cubicBezTo>
                  <a:cubicBezTo>
                    <a:pt x="25719" y="31090"/>
                    <a:pt x="27554" y="31724"/>
                    <a:pt x="29488" y="32057"/>
                  </a:cubicBezTo>
                  <a:cubicBezTo>
                    <a:pt x="30422" y="32157"/>
                    <a:pt x="31423" y="32257"/>
                    <a:pt x="32390" y="32257"/>
                  </a:cubicBezTo>
                  <a:cubicBezTo>
                    <a:pt x="33424" y="32257"/>
                    <a:pt x="34425" y="32157"/>
                    <a:pt x="35426" y="31990"/>
                  </a:cubicBezTo>
                  <a:cubicBezTo>
                    <a:pt x="40630" y="31123"/>
                    <a:pt x="45066" y="27988"/>
                    <a:pt x="47735" y="23718"/>
                  </a:cubicBezTo>
                  <a:lnTo>
                    <a:pt x="47735" y="23618"/>
                  </a:lnTo>
                  <a:lnTo>
                    <a:pt x="53772" y="24919"/>
                  </a:lnTo>
                  <a:lnTo>
                    <a:pt x="50236" y="32224"/>
                  </a:lnTo>
                  <a:lnTo>
                    <a:pt x="50270" y="32291"/>
                  </a:lnTo>
                  <a:cubicBezTo>
                    <a:pt x="49436" y="32591"/>
                    <a:pt x="48268" y="32991"/>
                    <a:pt x="47434" y="33291"/>
                  </a:cubicBezTo>
                  <a:cubicBezTo>
                    <a:pt x="45967" y="33792"/>
                    <a:pt x="45533" y="35093"/>
                    <a:pt x="45533" y="36727"/>
                  </a:cubicBezTo>
                  <a:cubicBezTo>
                    <a:pt x="45533" y="38096"/>
                    <a:pt x="45704" y="39563"/>
                    <a:pt x="47234" y="39563"/>
                  </a:cubicBezTo>
                  <a:cubicBezTo>
                    <a:pt x="47493" y="39563"/>
                    <a:pt x="47792" y="39521"/>
                    <a:pt x="48135" y="39429"/>
                  </a:cubicBezTo>
                  <a:lnTo>
                    <a:pt x="48235" y="39296"/>
                  </a:lnTo>
                  <a:cubicBezTo>
                    <a:pt x="48507" y="39522"/>
                    <a:pt x="48933" y="39657"/>
                    <a:pt x="49513" y="39657"/>
                  </a:cubicBezTo>
                  <a:cubicBezTo>
                    <a:pt x="49787" y="39657"/>
                    <a:pt x="50094" y="39627"/>
                    <a:pt x="50437" y="39563"/>
                  </a:cubicBezTo>
                  <a:lnTo>
                    <a:pt x="50570" y="39496"/>
                  </a:lnTo>
                  <a:cubicBezTo>
                    <a:pt x="50770" y="39729"/>
                    <a:pt x="51104" y="39829"/>
                    <a:pt x="51471" y="39829"/>
                  </a:cubicBezTo>
                  <a:cubicBezTo>
                    <a:pt x="51543" y="39833"/>
                    <a:pt x="51613" y="39835"/>
                    <a:pt x="51680" y="39835"/>
                  </a:cubicBezTo>
                  <a:cubicBezTo>
                    <a:pt x="53331" y="39835"/>
                    <a:pt x="53626" y="38688"/>
                    <a:pt x="53305" y="37695"/>
                  </a:cubicBezTo>
                  <a:lnTo>
                    <a:pt x="53272" y="37594"/>
                  </a:lnTo>
                  <a:cubicBezTo>
                    <a:pt x="54473" y="37161"/>
                    <a:pt x="55740" y="35993"/>
                    <a:pt x="55607" y="34292"/>
                  </a:cubicBezTo>
                  <a:lnTo>
                    <a:pt x="55607" y="34292"/>
                  </a:lnTo>
                  <a:lnTo>
                    <a:pt x="55707" y="34359"/>
                  </a:lnTo>
                  <a:lnTo>
                    <a:pt x="59443" y="26687"/>
                  </a:lnTo>
                  <a:cubicBezTo>
                    <a:pt x="60110" y="25319"/>
                    <a:pt x="60110" y="23685"/>
                    <a:pt x="59443" y="22317"/>
                  </a:cubicBezTo>
                  <a:cubicBezTo>
                    <a:pt x="58743" y="20949"/>
                    <a:pt x="57475" y="19948"/>
                    <a:pt x="55974" y="19615"/>
                  </a:cubicBezTo>
                  <a:lnTo>
                    <a:pt x="49970" y="18281"/>
                  </a:lnTo>
                  <a:cubicBezTo>
                    <a:pt x="50270" y="17013"/>
                    <a:pt x="50437" y="15679"/>
                    <a:pt x="50437" y="14311"/>
                  </a:cubicBezTo>
                  <a:cubicBezTo>
                    <a:pt x="50437" y="12777"/>
                    <a:pt x="50236" y="11276"/>
                    <a:pt x="49870" y="9808"/>
                  </a:cubicBezTo>
                  <a:lnTo>
                    <a:pt x="41430" y="6906"/>
                  </a:lnTo>
                  <a:lnTo>
                    <a:pt x="29688" y="2836"/>
                  </a:lnTo>
                  <a:lnTo>
                    <a:pt x="214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12263950" y="283150"/>
              <a:ext cx="587950" cy="231025"/>
            </a:xfrm>
            <a:custGeom>
              <a:avLst/>
              <a:gdLst/>
              <a:ahLst/>
              <a:cxnLst/>
              <a:rect l="l" t="t" r="r" b="b"/>
              <a:pathLst>
                <a:path w="23518" h="9241" extrusionOk="0">
                  <a:moveTo>
                    <a:pt x="20082" y="0"/>
                  </a:moveTo>
                  <a:cubicBezTo>
                    <a:pt x="17113" y="3770"/>
                    <a:pt x="12476" y="6205"/>
                    <a:pt x="7339" y="6205"/>
                  </a:cubicBezTo>
                  <a:cubicBezTo>
                    <a:pt x="6906" y="6205"/>
                    <a:pt x="6539" y="6205"/>
                    <a:pt x="6105" y="6171"/>
                  </a:cubicBezTo>
                  <a:lnTo>
                    <a:pt x="6105" y="6171"/>
                  </a:lnTo>
                  <a:lnTo>
                    <a:pt x="6706" y="6638"/>
                  </a:lnTo>
                  <a:cubicBezTo>
                    <a:pt x="6706" y="6638"/>
                    <a:pt x="5241" y="6522"/>
                    <a:pt x="3718" y="6522"/>
                  </a:cubicBezTo>
                  <a:cubicBezTo>
                    <a:pt x="2542" y="6522"/>
                    <a:pt x="1331" y="6591"/>
                    <a:pt x="735" y="6839"/>
                  </a:cubicBezTo>
                  <a:cubicBezTo>
                    <a:pt x="434" y="6972"/>
                    <a:pt x="201" y="7072"/>
                    <a:pt x="1" y="7205"/>
                  </a:cubicBezTo>
                  <a:cubicBezTo>
                    <a:pt x="2503" y="8506"/>
                    <a:pt x="5271" y="9240"/>
                    <a:pt x="8273" y="9240"/>
                  </a:cubicBezTo>
                  <a:cubicBezTo>
                    <a:pt x="14711" y="9240"/>
                    <a:pt x="20349" y="5871"/>
                    <a:pt x="23518" y="834"/>
                  </a:cubicBezTo>
                  <a:lnTo>
                    <a:pt x="20082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12835200" y="-72950"/>
              <a:ext cx="85075" cy="237700"/>
            </a:xfrm>
            <a:custGeom>
              <a:avLst/>
              <a:gdLst/>
              <a:ahLst/>
              <a:cxnLst/>
              <a:rect l="l" t="t" r="r" b="b"/>
              <a:pathLst>
                <a:path w="3403" h="9508" extrusionOk="0">
                  <a:moveTo>
                    <a:pt x="100" y="1"/>
                  </a:moveTo>
                  <a:cubicBezTo>
                    <a:pt x="467" y="1335"/>
                    <a:pt x="634" y="2769"/>
                    <a:pt x="634" y="4170"/>
                  </a:cubicBezTo>
                  <a:cubicBezTo>
                    <a:pt x="701" y="5805"/>
                    <a:pt x="434" y="7406"/>
                    <a:pt x="0" y="8840"/>
                  </a:cubicBezTo>
                  <a:lnTo>
                    <a:pt x="2936" y="9508"/>
                  </a:lnTo>
                  <a:cubicBezTo>
                    <a:pt x="3236" y="8240"/>
                    <a:pt x="3403" y="6906"/>
                    <a:pt x="3403" y="5471"/>
                  </a:cubicBezTo>
                  <a:cubicBezTo>
                    <a:pt x="3403" y="3904"/>
                    <a:pt x="3203" y="2402"/>
                    <a:pt x="2802" y="935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12022125" y="-291425"/>
              <a:ext cx="180150" cy="664650"/>
            </a:xfrm>
            <a:custGeom>
              <a:avLst/>
              <a:gdLst/>
              <a:ahLst/>
              <a:cxnLst/>
              <a:rect l="l" t="t" r="r" b="b"/>
              <a:pathLst>
                <a:path w="7206" h="26586" extrusionOk="0">
                  <a:moveTo>
                    <a:pt x="7072" y="0"/>
                  </a:moveTo>
                  <a:cubicBezTo>
                    <a:pt x="5537" y="1168"/>
                    <a:pt x="4203" y="2635"/>
                    <a:pt x="3069" y="4203"/>
                  </a:cubicBezTo>
                  <a:cubicBezTo>
                    <a:pt x="1101" y="7072"/>
                    <a:pt x="0" y="10541"/>
                    <a:pt x="0" y="14310"/>
                  </a:cubicBezTo>
                  <a:cubicBezTo>
                    <a:pt x="0" y="14744"/>
                    <a:pt x="0" y="15211"/>
                    <a:pt x="33" y="15678"/>
                  </a:cubicBezTo>
                  <a:cubicBezTo>
                    <a:pt x="200" y="17679"/>
                    <a:pt x="667" y="19547"/>
                    <a:pt x="1401" y="21315"/>
                  </a:cubicBezTo>
                  <a:cubicBezTo>
                    <a:pt x="2235" y="23250"/>
                    <a:pt x="3403" y="25051"/>
                    <a:pt x="4870" y="26586"/>
                  </a:cubicBezTo>
                  <a:cubicBezTo>
                    <a:pt x="5337" y="26152"/>
                    <a:pt x="5838" y="25685"/>
                    <a:pt x="6405" y="25285"/>
                  </a:cubicBezTo>
                  <a:cubicBezTo>
                    <a:pt x="2936" y="22316"/>
                    <a:pt x="734" y="17880"/>
                    <a:pt x="734" y="12976"/>
                  </a:cubicBezTo>
                  <a:cubicBezTo>
                    <a:pt x="734" y="7672"/>
                    <a:pt x="3269" y="3002"/>
                    <a:pt x="7205" y="34"/>
                  </a:cubicBezTo>
                  <a:lnTo>
                    <a:pt x="7072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11676025" y="828575"/>
              <a:ext cx="349450" cy="152600"/>
            </a:xfrm>
            <a:custGeom>
              <a:avLst/>
              <a:gdLst/>
              <a:ahLst/>
              <a:cxnLst/>
              <a:rect l="l" t="t" r="r" b="b"/>
              <a:pathLst>
                <a:path w="13978" h="6104" extrusionOk="0">
                  <a:moveTo>
                    <a:pt x="2691" y="1"/>
                  </a:moveTo>
                  <a:cubicBezTo>
                    <a:pt x="1234" y="1"/>
                    <a:pt x="227" y="335"/>
                    <a:pt x="34" y="1000"/>
                  </a:cubicBezTo>
                  <a:cubicBezTo>
                    <a:pt x="1" y="1100"/>
                    <a:pt x="1" y="1266"/>
                    <a:pt x="34" y="1433"/>
                  </a:cubicBezTo>
                  <a:cubicBezTo>
                    <a:pt x="768" y="2167"/>
                    <a:pt x="2936" y="3201"/>
                    <a:pt x="6105" y="4402"/>
                  </a:cubicBezTo>
                  <a:cubicBezTo>
                    <a:pt x="8440" y="5269"/>
                    <a:pt x="10408" y="5936"/>
                    <a:pt x="11776" y="6103"/>
                  </a:cubicBezTo>
                  <a:cubicBezTo>
                    <a:pt x="12777" y="6003"/>
                    <a:pt x="13444" y="5703"/>
                    <a:pt x="13611" y="5169"/>
                  </a:cubicBezTo>
                  <a:cubicBezTo>
                    <a:pt x="13978" y="3902"/>
                    <a:pt x="11242" y="1934"/>
                    <a:pt x="7506" y="833"/>
                  </a:cubicBezTo>
                  <a:cubicBezTo>
                    <a:pt x="5712" y="277"/>
                    <a:pt x="4016" y="1"/>
                    <a:pt x="2691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11938725" y="546675"/>
              <a:ext cx="241850" cy="279375"/>
            </a:xfrm>
            <a:custGeom>
              <a:avLst/>
              <a:gdLst/>
              <a:ahLst/>
              <a:cxnLst/>
              <a:rect l="l" t="t" r="r" b="b"/>
              <a:pathLst>
                <a:path w="9674" h="11175" extrusionOk="0">
                  <a:moveTo>
                    <a:pt x="4537" y="0"/>
                  </a:moveTo>
                  <a:cubicBezTo>
                    <a:pt x="3169" y="2802"/>
                    <a:pt x="1501" y="6138"/>
                    <a:pt x="534" y="7672"/>
                  </a:cubicBezTo>
                  <a:cubicBezTo>
                    <a:pt x="401" y="7872"/>
                    <a:pt x="201" y="8039"/>
                    <a:pt x="0" y="8173"/>
                  </a:cubicBezTo>
                  <a:cubicBezTo>
                    <a:pt x="934" y="8373"/>
                    <a:pt x="1902" y="8706"/>
                    <a:pt x="2902" y="9207"/>
                  </a:cubicBezTo>
                  <a:cubicBezTo>
                    <a:pt x="3937" y="9774"/>
                    <a:pt x="4871" y="10441"/>
                    <a:pt x="5604" y="11175"/>
                  </a:cubicBezTo>
                  <a:lnTo>
                    <a:pt x="9674" y="2702"/>
                  </a:lnTo>
                  <a:cubicBezTo>
                    <a:pt x="8940" y="2035"/>
                    <a:pt x="8173" y="1468"/>
                    <a:pt x="7239" y="1001"/>
                  </a:cubicBezTo>
                  <a:cubicBezTo>
                    <a:pt x="6372" y="534"/>
                    <a:pt x="5438" y="200"/>
                    <a:pt x="4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12032950" y="583350"/>
              <a:ext cx="147625" cy="243550"/>
            </a:xfrm>
            <a:custGeom>
              <a:avLst/>
              <a:gdLst/>
              <a:ahLst/>
              <a:cxnLst/>
              <a:rect l="l" t="t" r="r" b="b"/>
              <a:pathLst>
                <a:path w="5905" h="9742" extrusionOk="0">
                  <a:moveTo>
                    <a:pt x="4170" y="1"/>
                  </a:moveTo>
                  <a:lnTo>
                    <a:pt x="1" y="8307"/>
                  </a:lnTo>
                  <a:cubicBezTo>
                    <a:pt x="668" y="8707"/>
                    <a:pt x="1302" y="9207"/>
                    <a:pt x="1835" y="9741"/>
                  </a:cubicBezTo>
                  <a:lnTo>
                    <a:pt x="5905" y="1302"/>
                  </a:lnTo>
                  <a:cubicBezTo>
                    <a:pt x="5405" y="835"/>
                    <a:pt x="4804" y="368"/>
                    <a:pt x="4170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12802675" y="412850"/>
              <a:ext cx="300250" cy="294850"/>
            </a:xfrm>
            <a:custGeom>
              <a:avLst/>
              <a:gdLst/>
              <a:ahLst/>
              <a:cxnLst/>
              <a:rect l="l" t="t" r="r" b="b"/>
              <a:pathLst>
                <a:path w="12010" h="11794" extrusionOk="0">
                  <a:moveTo>
                    <a:pt x="7121" y="0"/>
                  </a:moveTo>
                  <a:cubicBezTo>
                    <a:pt x="6983" y="0"/>
                    <a:pt x="6844" y="5"/>
                    <a:pt x="6705" y="16"/>
                  </a:cubicBezTo>
                  <a:lnTo>
                    <a:pt x="4704" y="4152"/>
                  </a:lnTo>
                  <a:lnTo>
                    <a:pt x="4737" y="4219"/>
                  </a:lnTo>
                  <a:cubicBezTo>
                    <a:pt x="3870" y="4553"/>
                    <a:pt x="2736" y="4986"/>
                    <a:pt x="1902" y="5220"/>
                  </a:cubicBezTo>
                  <a:cubicBezTo>
                    <a:pt x="401" y="5720"/>
                    <a:pt x="0" y="7021"/>
                    <a:pt x="0" y="8656"/>
                  </a:cubicBezTo>
                  <a:cubicBezTo>
                    <a:pt x="0" y="10050"/>
                    <a:pt x="170" y="11493"/>
                    <a:pt x="1712" y="11493"/>
                  </a:cubicBezTo>
                  <a:cubicBezTo>
                    <a:pt x="1977" y="11493"/>
                    <a:pt x="2283" y="11451"/>
                    <a:pt x="2636" y="11357"/>
                  </a:cubicBezTo>
                  <a:lnTo>
                    <a:pt x="2702" y="11224"/>
                  </a:lnTo>
                  <a:cubicBezTo>
                    <a:pt x="2997" y="11451"/>
                    <a:pt x="3415" y="11585"/>
                    <a:pt x="3987" y="11585"/>
                  </a:cubicBezTo>
                  <a:cubicBezTo>
                    <a:pt x="4257" y="11585"/>
                    <a:pt x="4562" y="11555"/>
                    <a:pt x="4904" y="11491"/>
                  </a:cubicBezTo>
                  <a:lnTo>
                    <a:pt x="5037" y="11458"/>
                  </a:lnTo>
                  <a:cubicBezTo>
                    <a:pt x="5304" y="11624"/>
                    <a:pt x="5571" y="11724"/>
                    <a:pt x="5971" y="11791"/>
                  </a:cubicBezTo>
                  <a:cubicBezTo>
                    <a:pt x="6019" y="11793"/>
                    <a:pt x="6066" y="11794"/>
                    <a:pt x="6112" y="11794"/>
                  </a:cubicBezTo>
                  <a:cubicBezTo>
                    <a:pt x="7823" y="11794"/>
                    <a:pt x="8131" y="10598"/>
                    <a:pt x="7806" y="9656"/>
                  </a:cubicBezTo>
                  <a:lnTo>
                    <a:pt x="7739" y="9523"/>
                  </a:lnTo>
                  <a:cubicBezTo>
                    <a:pt x="8974" y="9123"/>
                    <a:pt x="10208" y="7988"/>
                    <a:pt x="10074" y="6220"/>
                  </a:cubicBezTo>
                  <a:lnTo>
                    <a:pt x="10174" y="6220"/>
                  </a:lnTo>
                  <a:lnTo>
                    <a:pt x="12009" y="2484"/>
                  </a:lnTo>
                  <a:cubicBezTo>
                    <a:pt x="11073" y="1111"/>
                    <a:pt x="9142" y="0"/>
                    <a:pt x="7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11947050" y="100525"/>
              <a:ext cx="110950" cy="162625"/>
            </a:xfrm>
            <a:custGeom>
              <a:avLst/>
              <a:gdLst/>
              <a:ahLst/>
              <a:cxnLst/>
              <a:rect l="l" t="t" r="r" b="b"/>
              <a:pathLst>
                <a:path w="4438" h="6505" extrusionOk="0">
                  <a:moveTo>
                    <a:pt x="3036" y="0"/>
                  </a:moveTo>
                  <a:lnTo>
                    <a:pt x="1" y="1067"/>
                  </a:lnTo>
                  <a:cubicBezTo>
                    <a:pt x="268" y="2335"/>
                    <a:pt x="635" y="3503"/>
                    <a:pt x="1168" y="4670"/>
                  </a:cubicBezTo>
                  <a:cubicBezTo>
                    <a:pt x="1402" y="5304"/>
                    <a:pt x="1702" y="5938"/>
                    <a:pt x="2036" y="6505"/>
                  </a:cubicBezTo>
                  <a:lnTo>
                    <a:pt x="4437" y="5637"/>
                  </a:lnTo>
                  <a:cubicBezTo>
                    <a:pt x="3704" y="3869"/>
                    <a:pt x="3237" y="1968"/>
                    <a:pt x="3070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11934550" y="-117150"/>
              <a:ext cx="18375" cy="66750"/>
            </a:xfrm>
            <a:custGeom>
              <a:avLst/>
              <a:gdLst/>
              <a:ahLst/>
              <a:cxnLst/>
              <a:rect l="l" t="t" r="r" b="b"/>
              <a:pathLst>
                <a:path w="735" h="2670" extrusionOk="0">
                  <a:moveTo>
                    <a:pt x="401" y="1"/>
                  </a:moveTo>
                  <a:cubicBezTo>
                    <a:pt x="201" y="868"/>
                    <a:pt x="67" y="1735"/>
                    <a:pt x="1" y="2669"/>
                  </a:cubicBezTo>
                  <a:cubicBezTo>
                    <a:pt x="434" y="2069"/>
                    <a:pt x="734" y="1368"/>
                    <a:pt x="601" y="601"/>
                  </a:cubicBezTo>
                  <a:cubicBezTo>
                    <a:pt x="568" y="368"/>
                    <a:pt x="501" y="168"/>
                    <a:pt x="4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12401550" y="509975"/>
              <a:ext cx="169325" cy="101775"/>
            </a:xfrm>
            <a:custGeom>
              <a:avLst/>
              <a:gdLst/>
              <a:ahLst/>
              <a:cxnLst/>
              <a:rect l="l" t="t" r="r" b="b"/>
              <a:pathLst>
                <a:path w="6773" h="4071" extrusionOk="0">
                  <a:moveTo>
                    <a:pt x="5905" y="0"/>
                  </a:moveTo>
                  <a:cubicBezTo>
                    <a:pt x="4904" y="167"/>
                    <a:pt x="3903" y="267"/>
                    <a:pt x="2869" y="267"/>
                  </a:cubicBezTo>
                  <a:cubicBezTo>
                    <a:pt x="1902" y="267"/>
                    <a:pt x="901" y="167"/>
                    <a:pt x="1" y="67"/>
                  </a:cubicBezTo>
                  <a:lnTo>
                    <a:pt x="1" y="67"/>
                  </a:lnTo>
                  <a:lnTo>
                    <a:pt x="668" y="3236"/>
                  </a:lnTo>
                  <a:cubicBezTo>
                    <a:pt x="935" y="3303"/>
                    <a:pt x="1268" y="3403"/>
                    <a:pt x="1602" y="3470"/>
                  </a:cubicBezTo>
                  <a:cubicBezTo>
                    <a:pt x="3036" y="3803"/>
                    <a:pt x="4404" y="3970"/>
                    <a:pt x="5805" y="4070"/>
                  </a:cubicBezTo>
                  <a:cubicBezTo>
                    <a:pt x="6037" y="4007"/>
                    <a:pt x="6230" y="3983"/>
                    <a:pt x="6425" y="3983"/>
                  </a:cubicBezTo>
                  <a:cubicBezTo>
                    <a:pt x="6537" y="3983"/>
                    <a:pt x="6650" y="3991"/>
                    <a:pt x="6772" y="4003"/>
                  </a:cubicBezTo>
                  <a:lnTo>
                    <a:pt x="5905" y="0"/>
                  </a:ln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12260625" y="303150"/>
              <a:ext cx="592950" cy="213525"/>
            </a:xfrm>
            <a:custGeom>
              <a:avLst/>
              <a:gdLst/>
              <a:ahLst/>
              <a:cxnLst/>
              <a:rect l="l" t="t" r="r" b="b"/>
              <a:pathLst>
                <a:path w="23718" h="8541" fill="none" extrusionOk="0">
                  <a:moveTo>
                    <a:pt x="23717" y="1"/>
                  </a:moveTo>
                  <a:cubicBezTo>
                    <a:pt x="20548" y="5105"/>
                    <a:pt x="14878" y="8540"/>
                    <a:pt x="8373" y="8540"/>
                  </a:cubicBezTo>
                  <a:cubicBezTo>
                    <a:pt x="5337" y="8540"/>
                    <a:pt x="2502" y="7773"/>
                    <a:pt x="0" y="647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12019625" y="-385675"/>
              <a:ext cx="900650" cy="761400"/>
            </a:xfrm>
            <a:custGeom>
              <a:avLst/>
              <a:gdLst/>
              <a:ahLst/>
              <a:cxnLst/>
              <a:rect l="l" t="t" r="r" b="b"/>
              <a:pathLst>
                <a:path w="36026" h="30456" fill="none" extrusionOk="0">
                  <a:moveTo>
                    <a:pt x="4970" y="30456"/>
                  </a:moveTo>
                  <a:cubicBezTo>
                    <a:pt x="1901" y="27254"/>
                    <a:pt x="0" y="22850"/>
                    <a:pt x="0" y="18014"/>
                  </a:cubicBezTo>
                  <a:cubicBezTo>
                    <a:pt x="0" y="8073"/>
                    <a:pt x="8106" y="1"/>
                    <a:pt x="18013" y="1"/>
                  </a:cubicBezTo>
                  <a:cubicBezTo>
                    <a:pt x="27987" y="1"/>
                    <a:pt x="36026" y="8107"/>
                    <a:pt x="36026" y="18014"/>
                  </a:cubicBezTo>
                  <a:cubicBezTo>
                    <a:pt x="36026" y="19415"/>
                    <a:pt x="35859" y="20749"/>
                    <a:pt x="35559" y="2198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12403225" y="-383175"/>
              <a:ext cx="301075" cy="262725"/>
            </a:xfrm>
            <a:custGeom>
              <a:avLst/>
              <a:gdLst/>
              <a:ahLst/>
              <a:cxnLst/>
              <a:rect l="l" t="t" r="r" b="b"/>
              <a:pathLst>
                <a:path w="12043" h="10509" fill="none" extrusionOk="0">
                  <a:moveTo>
                    <a:pt x="0" y="6472"/>
                  </a:moveTo>
                  <a:cubicBezTo>
                    <a:pt x="2802" y="2303"/>
                    <a:pt x="5971" y="1"/>
                    <a:pt x="8440" y="835"/>
                  </a:cubicBezTo>
                  <a:cubicBezTo>
                    <a:pt x="10875" y="1669"/>
                    <a:pt x="12042" y="5471"/>
                    <a:pt x="11775" y="1050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11756100" y="-404025"/>
              <a:ext cx="1150850" cy="356125"/>
            </a:xfrm>
            <a:custGeom>
              <a:avLst/>
              <a:gdLst/>
              <a:ahLst/>
              <a:cxnLst/>
              <a:rect l="l" t="t" r="r" b="b"/>
              <a:pathLst>
                <a:path w="46034" h="14245" fill="none" extrusionOk="0">
                  <a:moveTo>
                    <a:pt x="46033" y="14244"/>
                  </a:moveTo>
                  <a:lnTo>
                    <a:pt x="14210" y="3303"/>
                  </a:lnTo>
                  <a:cubicBezTo>
                    <a:pt x="7072" y="868"/>
                    <a:pt x="901" y="1"/>
                    <a:pt x="467" y="1369"/>
                  </a:cubicBezTo>
                  <a:cubicBezTo>
                    <a:pt x="0" y="2736"/>
                    <a:pt x="5371" y="5872"/>
                    <a:pt x="12509" y="8307"/>
                  </a:cubicBezTo>
                  <a:lnTo>
                    <a:pt x="13643" y="8674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12612550" y="-470725"/>
              <a:ext cx="40050" cy="108425"/>
            </a:xfrm>
            <a:custGeom>
              <a:avLst/>
              <a:gdLst/>
              <a:ahLst/>
              <a:cxnLst/>
              <a:rect l="l" t="t" r="r" b="b"/>
              <a:pathLst>
                <a:path w="1602" h="4337" fill="none" extrusionOk="0">
                  <a:moveTo>
                    <a:pt x="0" y="4337"/>
                  </a:moveTo>
                  <a:lnTo>
                    <a:pt x="1601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12620875" y="-502425"/>
              <a:ext cx="62575" cy="62575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268" y="1"/>
                  </a:moveTo>
                  <a:cubicBezTo>
                    <a:pt x="568" y="1"/>
                    <a:pt x="1" y="568"/>
                    <a:pt x="1" y="1268"/>
                  </a:cubicBezTo>
                  <a:cubicBezTo>
                    <a:pt x="1" y="1969"/>
                    <a:pt x="568" y="2503"/>
                    <a:pt x="1268" y="2503"/>
                  </a:cubicBezTo>
                  <a:cubicBezTo>
                    <a:pt x="1935" y="2503"/>
                    <a:pt x="2502" y="1969"/>
                    <a:pt x="2502" y="1268"/>
                  </a:cubicBezTo>
                  <a:cubicBezTo>
                    <a:pt x="2502" y="568"/>
                    <a:pt x="1935" y="1"/>
                    <a:pt x="1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12747625" y="270625"/>
              <a:ext cx="271050" cy="257100"/>
            </a:xfrm>
            <a:custGeom>
              <a:avLst/>
              <a:gdLst/>
              <a:ahLst/>
              <a:cxnLst/>
              <a:rect l="l" t="t" r="r" b="b"/>
              <a:pathLst>
                <a:path w="10842" h="10284" extrusionOk="0">
                  <a:moveTo>
                    <a:pt x="401" y="1"/>
                  </a:moveTo>
                  <a:cubicBezTo>
                    <a:pt x="234" y="1"/>
                    <a:pt x="68" y="68"/>
                    <a:pt x="34" y="234"/>
                  </a:cubicBezTo>
                  <a:cubicBezTo>
                    <a:pt x="1" y="401"/>
                    <a:pt x="101" y="601"/>
                    <a:pt x="268" y="668"/>
                  </a:cubicBezTo>
                  <a:cubicBezTo>
                    <a:pt x="3373" y="1515"/>
                    <a:pt x="6479" y="2215"/>
                    <a:pt x="9613" y="2878"/>
                  </a:cubicBezTo>
                  <a:lnTo>
                    <a:pt x="9613" y="2878"/>
                  </a:lnTo>
                  <a:lnTo>
                    <a:pt x="6339" y="9641"/>
                  </a:lnTo>
                  <a:cubicBezTo>
                    <a:pt x="6164" y="9991"/>
                    <a:pt x="6462" y="10284"/>
                    <a:pt x="6764" y="10284"/>
                  </a:cubicBezTo>
                  <a:cubicBezTo>
                    <a:pt x="6922" y="10284"/>
                    <a:pt x="7081" y="10203"/>
                    <a:pt x="7173" y="10008"/>
                  </a:cubicBezTo>
                  <a:lnTo>
                    <a:pt x="10709" y="2703"/>
                  </a:lnTo>
                  <a:cubicBezTo>
                    <a:pt x="10842" y="2469"/>
                    <a:pt x="10675" y="2069"/>
                    <a:pt x="10375" y="2036"/>
                  </a:cubicBezTo>
                  <a:cubicBezTo>
                    <a:pt x="7073" y="1269"/>
                    <a:pt x="3737" y="535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12718850" y="111325"/>
              <a:ext cx="464950" cy="469375"/>
            </a:xfrm>
            <a:custGeom>
              <a:avLst/>
              <a:gdLst/>
              <a:ahLst/>
              <a:cxnLst/>
              <a:rect l="l" t="t" r="r" b="b"/>
              <a:pathLst>
                <a:path w="18598" h="18775" extrusionOk="0">
                  <a:moveTo>
                    <a:pt x="861" y="1"/>
                  </a:moveTo>
                  <a:cubicBezTo>
                    <a:pt x="147" y="1"/>
                    <a:pt x="0" y="1148"/>
                    <a:pt x="852" y="1269"/>
                  </a:cubicBezTo>
                  <a:cubicBezTo>
                    <a:pt x="4521" y="1770"/>
                    <a:pt x="8457" y="2770"/>
                    <a:pt x="12093" y="3538"/>
                  </a:cubicBezTo>
                  <a:cubicBezTo>
                    <a:pt x="12593" y="3671"/>
                    <a:pt x="13427" y="3838"/>
                    <a:pt x="13928" y="3938"/>
                  </a:cubicBezTo>
                  <a:cubicBezTo>
                    <a:pt x="16530" y="4672"/>
                    <a:pt x="17931" y="7874"/>
                    <a:pt x="16730" y="10276"/>
                  </a:cubicBezTo>
                  <a:lnTo>
                    <a:pt x="16329" y="11176"/>
                  </a:lnTo>
                  <a:lnTo>
                    <a:pt x="12927" y="18048"/>
                  </a:lnTo>
                  <a:cubicBezTo>
                    <a:pt x="12827" y="18281"/>
                    <a:pt x="12894" y="18582"/>
                    <a:pt x="13161" y="18715"/>
                  </a:cubicBezTo>
                  <a:cubicBezTo>
                    <a:pt x="13222" y="18756"/>
                    <a:pt x="13292" y="18775"/>
                    <a:pt x="13364" y="18775"/>
                  </a:cubicBezTo>
                  <a:cubicBezTo>
                    <a:pt x="13526" y="18775"/>
                    <a:pt x="13691" y="18677"/>
                    <a:pt x="13761" y="18515"/>
                  </a:cubicBezTo>
                  <a:lnTo>
                    <a:pt x="17097" y="11577"/>
                  </a:lnTo>
                  <a:lnTo>
                    <a:pt x="17530" y="10709"/>
                  </a:lnTo>
                  <a:cubicBezTo>
                    <a:pt x="18598" y="8508"/>
                    <a:pt x="17897" y="5672"/>
                    <a:pt x="15996" y="4105"/>
                  </a:cubicBezTo>
                  <a:cubicBezTo>
                    <a:pt x="14995" y="3204"/>
                    <a:pt x="13561" y="3004"/>
                    <a:pt x="12260" y="2704"/>
                  </a:cubicBezTo>
                  <a:cubicBezTo>
                    <a:pt x="8657" y="1870"/>
                    <a:pt x="4654" y="1069"/>
                    <a:pt x="1085" y="35"/>
                  </a:cubicBezTo>
                  <a:cubicBezTo>
                    <a:pt x="1005" y="11"/>
                    <a:pt x="931" y="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11798625" y="-2050"/>
              <a:ext cx="221025" cy="181800"/>
            </a:xfrm>
            <a:custGeom>
              <a:avLst/>
              <a:gdLst/>
              <a:ahLst/>
              <a:cxnLst/>
              <a:rect l="l" t="t" r="r" b="b"/>
              <a:pathLst>
                <a:path w="8841" h="7272" fill="none" extrusionOk="0">
                  <a:moveTo>
                    <a:pt x="2702" y="0"/>
                  </a:moveTo>
                  <a:lnTo>
                    <a:pt x="0" y="7272"/>
                  </a:lnTo>
                  <a:lnTo>
                    <a:pt x="8840" y="4103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11622675" y="-16225"/>
              <a:ext cx="432825" cy="362775"/>
            </a:xfrm>
            <a:custGeom>
              <a:avLst/>
              <a:gdLst/>
              <a:ahLst/>
              <a:cxnLst/>
              <a:rect l="l" t="t" r="r" b="b"/>
              <a:pathLst>
                <a:path w="17313" h="14511" fill="none" extrusionOk="0">
                  <a:moveTo>
                    <a:pt x="17312" y="10307"/>
                  </a:moveTo>
                  <a:lnTo>
                    <a:pt x="6471" y="14210"/>
                  </a:lnTo>
                  <a:cubicBezTo>
                    <a:pt x="5971" y="14377"/>
                    <a:pt x="5404" y="14510"/>
                    <a:pt x="4870" y="14510"/>
                  </a:cubicBezTo>
                  <a:cubicBezTo>
                    <a:pt x="3703" y="14510"/>
                    <a:pt x="2535" y="14043"/>
                    <a:pt x="1668" y="13176"/>
                  </a:cubicBezTo>
                  <a:cubicBezTo>
                    <a:pt x="400" y="11942"/>
                    <a:pt x="0" y="10074"/>
                    <a:pt x="634" y="8406"/>
                  </a:cubicBezTo>
                  <a:lnTo>
                    <a:pt x="3736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11771100" y="179725"/>
              <a:ext cx="27550" cy="74250"/>
            </a:xfrm>
            <a:custGeom>
              <a:avLst/>
              <a:gdLst/>
              <a:ahLst/>
              <a:cxnLst/>
              <a:rect l="l" t="t" r="r" b="b"/>
              <a:pathLst>
                <a:path w="1102" h="2970" fill="none" extrusionOk="0">
                  <a:moveTo>
                    <a:pt x="1101" y="1"/>
                  </a:moveTo>
                  <a:lnTo>
                    <a:pt x="1" y="297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12991150" y="255900"/>
              <a:ext cx="65475" cy="91125"/>
            </a:xfrm>
            <a:custGeom>
              <a:avLst/>
              <a:gdLst/>
              <a:ahLst/>
              <a:cxnLst/>
              <a:rect l="l" t="t" r="r" b="b"/>
              <a:pathLst>
                <a:path w="2619" h="3645" extrusionOk="0">
                  <a:moveTo>
                    <a:pt x="1880" y="0"/>
                  </a:moveTo>
                  <a:cubicBezTo>
                    <a:pt x="1677" y="0"/>
                    <a:pt x="1475" y="106"/>
                    <a:pt x="1368" y="356"/>
                  </a:cubicBezTo>
                  <a:cubicBezTo>
                    <a:pt x="1001" y="1257"/>
                    <a:pt x="634" y="2124"/>
                    <a:pt x="167" y="2925"/>
                  </a:cubicBezTo>
                  <a:cubicBezTo>
                    <a:pt x="0" y="3125"/>
                    <a:pt x="134" y="3459"/>
                    <a:pt x="400" y="3592"/>
                  </a:cubicBezTo>
                  <a:cubicBezTo>
                    <a:pt x="472" y="3628"/>
                    <a:pt x="541" y="3644"/>
                    <a:pt x="607" y="3644"/>
                  </a:cubicBezTo>
                  <a:cubicBezTo>
                    <a:pt x="785" y="3644"/>
                    <a:pt x="937" y="3521"/>
                    <a:pt x="1034" y="3325"/>
                  </a:cubicBezTo>
                  <a:cubicBezTo>
                    <a:pt x="1401" y="2458"/>
                    <a:pt x="1968" y="1624"/>
                    <a:pt x="2469" y="790"/>
                  </a:cubicBezTo>
                  <a:cubicBezTo>
                    <a:pt x="2619" y="340"/>
                    <a:pt x="2246" y="0"/>
                    <a:pt x="18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11653525" y="287325"/>
              <a:ext cx="877325" cy="705375"/>
            </a:xfrm>
            <a:custGeom>
              <a:avLst/>
              <a:gdLst/>
              <a:ahLst/>
              <a:cxnLst/>
              <a:rect l="l" t="t" r="r" b="b"/>
              <a:pathLst>
                <a:path w="35093" h="28215" extrusionOk="0">
                  <a:moveTo>
                    <a:pt x="34158" y="0"/>
                  </a:moveTo>
                  <a:cubicBezTo>
                    <a:pt x="32423" y="134"/>
                    <a:pt x="30622" y="134"/>
                    <a:pt x="28821" y="134"/>
                  </a:cubicBezTo>
                  <a:cubicBezTo>
                    <a:pt x="28604" y="137"/>
                    <a:pt x="28386" y="139"/>
                    <a:pt x="28168" y="139"/>
                  </a:cubicBezTo>
                  <a:cubicBezTo>
                    <a:pt x="27868" y="139"/>
                    <a:pt x="27567" y="136"/>
                    <a:pt x="27266" y="136"/>
                  </a:cubicBezTo>
                  <a:cubicBezTo>
                    <a:pt x="25942" y="136"/>
                    <a:pt x="24620" y="179"/>
                    <a:pt x="23350" y="634"/>
                  </a:cubicBezTo>
                  <a:cubicBezTo>
                    <a:pt x="21149" y="1334"/>
                    <a:pt x="19181" y="2869"/>
                    <a:pt x="17980" y="4870"/>
                  </a:cubicBezTo>
                  <a:cubicBezTo>
                    <a:pt x="17513" y="5671"/>
                    <a:pt x="16612" y="7672"/>
                    <a:pt x="16178" y="8506"/>
                  </a:cubicBezTo>
                  <a:cubicBezTo>
                    <a:pt x="14744" y="11508"/>
                    <a:pt x="13276" y="14544"/>
                    <a:pt x="11642" y="17413"/>
                  </a:cubicBezTo>
                  <a:cubicBezTo>
                    <a:pt x="11408" y="17980"/>
                    <a:pt x="11108" y="18246"/>
                    <a:pt x="10441" y="18347"/>
                  </a:cubicBezTo>
                  <a:cubicBezTo>
                    <a:pt x="10190" y="18379"/>
                    <a:pt x="9942" y="18392"/>
                    <a:pt x="9695" y="18392"/>
                  </a:cubicBezTo>
                  <a:cubicBezTo>
                    <a:pt x="8661" y="18392"/>
                    <a:pt x="7649" y="18154"/>
                    <a:pt x="6572" y="18046"/>
                  </a:cubicBezTo>
                  <a:cubicBezTo>
                    <a:pt x="6290" y="18016"/>
                    <a:pt x="6014" y="18001"/>
                    <a:pt x="5744" y="18001"/>
                  </a:cubicBezTo>
                  <a:cubicBezTo>
                    <a:pt x="3069" y="18001"/>
                    <a:pt x="985" y="19486"/>
                    <a:pt x="167" y="22183"/>
                  </a:cubicBezTo>
                  <a:lnTo>
                    <a:pt x="134" y="22349"/>
                  </a:lnTo>
                  <a:cubicBezTo>
                    <a:pt x="0" y="22650"/>
                    <a:pt x="167" y="23050"/>
                    <a:pt x="334" y="23217"/>
                  </a:cubicBezTo>
                  <a:cubicBezTo>
                    <a:pt x="934" y="23884"/>
                    <a:pt x="1668" y="24251"/>
                    <a:pt x="2435" y="24651"/>
                  </a:cubicBezTo>
                  <a:cubicBezTo>
                    <a:pt x="4070" y="25418"/>
                    <a:pt x="5771" y="26052"/>
                    <a:pt x="7439" y="26686"/>
                  </a:cubicBezTo>
                  <a:cubicBezTo>
                    <a:pt x="9173" y="27253"/>
                    <a:pt x="10841" y="27920"/>
                    <a:pt x="12676" y="28187"/>
                  </a:cubicBezTo>
                  <a:cubicBezTo>
                    <a:pt x="12867" y="28201"/>
                    <a:pt x="13063" y="28214"/>
                    <a:pt x="13265" y="28214"/>
                  </a:cubicBezTo>
                  <a:cubicBezTo>
                    <a:pt x="13557" y="28214"/>
                    <a:pt x="13861" y="28186"/>
                    <a:pt x="14177" y="28087"/>
                  </a:cubicBezTo>
                  <a:cubicBezTo>
                    <a:pt x="14744" y="27987"/>
                    <a:pt x="15144" y="27420"/>
                    <a:pt x="15345" y="26919"/>
                  </a:cubicBezTo>
                  <a:cubicBezTo>
                    <a:pt x="16112" y="25318"/>
                    <a:pt x="16479" y="23550"/>
                    <a:pt x="17246" y="21916"/>
                  </a:cubicBezTo>
                  <a:cubicBezTo>
                    <a:pt x="19147" y="17980"/>
                    <a:pt x="21682" y="12642"/>
                    <a:pt x="23617" y="8673"/>
                  </a:cubicBezTo>
                  <a:cubicBezTo>
                    <a:pt x="24118" y="7639"/>
                    <a:pt x="25252" y="6905"/>
                    <a:pt x="26419" y="6905"/>
                  </a:cubicBezTo>
                  <a:lnTo>
                    <a:pt x="32423" y="6872"/>
                  </a:lnTo>
                  <a:cubicBezTo>
                    <a:pt x="32957" y="6838"/>
                    <a:pt x="32957" y="6038"/>
                    <a:pt x="32423" y="6038"/>
                  </a:cubicBezTo>
                  <a:lnTo>
                    <a:pt x="26419" y="5971"/>
                  </a:lnTo>
                  <a:cubicBezTo>
                    <a:pt x="24885" y="5971"/>
                    <a:pt x="23450" y="6905"/>
                    <a:pt x="22783" y="8306"/>
                  </a:cubicBezTo>
                  <a:lnTo>
                    <a:pt x="22183" y="9507"/>
                  </a:lnTo>
                  <a:cubicBezTo>
                    <a:pt x="21049" y="11909"/>
                    <a:pt x="18747" y="16745"/>
                    <a:pt x="17613" y="19180"/>
                  </a:cubicBezTo>
                  <a:lnTo>
                    <a:pt x="16445" y="21582"/>
                  </a:lnTo>
                  <a:cubicBezTo>
                    <a:pt x="15545" y="23383"/>
                    <a:pt x="15278" y="25418"/>
                    <a:pt x="14277" y="27086"/>
                  </a:cubicBezTo>
                  <a:cubicBezTo>
                    <a:pt x="14107" y="27276"/>
                    <a:pt x="13778" y="27359"/>
                    <a:pt x="13335" y="27359"/>
                  </a:cubicBezTo>
                  <a:cubicBezTo>
                    <a:pt x="10744" y="27359"/>
                    <a:pt x="4260" y="24534"/>
                    <a:pt x="2836" y="23850"/>
                  </a:cubicBezTo>
                  <a:cubicBezTo>
                    <a:pt x="2211" y="23522"/>
                    <a:pt x="1458" y="23161"/>
                    <a:pt x="1021" y="22608"/>
                  </a:cubicBezTo>
                  <a:lnTo>
                    <a:pt x="1021" y="22608"/>
                  </a:lnTo>
                  <a:cubicBezTo>
                    <a:pt x="1223" y="21868"/>
                    <a:pt x="1551" y="21161"/>
                    <a:pt x="2035" y="20548"/>
                  </a:cubicBezTo>
                  <a:cubicBezTo>
                    <a:pt x="3019" y="19304"/>
                    <a:pt x="4276" y="18980"/>
                    <a:pt x="5588" y="18980"/>
                  </a:cubicBezTo>
                  <a:cubicBezTo>
                    <a:pt x="7009" y="18980"/>
                    <a:pt x="8495" y="19360"/>
                    <a:pt x="9769" y="19360"/>
                  </a:cubicBezTo>
                  <a:cubicBezTo>
                    <a:pt x="10786" y="19360"/>
                    <a:pt x="11669" y="19118"/>
                    <a:pt x="12276" y="18246"/>
                  </a:cubicBezTo>
                  <a:cubicBezTo>
                    <a:pt x="13110" y="16812"/>
                    <a:pt x="13877" y="15311"/>
                    <a:pt x="14644" y="13777"/>
                  </a:cubicBezTo>
                  <a:cubicBezTo>
                    <a:pt x="15445" y="12209"/>
                    <a:pt x="16212" y="10641"/>
                    <a:pt x="17012" y="9007"/>
                  </a:cubicBezTo>
                  <a:cubicBezTo>
                    <a:pt x="17713" y="7672"/>
                    <a:pt x="18514" y="5537"/>
                    <a:pt x="19514" y="4403"/>
                  </a:cubicBezTo>
                  <a:cubicBezTo>
                    <a:pt x="21115" y="2469"/>
                    <a:pt x="23617" y="1201"/>
                    <a:pt x="26152" y="1168"/>
                  </a:cubicBezTo>
                  <a:cubicBezTo>
                    <a:pt x="27369" y="1168"/>
                    <a:pt x="28599" y="1146"/>
                    <a:pt x="29834" y="1146"/>
                  </a:cubicBezTo>
                  <a:cubicBezTo>
                    <a:pt x="31275" y="1146"/>
                    <a:pt x="32721" y="1175"/>
                    <a:pt x="34158" y="1301"/>
                  </a:cubicBezTo>
                  <a:cubicBezTo>
                    <a:pt x="35092" y="1301"/>
                    <a:pt x="35025" y="0"/>
                    <a:pt x="341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12305650" y="509975"/>
              <a:ext cx="442000" cy="728050"/>
            </a:xfrm>
            <a:custGeom>
              <a:avLst/>
              <a:gdLst/>
              <a:ahLst/>
              <a:cxnLst/>
              <a:rect l="l" t="t" r="r" b="b"/>
              <a:pathLst>
                <a:path w="17680" h="29122" fill="none" extrusionOk="0">
                  <a:moveTo>
                    <a:pt x="3737" y="0"/>
                  </a:moveTo>
                  <a:lnTo>
                    <a:pt x="8507" y="21816"/>
                  </a:lnTo>
                  <a:cubicBezTo>
                    <a:pt x="8840" y="23451"/>
                    <a:pt x="7239" y="24685"/>
                    <a:pt x="3837" y="25452"/>
                  </a:cubicBezTo>
                  <a:cubicBezTo>
                    <a:pt x="2669" y="25686"/>
                    <a:pt x="1735" y="26186"/>
                    <a:pt x="1001" y="26753"/>
                  </a:cubicBezTo>
                  <a:cubicBezTo>
                    <a:pt x="1" y="27487"/>
                    <a:pt x="501" y="29121"/>
                    <a:pt x="1735" y="29121"/>
                  </a:cubicBezTo>
                  <a:lnTo>
                    <a:pt x="15178" y="29121"/>
                  </a:lnTo>
                  <a:cubicBezTo>
                    <a:pt x="16713" y="29121"/>
                    <a:pt x="17680" y="27453"/>
                    <a:pt x="16879" y="26153"/>
                  </a:cubicBezTo>
                  <a:cubicBezTo>
                    <a:pt x="15545" y="23918"/>
                    <a:pt x="14277" y="21116"/>
                    <a:pt x="13844" y="19147"/>
                  </a:cubicBezTo>
                  <a:lnTo>
                    <a:pt x="9674" y="67"/>
                  </a:lnTo>
                </a:path>
              </a:pathLst>
            </a:custGeom>
            <a:solidFill>
              <a:schemeClr val="accent3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12796825" y="507475"/>
              <a:ext cx="150975" cy="205175"/>
            </a:xfrm>
            <a:custGeom>
              <a:avLst/>
              <a:gdLst/>
              <a:ahLst/>
              <a:cxnLst/>
              <a:rect l="l" t="t" r="r" b="b"/>
              <a:pathLst>
                <a:path w="6039" h="8207" fill="none" extrusionOk="0">
                  <a:moveTo>
                    <a:pt x="6039" y="0"/>
                  </a:moveTo>
                  <a:cubicBezTo>
                    <a:pt x="6039" y="0"/>
                    <a:pt x="3470" y="934"/>
                    <a:pt x="1969" y="1435"/>
                  </a:cubicBezTo>
                  <a:cubicBezTo>
                    <a:pt x="468" y="1935"/>
                    <a:pt x="1" y="3236"/>
                    <a:pt x="1" y="4871"/>
                  </a:cubicBezTo>
                  <a:cubicBezTo>
                    <a:pt x="1" y="6505"/>
                    <a:pt x="268" y="8206"/>
                    <a:pt x="2636" y="757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2833925" y="587850"/>
              <a:ext cx="105950" cy="125450"/>
            </a:xfrm>
            <a:custGeom>
              <a:avLst/>
              <a:gdLst/>
              <a:ahLst/>
              <a:cxnLst/>
              <a:rect l="l" t="t" r="r" b="b"/>
              <a:pathLst>
                <a:path w="4238" h="5018" extrusionOk="0">
                  <a:moveTo>
                    <a:pt x="598" y="0"/>
                  </a:moveTo>
                  <a:cubicBezTo>
                    <a:pt x="299" y="0"/>
                    <a:pt x="1" y="217"/>
                    <a:pt x="51" y="655"/>
                  </a:cubicBezTo>
                  <a:cubicBezTo>
                    <a:pt x="203" y="3138"/>
                    <a:pt x="107" y="5017"/>
                    <a:pt x="2760" y="5017"/>
                  </a:cubicBezTo>
                  <a:cubicBezTo>
                    <a:pt x="3029" y="5017"/>
                    <a:pt x="3326" y="4998"/>
                    <a:pt x="3654" y="4958"/>
                  </a:cubicBezTo>
                  <a:cubicBezTo>
                    <a:pt x="4238" y="4804"/>
                    <a:pt x="4086" y="3971"/>
                    <a:pt x="3563" y="3971"/>
                  </a:cubicBezTo>
                  <a:cubicBezTo>
                    <a:pt x="3518" y="3971"/>
                    <a:pt x="3470" y="3977"/>
                    <a:pt x="3420" y="3991"/>
                  </a:cubicBezTo>
                  <a:cubicBezTo>
                    <a:pt x="3034" y="4092"/>
                    <a:pt x="2707" y="4138"/>
                    <a:pt x="2431" y="4138"/>
                  </a:cubicBezTo>
                  <a:cubicBezTo>
                    <a:pt x="708" y="4138"/>
                    <a:pt x="980" y="2318"/>
                    <a:pt x="1152" y="621"/>
                  </a:cubicBezTo>
                  <a:cubicBezTo>
                    <a:pt x="1185" y="209"/>
                    <a:pt x="891" y="0"/>
                    <a:pt x="5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12886475" y="595025"/>
              <a:ext cx="130900" cy="122025"/>
            </a:xfrm>
            <a:custGeom>
              <a:avLst/>
              <a:gdLst/>
              <a:ahLst/>
              <a:cxnLst/>
              <a:rect l="l" t="t" r="r" b="b"/>
              <a:pathLst>
                <a:path w="5236" h="4881" extrusionOk="0">
                  <a:moveTo>
                    <a:pt x="580" y="1"/>
                  </a:moveTo>
                  <a:cubicBezTo>
                    <a:pt x="293" y="1"/>
                    <a:pt x="1" y="201"/>
                    <a:pt x="18" y="601"/>
                  </a:cubicBezTo>
                  <a:cubicBezTo>
                    <a:pt x="184" y="2002"/>
                    <a:pt x="151" y="4004"/>
                    <a:pt x="1652" y="4704"/>
                  </a:cubicBezTo>
                  <a:cubicBezTo>
                    <a:pt x="1997" y="4823"/>
                    <a:pt x="2343" y="4880"/>
                    <a:pt x="2673" y="4880"/>
                  </a:cubicBezTo>
                  <a:cubicBezTo>
                    <a:pt x="4100" y="4880"/>
                    <a:pt x="5236" y="3822"/>
                    <a:pt x="4721" y="2169"/>
                  </a:cubicBezTo>
                  <a:cubicBezTo>
                    <a:pt x="4656" y="1921"/>
                    <a:pt x="4473" y="1816"/>
                    <a:pt x="4287" y="1816"/>
                  </a:cubicBezTo>
                  <a:cubicBezTo>
                    <a:pt x="3997" y="1816"/>
                    <a:pt x="3698" y="2070"/>
                    <a:pt x="3820" y="2436"/>
                  </a:cubicBezTo>
                  <a:cubicBezTo>
                    <a:pt x="4244" y="3495"/>
                    <a:pt x="3491" y="4007"/>
                    <a:pt x="2646" y="4007"/>
                  </a:cubicBezTo>
                  <a:cubicBezTo>
                    <a:pt x="2426" y="4007"/>
                    <a:pt x="2199" y="3973"/>
                    <a:pt x="1986" y="3904"/>
                  </a:cubicBezTo>
                  <a:cubicBezTo>
                    <a:pt x="885" y="3370"/>
                    <a:pt x="985" y="1735"/>
                    <a:pt x="1118" y="601"/>
                  </a:cubicBezTo>
                  <a:cubicBezTo>
                    <a:pt x="1152" y="201"/>
                    <a:pt x="868" y="1"/>
                    <a:pt x="5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12935100" y="524000"/>
              <a:ext cx="147325" cy="140725"/>
            </a:xfrm>
            <a:custGeom>
              <a:avLst/>
              <a:gdLst/>
              <a:ahLst/>
              <a:cxnLst/>
              <a:rect l="l" t="t" r="r" b="b"/>
              <a:pathLst>
                <a:path w="5893" h="5629" extrusionOk="0">
                  <a:moveTo>
                    <a:pt x="4368" y="0"/>
                  </a:moveTo>
                  <a:cubicBezTo>
                    <a:pt x="4076" y="0"/>
                    <a:pt x="3785" y="278"/>
                    <a:pt x="3910" y="674"/>
                  </a:cubicBezTo>
                  <a:cubicBezTo>
                    <a:pt x="4310" y="1608"/>
                    <a:pt x="4377" y="2742"/>
                    <a:pt x="3643" y="3609"/>
                  </a:cubicBezTo>
                  <a:cubicBezTo>
                    <a:pt x="3156" y="4204"/>
                    <a:pt x="2275" y="4777"/>
                    <a:pt x="1461" y="4777"/>
                  </a:cubicBezTo>
                  <a:cubicBezTo>
                    <a:pt x="1271" y="4777"/>
                    <a:pt x="1085" y="4746"/>
                    <a:pt x="908" y="4677"/>
                  </a:cubicBezTo>
                  <a:cubicBezTo>
                    <a:pt x="826" y="4642"/>
                    <a:pt x="750" y="4626"/>
                    <a:pt x="681" y="4626"/>
                  </a:cubicBezTo>
                  <a:cubicBezTo>
                    <a:pt x="152" y="4626"/>
                    <a:pt x="0" y="5522"/>
                    <a:pt x="708" y="5611"/>
                  </a:cubicBezTo>
                  <a:cubicBezTo>
                    <a:pt x="847" y="5623"/>
                    <a:pt x="985" y="5629"/>
                    <a:pt x="1121" y="5629"/>
                  </a:cubicBezTo>
                  <a:cubicBezTo>
                    <a:pt x="3910" y="5629"/>
                    <a:pt x="5892" y="3076"/>
                    <a:pt x="4811" y="340"/>
                  </a:cubicBezTo>
                  <a:cubicBezTo>
                    <a:pt x="4723" y="102"/>
                    <a:pt x="4545" y="0"/>
                    <a:pt x="4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11606825" y="-220025"/>
              <a:ext cx="333600" cy="248850"/>
            </a:xfrm>
            <a:custGeom>
              <a:avLst/>
              <a:gdLst/>
              <a:ahLst/>
              <a:cxnLst/>
              <a:rect l="l" t="t" r="r" b="b"/>
              <a:pathLst>
                <a:path w="13344" h="9954" extrusionOk="0">
                  <a:moveTo>
                    <a:pt x="9602" y="0"/>
                  </a:moveTo>
                  <a:cubicBezTo>
                    <a:pt x="9515" y="0"/>
                    <a:pt x="9428" y="4"/>
                    <a:pt x="9340" y="13"/>
                  </a:cubicBezTo>
                  <a:cubicBezTo>
                    <a:pt x="3102" y="346"/>
                    <a:pt x="0" y="6317"/>
                    <a:pt x="6171" y="9853"/>
                  </a:cubicBezTo>
                  <a:cubicBezTo>
                    <a:pt x="6292" y="9924"/>
                    <a:pt x="6406" y="9954"/>
                    <a:pt x="6511" y="9954"/>
                  </a:cubicBezTo>
                  <a:cubicBezTo>
                    <a:pt x="7101" y="9954"/>
                    <a:pt x="7375" y="8989"/>
                    <a:pt x="6638" y="8819"/>
                  </a:cubicBezTo>
                  <a:cubicBezTo>
                    <a:pt x="5204" y="8486"/>
                    <a:pt x="4036" y="7318"/>
                    <a:pt x="3703" y="5984"/>
                  </a:cubicBezTo>
                  <a:cubicBezTo>
                    <a:pt x="3169" y="3782"/>
                    <a:pt x="5137" y="1848"/>
                    <a:pt x="7172" y="1314"/>
                  </a:cubicBezTo>
                  <a:cubicBezTo>
                    <a:pt x="7959" y="1059"/>
                    <a:pt x="8668" y="905"/>
                    <a:pt x="9290" y="905"/>
                  </a:cubicBezTo>
                  <a:cubicBezTo>
                    <a:pt x="10620" y="905"/>
                    <a:pt x="11554" y="1606"/>
                    <a:pt x="12009" y="3515"/>
                  </a:cubicBezTo>
                  <a:cubicBezTo>
                    <a:pt x="12062" y="3729"/>
                    <a:pt x="12265" y="3878"/>
                    <a:pt x="12481" y="3878"/>
                  </a:cubicBezTo>
                  <a:cubicBezTo>
                    <a:pt x="12535" y="3878"/>
                    <a:pt x="12589" y="3869"/>
                    <a:pt x="12643" y="3849"/>
                  </a:cubicBezTo>
                  <a:cubicBezTo>
                    <a:pt x="13343" y="3549"/>
                    <a:pt x="12676" y="2548"/>
                    <a:pt x="12509" y="2048"/>
                  </a:cubicBezTo>
                  <a:cubicBezTo>
                    <a:pt x="12041" y="892"/>
                    <a:pt x="10871" y="0"/>
                    <a:pt x="96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11766100" y="-149900"/>
              <a:ext cx="206450" cy="158700"/>
            </a:xfrm>
            <a:custGeom>
              <a:avLst/>
              <a:gdLst/>
              <a:ahLst/>
              <a:cxnLst/>
              <a:rect l="l" t="t" r="r" b="b"/>
              <a:pathLst>
                <a:path w="8258" h="6348" extrusionOk="0">
                  <a:moveTo>
                    <a:pt x="5372" y="0"/>
                  </a:moveTo>
                  <a:cubicBezTo>
                    <a:pt x="5202" y="0"/>
                    <a:pt x="5023" y="14"/>
                    <a:pt x="4837" y="43"/>
                  </a:cubicBezTo>
                  <a:cubicBezTo>
                    <a:pt x="4003" y="143"/>
                    <a:pt x="3236" y="377"/>
                    <a:pt x="2469" y="644"/>
                  </a:cubicBezTo>
                  <a:cubicBezTo>
                    <a:pt x="1902" y="844"/>
                    <a:pt x="1235" y="1044"/>
                    <a:pt x="734" y="1511"/>
                  </a:cubicBezTo>
                  <a:cubicBezTo>
                    <a:pt x="234" y="1911"/>
                    <a:pt x="0" y="2712"/>
                    <a:pt x="267" y="3346"/>
                  </a:cubicBezTo>
                  <a:cubicBezTo>
                    <a:pt x="599" y="3953"/>
                    <a:pt x="1175" y="4149"/>
                    <a:pt x="1820" y="4149"/>
                  </a:cubicBezTo>
                  <a:cubicBezTo>
                    <a:pt x="2734" y="4149"/>
                    <a:pt x="3786" y="3755"/>
                    <a:pt x="4470" y="3579"/>
                  </a:cubicBezTo>
                  <a:cubicBezTo>
                    <a:pt x="5116" y="3382"/>
                    <a:pt x="4911" y="2547"/>
                    <a:pt x="4412" y="2547"/>
                  </a:cubicBezTo>
                  <a:cubicBezTo>
                    <a:pt x="4318" y="2547"/>
                    <a:pt x="4214" y="2577"/>
                    <a:pt x="4103" y="2645"/>
                  </a:cubicBezTo>
                  <a:cubicBezTo>
                    <a:pt x="3436" y="2979"/>
                    <a:pt x="2669" y="3212"/>
                    <a:pt x="1969" y="3246"/>
                  </a:cubicBezTo>
                  <a:cubicBezTo>
                    <a:pt x="1502" y="3246"/>
                    <a:pt x="1135" y="3246"/>
                    <a:pt x="1101" y="2879"/>
                  </a:cubicBezTo>
                  <a:cubicBezTo>
                    <a:pt x="1001" y="2045"/>
                    <a:pt x="2102" y="1744"/>
                    <a:pt x="2769" y="1511"/>
                  </a:cubicBezTo>
                  <a:cubicBezTo>
                    <a:pt x="3503" y="1277"/>
                    <a:pt x="4270" y="1044"/>
                    <a:pt x="4971" y="977"/>
                  </a:cubicBezTo>
                  <a:cubicBezTo>
                    <a:pt x="5131" y="954"/>
                    <a:pt x="5283" y="943"/>
                    <a:pt x="5425" y="943"/>
                  </a:cubicBezTo>
                  <a:cubicBezTo>
                    <a:pt x="6317" y="943"/>
                    <a:pt x="6839" y="1400"/>
                    <a:pt x="6839" y="2378"/>
                  </a:cubicBezTo>
                  <a:cubicBezTo>
                    <a:pt x="6772" y="3412"/>
                    <a:pt x="5938" y="4213"/>
                    <a:pt x="5071" y="4813"/>
                  </a:cubicBezTo>
                  <a:cubicBezTo>
                    <a:pt x="4470" y="5214"/>
                    <a:pt x="3736" y="5581"/>
                    <a:pt x="3069" y="5714"/>
                  </a:cubicBezTo>
                  <a:cubicBezTo>
                    <a:pt x="2636" y="5747"/>
                    <a:pt x="2736" y="6348"/>
                    <a:pt x="3103" y="6348"/>
                  </a:cubicBezTo>
                  <a:cubicBezTo>
                    <a:pt x="4837" y="6214"/>
                    <a:pt x="6405" y="5180"/>
                    <a:pt x="7306" y="3713"/>
                  </a:cubicBezTo>
                  <a:cubicBezTo>
                    <a:pt x="8257" y="1870"/>
                    <a:pt x="7344" y="0"/>
                    <a:pt x="5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11736900" y="-131325"/>
              <a:ext cx="25050" cy="54225"/>
            </a:xfrm>
            <a:custGeom>
              <a:avLst/>
              <a:gdLst/>
              <a:ahLst/>
              <a:cxnLst/>
              <a:rect l="l" t="t" r="r" b="b"/>
              <a:pathLst>
                <a:path w="1002" h="2169" fill="none" extrusionOk="0">
                  <a:moveTo>
                    <a:pt x="1" y="1"/>
                  </a:moveTo>
                  <a:cubicBezTo>
                    <a:pt x="635" y="701"/>
                    <a:pt x="1002" y="968"/>
                    <a:pt x="601" y="2169"/>
                  </a:cubicBez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11716075" y="-108800"/>
              <a:ext cx="95075" cy="90075"/>
            </a:xfrm>
            <a:custGeom>
              <a:avLst/>
              <a:gdLst/>
              <a:ahLst/>
              <a:cxnLst/>
              <a:rect l="l" t="t" r="r" b="b"/>
              <a:pathLst>
                <a:path w="3803" h="3603" fill="none" extrusionOk="0">
                  <a:moveTo>
                    <a:pt x="1534" y="0"/>
                  </a:moveTo>
                  <a:cubicBezTo>
                    <a:pt x="400" y="301"/>
                    <a:pt x="0" y="1735"/>
                    <a:pt x="1134" y="2669"/>
                  </a:cubicBezTo>
                  <a:cubicBezTo>
                    <a:pt x="2268" y="3603"/>
                    <a:pt x="3769" y="2769"/>
                    <a:pt x="3803" y="2035"/>
                  </a:cubicBezTo>
                </a:path>
              </a:pathLst>
            </a:custGeom>
            <a:solidFill>
              <a:schemeClr val="lt1"/>
            </a:solidFill>
            <a:ln w="1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11772775" y="-165825"/>
              <a:ext cx="55575" cy="60075"/>
            </a:xfrm>
            <a:custGeom>
              <a:avLst/>
              <a:gdLst/>
              <a:ahLst/>
              <a:cxnLst/>
              <a:rect l="l" t="t" r="r" b="b"/>
              <a:pathLst>
                <a:path w="2223" h="2403" extrusionOk="0">
                  <a:moveTo>
                    <a:pt x="375" y="0"/>
                  </a:moveTo>
                  <a:cubicBezTo>
                    <a:pt x="266" y="0"/>
                    <a:pt x="168" y="59"/>
                    <a:pt x="134" y="180"/>
                  </a:cubicBezTo>
                  <a:cubicBezTo>
                    <a:pt x="0" y="347"/>
                    <a:pt x="34" y="547"/>
                    <a:pt x="200" y="680"/>
                  </a:cubicBezTo>
                  <a:cubicBezTo>
                    <a:pt x="667" y="1047"/>
                    <a:pt x="1168" y="1548"/>
                    <a:pt x="1368" y="2148"/>
                  </a:cubicBezTo>
                  <a:cubicBezTo>
                    <a:pt x="1425" y="2329"/>
                    <a:pt x="1554" y="2403"/>
                    <a:pt x="1687" y="2403"/>
                  </a:cubicBezTo>
                  <a:cubicBezTo>
                    <a:pt x="1947" y="2403"/>
                    <a:pt x="2222" y="2123"/>
                    <a:pt x="2002" y="1814"/>
                  </a:cubicBezTo>
                  <a:cubicBezTo>
                    <a:pt x="1568" y="1314"/>
                    <a:pt x="1034" y="647"/>
                    <a:pt x="667" y="147"/>
                  </a:cubicBezTo>
                  <a:cubicBezTo>
                    <a:pt x="587" y="50"/>
                    <a:pt x="476" y="0"/>
                    <a:pt x="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11822800" y="-185850"/>
              <a:ext cx="55575" cy="60450"/>
            </a:xfrm>
            <a:custGeom>
              <a:avLst/>
              <a:gdLst/>
              <a:ahLst/>
              <a:cxnLst/>
              <a:rect l="l" t="t" r="r" b="b"/>
              <a:pathLst>
                <a:path w="2223" h="2418" extrusionOk="0">
                  <a:moveTo>
                    <a:pt x="402" y="1"/>
                  </a:moveTo>
                  <a:cubicBezTo>
                    <a:pt x="284" y="1"/>
                    <a:pt x="170" y="59"/>
                    <a:pt x="101" y="180"/>
                  </a:cubicBezTo>
                  <a:cubicBezTo>
                    <a:pt x="1" y="380"/>
                    <a:pt x="34" y="581"/>
                    <a:pt x="201" y="681"/>
                  </a:cubicBezTo>
                  <a:cubicBezTo>
                    <a:pt x="668" y="1081"/>
                    <a:pt x="1168" y="1581"/>
                    <a:pt x="1368" y="2148"/>
                  </a:cubicBezTo>
                  <a:cubicBezTo>
                    <a:pt x="1425" y="2341"/>
                    <a:pt x="1554" y="2418"/>
                    <a:pt x="1687" y="2418"/>
                  </a:cubicBezTo>
                  <a:cubicBezTo>
                    <a:pt x="1947" y="2418"/>
                    <a:pt x="2223" y="2124"/>
                    <a:pt x="2002" y="1815"/>
                  </a:cubicBezTo>
                  <a:cubicBezTo>
                    <a:pt x="1569" y="1214"/>
                    <a:pt x="1168" y="747"/>
                    <a:pt x="701" y="147"/>
                  </a:cubicBezTo>
                  <a:cubicBezTo>
                    <a:pt x="621" y="51"/>
                    <a:pt x="51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12100500" y="12950"/>
              <a:ext cx="133450" cy="133450"/>
            </a:xfrm>
            <a:custGeom>
              <a:avLst/>
              <a:gdLst/>
              <a:ahLst/>
              <a:cxnLst/>
              <a:rect l="l" t="t" r="r" b="b"/>
              <a:pathLst>
                <a:path w="5338" h="5338" extrusionOk="0">
                  <a:moveTo>
                    <a:pt x="2669" y="1"/>
                  </a:moveTo>
                  <a:cubicBezTo>
                    <a:pt x="1235" y="1"/>
                    <a:pt x="1" y="1201"/>
                    <a:pt x="1" y="2669"/>
                  </a:cubicBezTo>
                  <a:cubicBezTo>
                    <a:pt x="1" y="4137"/>
                    <a:pt x="1235" y="5338"/>
                    <a:pt x="2669" y="5338"/>
                  </a:cubicBezTo>
                  <a:cubicBezTo>
                    <a:pt x="4137" y="5338"/>
                    <a:pt x="5338" y="4137"/>
                    <a:pt x="5338" y="2669"/>
                  </a:cubicBezTo>
                  <a:cubicBezTo>
                    <a:pt x="5338" y="1168"/>
                    <a:pt x="4137" y="1"/>
                    <a:pt x="2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12398225" y="12950"/>
              <a:ext cx="133450" cy="133450"/>
            </a:xfrm>
            <a:custGeom>
              <a:avLst/>
              <a:gdLst/>
              <a:ahLst/>
              <a:cxnLst/>
              <a:rect l="l" t="t" r="r" b="b"/>
              <a:pathLst>
                <a:path w="5338" h="5338" extrusionOk="0">
                  <a:moveTo>
                    <a:pt x="2669" y="1"/>
                  </a:moveTo>
                  <a:cubicBezTo>
                    <a:pt x="1201" y="1"/>
                    <a:pt x="0" y="1201"/>
                    <a:pt x="0" y="2669"/>
                  </a:cubicBezTo>
                  <a:cubicBezTo>
                    <a:pt x="0" y="4137"/>
                    <a:pt x="1201" y="5338"/>
                    <a:pt x="2669" y="5338"/>
                  </a:cubicBezTo>
                  <a:cubicBezTo>
                    <a:pt x="4103" y="5338"/>
                    <a:pt x="5337" y="4137"/>
                    <a:pt x="5337" y="2669"/>
                  </a:cubicBezTo>
                  <a:cubicBezTo>
                    <a:pt x="5337" y="1168"/>
                    <a:pt x="4137" y="1"/>
                    <a:pt x="2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12218100" y="74650"/>
              <a:ext cx="197650" cy="159325"/>
            </a:xfrm>
            <a:custGeom>
              <a:avLst/>
              <a:gdLst/>
              <a:ahLst/>
              <a:cxnLst/>
              <a:rect l="l" t="t" r="r" b="b"/>
              <a:pathLst>
                <a:path w="7906" h="6373" extrusionOk="0">
                  <a:moveTo>
                    <a:pt x="0" y="1"/>
                  </a:moveTo>
                  <a:cubicBezTo>
                    <a:pt x="0" y="1"/>
                    <a:pt x="1001" y="6372"/>
                    <a:pt x="3936" y="6372"/>
                  </a:cubicBezTo>
                  <a:cubicBezTo>
                    <a:pt x="6905" y="6372"/>
                    <a:pt x="7906" y="1"/>
                    <a:pt x="79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12138025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extrusionOk="0">
                  <a:moveTo>
                    <a:pt x="2169" y="0"/>
                  </a:moveTo>
                  <a:cubicBezTo>
                    <a:pt x="1002" y="0"/>
                    <a:pt x="1" y="1768"/>
                    <a:pt x="1" y="3936"/>
                  </a:cubicBezTo>
                  <a:cubicBezTo>
                    <a:pt x="1" y="6105"/>
                    <a:pt x="1002" y="7839"/>
                    <a:pt x="2169" y="7839"/>
                  </a:cubicBezTo>
                  <a:cubicBezTo>
                    <a:pt x="3370" y="7839"/>
                    <a:pt x="4337" y="6105"/>
                    <a:pt x="4337" y="3936"/>
                  </a:cubicBezTo>
                  <a:cubicBezTo>
                    <a:pt x="4337" y="1768"/>
                    <a:pt x="3370" y="0"/>
                    <a:pt x="2169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12315650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extrusionOk="0">
                  <a:moveTo>
                    <a:pt x="2169" y="0"/>
                  </a:moveTo>
                  <a:cubicBezTo>
                    <a:pt x="968" y="0"/>
                    <a:pt x="1" y="1768"/>
                    <a:pt x="1" y="3936"/>
                  </a:cubicBezTo>
                  <a:cubicBezTo>
                    <a:pt x="1" y="6105"/>
                    <a:pt x="968" y="7839"/>
                    <a:pt x="2169" y="7839"/>
                  </a:cubicBezTo>
                  <a:cubicBezTo>
                    <a:pt x="3370" y="7839"/>
                    <a:pt x="4337" y="6105"/>
                    <a:pt x="4337" y="3936"/>
                  </a:cubicBezTo>
                  <a:cubicBezTo>
                    <a:pt x="4337" y="1768"/>
                    <a:pt x="3370" y="0"/>
                    <a:pt x="2169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12138025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fill="none" extrusionOk="0">
                  <a:moveTo>
                    <a:pt x="4337" y="3936"/>
                  </a:moveTo>
                  <a:cubicBezTo>
                    <a:pt x="4337" y="6105"/>
                    <a:pt x="3370" y="7839"/>
                    <a:pt x="2169" y="7839"/>
                  </a:cubicBezTo>
                  <a:cubicBezTo>
                    <a:pt x="1002" y="7839"/>
                    <a:pt x="1" y="6105"/>
                    <a:pt x="1" y="3936"/>
                  </a:cubicBezTo>
                  <a:cubicBezTo>
                    <a:pt x="1" y="1768"/>
                    <a:pt x="1002" y="0"/>
                    <a:pt x="2169" y="0"/>
                  </a:cubicBezTo>
                  <a:cubicBezTo>
                    <a:pt x="3370" y="0"/>
                    <a:pt x="4337" y="1768"/>
                    <a:pt x="4337" y="393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12138025" y="-148825"/>
              <a:ext cx="75075" cy="133450"/>
            </a:xfrm>
            <a:custGeom>
              <a:avLst/>
              <a:gdLst/>
              <a:ahLst/>
              <a:cxnLst/>
              <a:rect l="l" t="t" r="r" b="b"/>
              <a:pathLst>
                <a:path w="3003" h="5338" extrusionOk="0">
                  <a:moveTo>
                    <a:pt x="1502" y="0"/>
                  </a:moveTo>
                  <a:cubicBezTo>
                    <a:pt x="668" y="0"/>
                    <a:pt x="1" y="1201"/>
                    <a:pt x="1" y="2669"/>
                  </a:cubicBezTo>
                  <a:cubicBezTo>
                    <a:pt x="1" y="4137"/>
                    <a:pt x="668" y="5337"/>
                    <a:pt x="1502" y="5337"/>
                  </a:cubicBezTo>
                  <a:cubicBezTo>
                    <a:pt x="2336" y="5337"/>
                    <a:pt x="3003" y="4137"/>
                    <a:pt x="3003" y="2669"/>
                  </a:cubicBezTo>
                  <a:cubicBezTo>
                    <a:pt x="3003" y="2335"/>
                    <a:pt x="2970" y="2002"/>
                    <a:pt x="2936" y="1701"/>
                  </a:cubicBezTo>
                  <a:lnTo>
                    <a:pt x="1635" y="2135"/>
                  </a:lnTo>
                  <a:lnTo>
                    <a:pt x="2503" y="701"/>
                  </a:lnTo>
                  <a:cubicBezTo>
                    <a:pt x="2269" y="267"/>
                    <a:pt x="1902" y="0"/>
                    <a:pt x="1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12315650" y="-169675"/>
              <a:ext cx="108450" cy="196000"/>
            </a:xfrm>
            <a:custGeom>
              <a:avLst/>
              <a:gdLst/>
              <a:ahLst/>
              <a:cxnLst/>
              <a:rect l="l" t="t" r="r" b="b"/>
              <a:pathLst>
                <a:path w="4338" h="7840" fill="none" extrusionOk="0">
                  <a:moveTo>
                    <a:pt x="4337" y="3936"/>
                  </a:moveTo>
                  <a:cubicBezTo>
                    <a:pt x="4337" y="6105"/>
                    <a:pt x="3370" y="7839"/>
                    <a:pt x="2169" y="7839"/>
                  </a:cubicBezTo>
                  <a:cubicBezTo>
                    <a:pt x="968" y="7839"/>
                    <a:pt x="1" y="6105"/>
                    <a:pt x="1" y="3936"/>
                  </a:cubicBezTo>
                  <a:cubicBezTo>
                    <a:pt x="1" y="1768"/>
                    <a:pt x="968" y="0"/>
                    <a:pt x="2169" y="0"/>
                  </a:cubicBezTo>
                  <a:cubicBezTo>
                    <a:pt x="3370" y="0"/>
                    <a:pt x="4337" y="1768"/>
                    <a:pt x="4337" y="3936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7"/>
            <p:cNvSpPr/>
            <p:nvPr/>
          </p:nvSpPr>
          <p:spPr>
            <a:xfrm>
              <a:off x="12315650" y="-148825"/>
              <a:ext cx="75075" cy="133450"/>
            </a:xfrm>
            <a:custGeom>
              <a:avLst/>
              <a:gdLst/>
              <a:ahLst/>
              <a:cxnLst/>
              <a:rect l="l" t="t" r="r" b="b"/>
              <a:pathLst>
                <a:path w="3003" h="5338" extrusionOk="0">
                  <a:moveTo>
                    <a:pt x="1502" y="0"/>
                  </a:moveTo>
                  <a:cubicBezTo>
                    <a:pt x="668" y="0"/>
                    <a:pt x="1" y="1201"/>
                    <a:pt x="1" y="2669"/>
                  </a:cubicBezTo>
                  <a:cubicBezTo>
                    <a:pt x="1" y="4137"/>
                    <a:pt x="668" y="5337"/>
                    <a:pt x="1502" y="5337"/>
                  </a:cubicBezTo>
                  <a:cubicBezTo>
                    <a:pt x="2336" y="5337"/>
                    <a:pt x="3003" y="4137"/>
                    <a:pt x="3003" y="2669"/>
                  </a:cubicBezTo>
                  <a:cubicBezTo>
                    <a:pt x="3003" y="2335"/>
                    <a:pt x="2970" y="2002"/>
                    <a:pt x="2903" y="1701"/>
                  </a:cubicBezTo>
                  <a:lnTo>
                    <a:pt x="1635" y="2135"/>
                  </a:lnTo>
                  <a:lnTo>
                    <a:pt x="2503" y="701"/>
                  </a:lnTo>
                  <a:cubicBezTo>
                    <a:pt x="2269" y="267"/>
                    <a:pt x="1869" y="0"/>
                    <a:pt x="15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46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284134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Finalità</a:t>
            </a:r>
            <a:endParaRPr dirty="0"/>
          </a:p>
        </p:txBody>
      </p:sp>
      <p:sp>
        <p:nvSpPr>
          <p:cNvPr id="1774" name="Google Shape;1774;p46"/>
          <p:cNvSpPr txBox="1">
            <a:spLocks noGrp="1"/>
          </p:cNvSpPr>
          <p:nvPr>
            <p:ph type="title" idx="2"/>
          </p:nvPr>
        </p:nvSpPr>
        <p:spPr>
          <a:xfrm>
            <a:off x="5726501" y="1694075"/>
            <a:ext cx="24558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Autonomia</a:t>
            </a:r>
            <a:endParaRPr dirty="0"/>
          </a:p>
        </p:txBody>
      </p:sp>
      <p:sp>
        <p:nvSpPr>
          <p:cNvPr id="1775" name="Google Shape;1775;p46"/>
          <p:cNvSpPr txBox="1">
            <a:spLocks noGrp="1"/>
          </p:cNvSpPr>
          <p:nvPr>
            <p:ph type="subTitle" idx="3"/>
          </p:nvPr>
        </p:nvSpPr>
        <p:spPr>
          <a:xfrm>
            <a:off x="5726501" y="2114675"/>
            <a:ext cx="2455800" cy="2837378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 dirty="0"/>
              <a:t>Sviluppare l’autonomia significa avere fiducia di sé e fidarsi degli altri; provare soddisfazione nel fare da sé e saper chiedere aiuto o poter esprimere insoddisfazione e frustrazione elaborando progressivamente risposte e strategie; esprimere sentimenti ed emozioni; partecipare alle decisioni esprimendo opinioni imparando ad operare scelte e ad assumere comportamenti e atteggiamenti sempre più consapevoli</a:t>
            </a:r>
            <a:endParaRPr sz="1000" dirty="0"/>
          </a:p>
        </p:txBody>
      </p:sp>
      <p:sp>
        <p:nvSpPr>
          <p:cNvPr id="1776" name="Google Shape;1776;p46"/>
          <p:cNvSpPr txBox="1">
            <a:spLocks noGrp="1"/>
          </p:cNvSpPr>
          <p:nvPr>
            <p:ph type="title" idx="4"/>
          </p:nvPr>
        </p:nvSpPr>
        <p:spPr>
          <a:xfrm>
            <a:off x="924495" y="1570375"/>
            <a:ext cx="24558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</a:t>
            </a:r>
            <a:r>
              <a:rPr lang="en" dirty="0"/>
              <a:t>dentità </a:t>
            </a:r>
            <a:endParaRPr dirty="0"/>
          </a:p>
        </p:txBody>
      </p:sp>
      <p:sp>
        <p:nvSpPr>
          <p:cNvPr id="1777" name="Google Shape;1777;p46"/>
          <p:cNvSpPr txBox="1">
            <a:spLocks noGrp="1"/>
          </p:cNvSpPr>
          <p:nvPr>
            <p:ph type="subTitle" idx="5"/>
          </p:nvPr>
        </p:nvSpPr>
        <p:spPr>
          <a:xfrm>
            <a:off x="463714" y="2004725"/>
            <a:ext cx="2921536" cy="2809184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 dirty="0"/>
              <a:t>Consolidare l’identità significa vivere serenamente tutte le dimensioni del proprio io stare bene, essere rassicurati nella molteplicità del proprio fare e sentire, sentirsi sicuri in un ambiente sociale allargato, imparare a conoscersi e ad essere riconosciuti come persona unica ed irripetibile.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 dirty="0"/>
              <a:t>Vuol dire sperimentare diversi ruoli e diverse forme di identità: figlio, alunno, compagno, maschio o femmina, abitante di un territorio, membro di un gruppo, appartenente a una </a:t>
            </a:r>
            <a:r>
              <a:rPr lang="it-IT" sz="1000" dirty="0" err="1"/>
              <a:t>comunitàsempre</a:t>
            </a:r>
            <a:r>
              <a:rPr lang="it-IT" sz="1000" dirty="0"/>
              <a:t> più ampia e plurale, caratterizzata da valori comuni, abitudini, linguaggi, riti, ruoli.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  <p:grpSp>
        <p:nvGrpSpPr>
          <p:cNvPr id="1780" name="Google Shape;1780;p46"/>
          <p:cNvGrpSpPr/>
          <p:nvPr/>
        </p:nvGrpSpPr>
        <p:grpSpPr>
          <a:xfrm>
            <a:off x="3884067" y="1794424"/>
            <a:ext cx="1388692" cy="2809185"/>
            <a:chOff x="3884067" y="1794424"/>
            <a:chExt cx="1388692" cy="2809185"/>
          </a:xfrm>
        </p:grpSpPr>
        <p:sp>
          <p:nvSpPr>
            <p:cNvPr id="1781" name="Google Shape;1781;p46"/>
            <p:cNvSpPr/>
            <p:nvPr/>
          </p:nvSpPr>
          <p:spPr>
            <a:xfrm>
              <a:off x="3884067" y="1794424"/>
              <a:ext cx="1388692" cy="2809185"/>
            </a:xfrm>
            <a:custGeom>
              <a:avLst/>
              <a:gdLst/>
              <a:ahLst/>
              <a:cxnLst/>
              <a:rect l="l" t="t" r="r" b="b"/>
              <a:pathLst>
                <a:path w="48035" h="97170" extrusionOk="0">
                  <a:moveTo>
                    <a:pt x="29121" y="0"/>
                  </a:moveTo>
                  <a:cubicBezTo>
                    <a:pt x="29021" y="0"/>
                    <a:pt x="28921" y="0"/>
                    <a:pt x="28821" y="67"/>
                  </a:cubicBezTo>
                  <a:cubicBezTo>
                    <a:pt x="28754" y="67"/>
                    <a:pt x="28654" y="100"/>
                    <a:pt x="28588" y="100"/>
                  </a:cubicBezTo>
                  <a:cubicBezTo>
                    <a:pt x="28488" y="100"/>
                    <a:pt x="28421" y="134"/>
                    <a:pt x="28321" y="134"/>
                  </a:cubicBezTo>
                  <a:cubicBezTo>
                    <a:pt x="28254" y="167"/>
                    <a:pt x="28121" y="167"/>
                    <a:pt x="28087" y="234"/>
                  </a:cubicBezTo>
                  <a:cubicBezTo>
                    <a:pt x="27987" y="267"/>
                    <a:pt x="27921" y="267"/>
                    <a:pt x="27820" y="301"/>
                  </a:cubicBezTo>
                  <a:lnTo>
                    <a:pt x="27587" y="434"/>
                  </a:lnTo>
                  <a:cubicBezTo>
                    <a:pt x="27487" y="467"/>
                    <a:pt x="27454" y="467"/>
                    <a:pt x="27353" y="567"/>
                  </a:cubicBezTo>
                  <a:lnTo>
                    <a:pt x="27120" y="667"/>
                  </a:lnTo>
                  <a:cubicBezTo>
                    <a:pt x="27087" y="734"/>
                    <a:pt x="27020" y="734"/>
                    <a:pt x="26953" y="768"/>
                  </a:cubicBezTo>
                  <a:cubicBezTo>
                    <a:pt x="26786" y="834"/>
                    <a:pt x="26653" y="968"/>
                    <a:pt x="26486" y="1101"/>
                  </a:cubicBezTo>
                  <a:lnTo>
                    <a:pt x="26353" y="1235"/>
                  </a:lnTo>
                  <a:cubicBezTo>
                    <a:pt x="26286" y="1268"/>
                    <a:pt x="26253" y="1335"/>
                    <a:pt x="26153" y="1435"/>
                  </a:cubicBezTo>
                  <a:cubicBezTo>
                    <a:pt x="26119" y="1468"/>
                    <a:pt x="26086" y="1501"/>
                    <a:pt x="25986" y="1568"/>
                  </a:cubicBezTo>
                  <a:cubicBezTo>
                    <a:pt x="25919" y="1635"/>
                    <a:pt x="25852" y="1668"/>
                    <a:pt x="25752" y="1768"/>
                  </a:cubicBezTo>
                  <a:lnTo>
                    <a:pt x="25619" y="1902"/>
                  </a:lnTo>
                  <a:lnTo>
                    <a:pt x="25419" y="2102"/>
                  </a:lnTo>
                  <a:cubicBezTo>
                    <a:pt x="25352" y="2135"/>
                    <a:pt x="25319" y="2169"/>
                    <a:pt x="25285" y="2269"/>
                  </a:cubicBezTo>
                  <a:cubicBezTo>
                    <a:pt x="25185" y="2335"/>
                    <a:pt x="25152" y="2435"/>
                    <a:pt x="25085" y="2502"/>
                  </a:cubicBezTo>
                  <a:cubicBezTo>
                    <a:pt x="25085" y="2502"/>
                    <a:pt x="24952" y="2669"/>
                    <a:pt x="24918" y="2736"/>
                  </a:cubicBezTo>
                  <a:cubicBezTo>
                    <a:pt x="24118" y="2302"/>
                    <a:pt x="23250" y="2102"/>
                    <a:pt x="22283" y="2102"/>
                  </a:cubicBezTo>
                  <a:cubicBezTo>
                    <a:pt x="20849" y="2102"/>
                    <a:pt x="19348" y="2836"/>
                    <a:pt x="18147" y="4270"/>
                  </a:cubicBezTo>
                  <a:cubicBezTo>
                    <a:pt x="15645" y="7105"/>
                    <a:pt x="14511" y="11775"/>
                    <a:pt x="15145" y="16746"/>
                  </a:cubicBezTo>
                  <a:cubicBezTo>
                    <a:pt x="15245" y="17479"/>
                    <a:pt x="15345" y="18247"/>
                    <a:pt x="15512" y="19081"/>
                  </a:cubicBezTo>
                  <a:lnTo>
                    <a:pt x="15512" y="19114"/>
                  </a:lnTo>
                  <a:cubicBezTo>
                    <a:pt x="15745" y="20181"/>
                    <a:pt x="15945" y="21282"/>
                    <a:pt x="16245" y="22283"/>
                  </a:cubicBezTo>
                  <a:lnTo>
                    <a:pt x="16245" y="22316"/>
                  </a:lnTo>
                  <a:cubicBezTo>
                    <a:pt x="16312" y="22650"/>
                    <a:pt x="16412" y="22950"/>
                    <a:pt x="16479" y="23250"/>
                  </a:cubicBezTo>
                  <a:cubicBezTo>
                    <a:pt x="16479" y="23250"/>
                    <a:pt x="16579" y="23484"/>
                    <a:pt x="16579" y="23584"/>
                  </a:cubicBezTo>
                  <a:cubicBezTo>
                    <a:pt x="16245" y="23484"/>
                    <a:pt x="15945" y="23417"/>
                    <a:pt x="15612" y="23350"/>
                  </a:cubicBezTo>
                  <a:cubicBezTo>
                    <a:pt x="15578" y="23350"/>
                    <a:pt x="15478" y="23317"/>
                    <a:pt x="15445" y="23317"/>
                  </a:cubicBezTo>
                  <a:cubicBezTo>
                    <a:pt x="15311" y="23284"/>
                    <a:pt x="15178" y="23284"/>
                    <a:pt x="15078" y="23250"/>
                  </a:cubicBezTo>
                  <a:lnTo>
                    <a:pt x="14844" y="23184"/>
                  </a:lnTo>
                  <a:cubicBezTo>
                    <a:pt x="14778" y="23184"/>
                    <a:pt x="14644" y="23150"/>
                    <a:pt x="14511" y="23150"/>
                  </a:cubicBezTo>
                  <a:cubicBezTo>
                    <a:pt x="14444" y="23150"/>
                    <a:pt x="14311" y="23117"/>
                    <a:pt x="14244" y="23117"/>
                  </a:cubicBezTo>
                  <a:lnTo>
                    <a:pt x="14011" y="23083"/>
                  </a:lnTo>
                  <a:cubicBezTo>
                    <a:pt x="13910" y="23083"/>
                    <a:pt x="13744" y="23017"/>
                    <a:pt x="13610" y="23017"/>
                  </a:cubicBezTo>
                  <a:cubicBezTo>
                    <a:pt x="13343" y="22983"/>
                    <a:pt x="13110" y="22983"/>
                    <a:pt x="12843" y="22983"/>
                  </a:cubicBezTo>
                  <a:lnTo>
                    <a:pt x="12076" y="22983"/>
                  </a:lnTo>
                  <a:cubicBezTo>
                    <a:pt x="11275" y="22983"/>
                    <a:pt x="10508" y="23083"/>
                    <a:pt x="9774" y="23184"/>
                  </a:cubicBezTo>
                  <a:cubicBezTo>
                    <a:pt x="6172" y="23851"/>
                    <a:pt x="3436" y="27153"/>
                    <a:pt x="2235" y="32257"/>
                  </a:cubicBezTo>
                  <a:cubicBezTo>
                    <a:pt x="2135" y="32657"/>
                    <a:pt x="2069" y="33091"/>
                    <a:pt x="1969" y="33458"/>
                  </a:cubicBezTo>
                  <a:cubicBezTo>
                    <a:pt x="1935" y="33591"/>
                    <a:pt x="1935" y="33691"/>
                    <a:pt x="1902" y="33858"/>
                  </a:cubicBezTo>
                  <a:cubicBezTo>
                    <a:pt x="1735" y="34425"/>
                    <a:pt x="1402" y="34959"/>
                    <a:pt x="1101" y="35459"/>
                  </a:cubicBezTo>
                  <a:cubicBezTo>
                    <a:pt x="801" y="35926"/>
                    <a:pt x="568" y="36360"/>
                    <a:pt x="334" y="36860"/>
                  </a:cubicBezTo>
                  <a:cubicBezTo>
                    <a:pt x="101" y="37527"/>
                    <a:pt x="1" y="38261"/>
                    <a:pt x="167" y="38861"/>
                  </a:cubicBezTo>
                  <a:cubicBezTo>
                    <a:pt x="167" y="38928"/>
                    <a:pt x="234" y="38962"/>
                    <a:pt x="234" y="39028"/>
                  </a:cubicBezTo>
                  <a:cubicBezTo>
                    <a:pt x="301" y="39295"/>
                    <a:pt x="401" y="39595"/>
                    <a:pt x="468" y="39829"/>
                  </a:cubicBezTo>
                  <a:cubicBezTo>
                    <a:pt x="501" y="39962"/>
                    <a:pt x="568" y="40029"/>
                    <a:pt x="601" y="40129"/>
                  </a:cubicBezTo>
                  <a:cubicBezTo>
                    <a:pt x="668" y="40296"/>
                    <a:pt x="768" y="40496"/>
                    <a:pt x="901" y="40696"/>
                  </a:cubicBezTo>
                  <a:cubicBezTo>
                    <a:pt x="935" y="40796"/>
                    <a:pt x="1001" y="40930"/>
                    <a:pt x="1101" y="41030"/>
                  </a:cubicBezTo>
                  <a:cubicBezTo>
                    <a:pt x="1235" y="41196"/>
                    <a:pt x="1301" y="41363"/>
                    <a:pt x="1435" y="41497"/>
                  </a:cubicBezTo>
                  <a:cubicBezTo>
                    <a:pt x="1502" y="41630"/>
                    <a:pt x="1602" y="41697"/>
                    <a:pt x="1735" y="41830"/>
                  </a:cubicBezTo>
                  <a:lnTo>
                    <a:pt x="2102" y="42197"/>
                  </a:lnTo>
                  <a:lnTo>
                    <a:pt x="2169" y="42297"/>
                  </a:lnTo>
                  <a:lnTo>
                    <a:pt x="2169" y="42431"/>
                  </a:lnTo>
                  <a:cubicBezTo>
                    <a:pt x="2169" y="42698"/>
                    <a:pt x="2169" y="42998"/>
                    <a:pt x="2235" y="43265"/>
                  </a:cubicBezTo>
                  <a:lnTo>
                    <a:pt x="2302" y="43598"/>
                  </a:lnTo>
                  <a:cubicBezTo>
                    <a:pt x="2302" y="43598"/>
                    <a:pt x="2402" y="43998"/>
                    <a:pt x="2436" y="44165"/>
                  </a:cubicBezTo>
                  <a:lnTo>
                    <a:pt x="2569" y="44732"/>
                  </a:lnTo>
                  <a:cubicBezTo>
                    <a:pt x="2569" y="44732"/>
                    <a:pt x="2669" y="45266"/>
                    <a:pt x="2736" y="45333"/>
                  </a:cubicBezTo>
                  <a:lnTo>
                    <a:pt x="2836" y="45833"/>
                  </a:lnTo>
                  <a:lnTo>
                    <a:pt x="3003" y="46367"/>
                  </a:lnTo>
                  <a:cubicBezTo>
                    <a:pt x="3069" y="46534"/>
                    <a:pt x="3136" y="46734"/>
                    <a:pt x="3169" y="46967"/>
                  </a:cubicBezTo>
                  <a:lnTo>
                    <a:pt x="3169" y="47001"/>
                  </a:lnTo>
                  <a:cubicBezTo>
                    <a:pt x="3270" y="47234"/>
                    <a:pt x="3336" y="47501"/>
                    <a:pt x="3436" y="47701"/>
                  </a:cubicBezTo>
                  <a:lnTo>
                    <a:pt x="3470" y="47835"/>
                  </a:lnTo>
                  <a:lnTo>
                    <a:pt x="3770" y="48668"/>
                  </a:lnTo>
                  <a:lnTo>
                    <a:pt x="4003" y="49336"/>
                  </a:lnTo>
                  <a:lnTo>
                    <a:pt x="4137" y="49569"/>
                  </a:lnTo>
                  <a:lnTo>
                    <a:pt x="4304" y="49969"/>
                  </a:lnTo>
                  <a:cubicBezTo>
                    <a:pt x="4337" y="50069"/>
                    <a:pt x="4404" y="50203"/>
                    <a:pt x="4470" y="50336"/>
                  </a:cubicBezTo>
                  <a:lnTo>
                    <a:pt x="4570" y="50503"/>
                  </a:lnTo>
                  <a:cubicBezTo>
                    <a:pt x="4570" y="50503"/>
                    <a:pt x="4737" y="50870"/>
                    <a:pt x="4804" y="51003"/>
                  </a:cubicBezTo>
                  <a:lnTo>
                    <a:pt x="5104" y="51571"/>
                  </a:lnTo>
                  <a:cubicBezTo>
                    <a:pt x="5271" y="51871"/>
                    <a:pt x="5404" y="52171"/>
                    <a:pt x="5571" y="52471"/>
                  </a:cubicBezTo>
                  <a:lnTo>
                    <a:pt x="5671" y="52671"/>
                  </a:lnTo>
                  <a:cubicBezTo>
                    <a:pt x="5805" y="52871"/>
                    <a:pt x="5938" y="53138"/>
                    <a:pt x="6105" y="53338"/>
                  </a:cubicBezTo>
                  <a:cubicBezTo>
                    <a:pt x="6138" y="53439"/>
                    <a:pt x="6238" y="53539"/>
                    <a:pt x="6272" y="53639"/>
                  </a:cubicBezTo>
                  <a:lnTo>
                    <a:pt x="6772" y="54373"/>
                  </a:lnTo>
                  <a:lnTo>
                    <a:pt x="6839" y="54506"/>
                  </a:lnTo>
                  <a:cubicBezTo>
                    <a:pt x="7072" y="54806"/>
                    <a:pt x="7272" y="55073"/>
                    <a:pt x="7473" y="55340"/>
                  </a:cubicBezTo>
                  <a:cubicBezTo>
                    <a:pt x="7506" y="55373"/>
                    <a:pt x="7506" y="55407"/>
                    <a:pt x="7573" y="55473"/>
                  </a:cubicBezTo>
                  <a:lnTo>
                    <a:pt x="7573" y="55707"/>
                  </a:lnTo>
                  <a:lnTo>
                    <a:pt x="7573" y="55907"/>
                  </a:lnTo>
                  <a:lnTo>
                    <a:pt x="7573" y="56374"/>
                  </a:lnTo>
                  <a:lnTo>
                    <a:pt x="7573" y="56541"/>
                  </a:lnTo>
                  <a:lnTo>
                    <a:pt x="7573" y="56741"/>
                  </a:lnTo>
                  <a:cubicBezTo>
                    <a:pt x="7573" y="56874"/>
                    <a:pt x="7573" y="57041"/>
                    <a:pt x="7606" y="57208"/>
                  </a:cubicBezTo>
                  <a:cubicBezTo>
                    <a:pt x="7606" y="57308"/>
                    <a:pt x="7639" y="57475"/>
                    <a:pt x="7639" y="57475"/>
                  </a:cubicBezTo>
                  <a:cubicBezTo>
                    <a:pt x="7639" y="57642"/>
                    <a:pt x="7673" y="57775"/>
                    <a:pt x="7739" y="57975"/>
                  </a:cubicBezTo>
                  <a:cubicBezTo>
                    <a:pt x="7739" y="58042"/>
                    <a:pt x="7773" y="58075"/>
                    <a:pt x="7773" y="58175"/>
                  </a:cubicBezTo>
                  <a:cubicBezTo>
                    <a:pt x="7806" y="58342"/>
                    <a:pt x="7839" y="58542"/>
                    <a:pt x="7906" y="58709"/>
                  </a:cubicBezTo>
                  <a:cubicBezTo>
                    <a:pt x="7906" y="58742"/>
                    <a:pt x="7940" y="58809"/>
                    <a:pt x="7940" y="58876"/>
                  </a:cubicBezTo>
                  <a:cubicBezTo>
                    <a:pt x="8006" y="59076"/>
                    <a:pt x="8073" y="59343"/>
                    <a:pt x="8173" y="59543"/>
                  </a:cubicBezTo>
                  <a:lnTo>
                    <a:pt x="8240" y="59643"/>
                  </a:lnTo>
                  <a:cubicBezTo>
                    <a:pt x="8306" y="59843"/>
                    <a:pt x="8407" y="60010"/>
                    <a:pt x="8473" y="60210"/>
                  </a:cubicBezTo>
                  <a:lnTo>
                    <a:pt x="8573" y="60377"/>
                  </a:lnTo>
                  <a:cubicBezTo>
                    <a:pt x="8640" y="60544"/>
                    <a:pt x="8740" y="60677"/>
                    <a:pt x="8807" y="60844"/>
                  </a:cubicBezTo>
                  <a:lnTo>
                    <a:pt x="8940" y="61044"/>
                  </a:lnTo>
                  <a:cubicBezTo>
                    <a:pt x="9007" y="61211"/>
                    <a:pt x="9107" y="61344"/>
                    <a:pt x="9174" y="61478"/>
                  </a:cubicBezTo>
                  <a:cubicBezTo>
                    <a:pt x="9240" y="61544"/>
                    <a:pt x="9274" y="61578"/>
                    <a:pt x="9307" y="61678"/>
                  </a:cubicBezTo>
                  <a:cubicBezTo>
                    <a:pt x="9407" y="61845"/>
                    <a:pt x="9507" y="61978"/>
                    <a:pt x="9641" y="62178"/>
                  </a:cubicBezTo>
                  <a:lnTo>
                    <a:pt x="9741" y="62312"/>
                  </a:lnTo>
                  <a:cubicBezTo>
                    <a:pt x="10008" y="62712"/>
                    <a:pt x="10341" y="63112"/>
                    <a:pt x="10742" y="63479"/>
                  </a:cubicBezTo>
                  <a:lnTo>
                    <a:pt x="10775" y="63512"/>
                  </a:lnTo>
                  <a:lnTo>
                    <a:pt x="11275" y="64013"/>
                  </a:lnTo>
                  <a:lnTo>
                    <a:pt x="11409" y="64146"/>
                  </a:lnTo>
                  <a:cubicBezTo>
                    <a:pt x="11575" y="64246"/>
                    <a:pt x="11676" y="64446"/>
                    <a:pt x="11842" y="64547"/>
                  </a:cubicBezTo>
                  <a:lnTo>
                    <a:pt x="11976" y="64647"/>
                  </a:lnTo>
                  <a:cubicBezTo>
                    <a:pt x="12109" y="64713"/>
                    <a:pt x="12243" y="64847"/>
                    <a:pt x="12309" y="64947"/>
                  </a:cubicBezTo>
                  <a:lnTo>
                    <a:pt x="14344" y="79324"/>
                  </a:lnTo>
                  <a:cubicBezTo>
                    <a:pt x="13644" y="79691"/>
                    <a:pt x="13077" y="80191"/>
                    <a:pt x="12610" y="80858"/>
                  </a:cubicBezTo>
                  <a:cubicBezTo>
                    <a:pt x="12343" y="81225"/>
                    <a:pt x="12143" y="81625"/>
                    <a:pt x="12009" y="81992"/>
                  </a:cubicBezTo>
                  <a:cubicBezTo>
                    <a:pt x="11976" y="82126"/>
                    <a:pt x="11942" y="82293"/>
                    <a:pt x="11909" y="82393"/>
                  </a:cubicBezTo>
                  <a:lnTo>
                    <a:pt x="11309" y="82393"/>
                  </a:lnTo>
                  <a:lnTo>
                    <a:pt x="11409" y="84894"/>
                  </a:lnTo>
                  <a:lnTo>
                    <a:pt x="11275" y="82393"/>
                  </a:lnTo>
                  <a:lnTo>
                    <a:pt x="10842" y="82393"/>
                  </a:lnTo>
                  <a:cubicBezTo>
                    <a:pt x="10742" y="82393"/>
                    <a:pt x="10608" y="82459"/>
                    <a:pt x="10475" y="82459"/>
                  </a:cubicBezTo>
                  <a:lnTo>
                    <a:pt x="10441" y="82459"/>
                  </a:lnTo>
                  <a:cubicBezTo>
                    <a:pt x="10275" y="82459"/>
                    <a:pt x="10141" y="82493"/>
                    <a:pt x="10008" y="82493"/>
                  </a:cubicBezTo>
                  <a:cubicBezTo>
                    <a:pt x="9908" y="82493"/>
                    <a:pt x="9774" y="82526"/>
                    <a:pt x="9641" y="82559"/>
                  </a:cubicBezTo>
                  <a:lnTo>
                    <a:pt x="9607" y="82559"/>
                  </a:lnTo>
                  <a:cubicBezTo>
                    <a:pt x="9474" y="82626"/>
                    <a:pt x="9341" y="82626"/>
                    <a:pt x="9174" y="82659"/>
                  </a:cubicBezTo>
                  <a:cubicBezTo>
                    <a:pt x="9107" y="82693"/>
                    <a:pt x="8974" y="82693"/>
                    <a:pt x="8907" y="82726"/>
                  </a:cubicBezTo>
                  <a:lnTo>
                    <a:pt x="8773" y="82793"/>
                  </a:lnTo>
                  <a:lnTo>
                    <a:pt x="8407" y="82893"/>
                  </a:lnTo>
                  <a:cubicBezTo>
                    <a:pt x="8306" y="82960"/>
                    <a:pt x="8173" y="82993"/>
                    <a:pt x="8106" y="83026"/>
                  </a:cubicBezTo>
                  <a:lnTo>
                    <a:pt x="8006" y="83060"/>
                  </a:lnTo>
                  <a:cubicBezTo>
                    <a:pt x="7906" y="83126"/>
                    <a:pt x="7773" y="83193"/>
                    <a:pt x="7639" y="83227"/>
                  </a:cubicBezTo>
                  <a:lnTo>
                    <a:pt x="7406" y="83360"/>
                  </a:lnTo>
                  <a:lnTo>
                    <a:pt x="7306" y="83393"/>
                  </a:lnTo>
                  <a:cubicBezTo>
                    <a:pt x="7172" y="83493"/>
                    <a:pt x="7072" y="83527"/>
                    <a:pt x="6939" y="83627"/>
                  </a:cubicBezTo>
                  <a:cubicBezTo>
                    <a:pt x="6839" y="83660"/>
                    <a:pt x="6805" y="83694"/>
                    <a:pt x="6739" y="83727"/>
                  </a:cubicBezTo>
                  <a:lnTo>
                    <a:pt x="6639" y="83794"/>
                  </a:lnTo>
                  <a:cubicBezTo>
                    <a:pt x="6505" y="83860"/>
                    <a:pt x="6438" y="83960"/>
                    <a:pt x="6305" y="84027"/>
                  </a:cubicBezTo>
                  <a:cubicBezTo>
                    <a:pt x="6238" y="84060"/>
                    <a:pt x="6172" y="84161"/>
                    <a:pt x="6105" y="84194"/>
                  </a:cubicBezTo>
                  <a:cubicBezTo>
                    <a:pt x="5971" y="84294"/>
                    <a:pt x="5905" y="84394"/>
                    <a:pt x="5771" y="84494"/>
                  </a:cubicBezTo>
                  <a:lnTo>
                    <a:pt x="5605" y="84661"/>
                  </a:lnTo>
                  <a:lnTo>
                    <a:pt x="5571" y="84694"/>
                  </a:lnTo>
                  <a:lnTo>
                    <a:pt x="5271" y="84994"/>
                  </a:lnTo>
                  <a:cubicBezTo>
                    <a:pt x="5238" y="85028"/>
                    <a:pt x="5171" y="85128"/>
                    <a:pt x="5104" y="85161"/>
                  </a:cubicBezTo>
                  <a:lnTo>
                    <a:pt x="5071" y="85195"/>
                  </a:lnTo>
                  <a:cubicBezTo>
                    <a:pt x="4971" y="85295"/>
                    <a:pt x="4904" y="85395"/>
                    <a:pt x="4804" y="85495"/>
                  </a:cubicBezTo>
                  <a:cubicBezTo>
                    <a:pt x="4771" y="85528"/>
                    <a:pt x="4637" y="85695"/>
                    <a:pt x="4637" y="85695"/>
                  </a:cubicBezTo>
                  <a:cubicBezTo>
                    <a:pt x="4570" y="85828"/>
                    <a:pt x="4470" y="85895"/>
                    <a:pt x="4404" y="86029"/>
                  </a:cubicBezTo>
                  <a:cubicBezTo>
                    <a:pt x="4337" y="86062"/>
                    <a:pt x="4304" y="86162"/>
                    <a:pt x="4270" y="86195"/>
                  </a:cubicBezTo>
                  <a:lnTo>
                    <a:pt x="4237" y="86295"/>
                  </a:lnTo>
                  <a:cubicBezTo>
                    <a:pt x="4137" y="86395"/>
                    <a:pt x="4103" y="86496"/>
                    <a:pt x="4003" y="86562"/>
                  </a:cubicBezTo>
                  <a:cubicBezTo>
                    <a:pt x="3970" y="86629"/>
                    <a:pt x="3903" y="86796"/>
                    <a:pt x="3903" y="86796"/>
                  </a:cubicBezTo>
                  <a:cubicBezTo>
                    <a:pt x="3803" y="86896"/>
                    <a:pt x="3770" y="87029"/>
                    <a:pt x="3670" y="87129"/>
                  </a:cubicBezTo>
                  <a:cubicBezTo>
                    <a:pt x="3636" y="87163"/>
                    <a:pt x="3636" y="87229"/>
                    <a:pt x="3603" y="87296"/>
                  </a:cubicBezTo>
                  <a:cubicBezTo>
                    <a:pt x="3570" y="87396"/>
                    <a:pt x="3470" y="87530"/>
                    <a:pt x="3436" y="87630"/>
                  </a:cubicBezTo>
                  <a:cubicBezTo>
                    <a:pt x="3403" y="87663"/>
                    <a:pt x="3403" y="87730"/>
                    <a:pt x="3336" y="87830"/>
                  </a:cubicBezTo>
                  <a:lnTo>
                    <a:pt x="3336" y="87863"/>
                  </a:lnTo>
                  <a:cubicBezTo>
                    <a:pt x="3303" y="87963"/>
                    <a:pt x="3270" y="88063"/>
                    <a:pt x="3236" y="88163"/>
                  </a:cubicBezTo>
                  <a:cubicBezTo>
                    <a:pt x="3169" y="88197"/>
                    <a:pt x="3136" y="88397"/>
                    <a:pt x="3136" y="88397"/>
                  </a:cubicBezTo>
                  <a:cubicBezTo>
                    <a:pt x="3103" y="88497"/>
                    <a:pt x="3069" y="88564"/>
                    <a:pt x="3069" y="88664"/>
                  </a:cubicBezTo>
                  <a:cubicBezTo>
                    <a:pt x="3069" y="88697"/>
                    <a:pt x="2969" y="88897"/>
                    <a:pt x="2969" y="88897"/>
                  </a:cubicBezTo>
                  <a:cubicBezTo>
                    <a:pt x="2936" y="88997"/>
                    <a:pt x="2936" y="89064"/>
                    <a:pt x="2903" y="89164"/>
                  </a:cubicBezTo>
                  <a:cubicBezTo>
                    <a:pt x="2903" y="89231"/>
                    <a:pt x="2769" y="89564"/>
                    <a:pt x="2769" y="89664"/>
                  </a:cubicBezTo>
                  <a:cubicBezTo>
                    <a:pt x="2736" y="89731"/>
                    <a:pt x="2736" y="89865"/>
                    <a:pt x="2669" y="89998"/>
                  </a:cubicBezTo>
                  <a:cubicBezTo>
                    <a:pt x="2669" y="90031"/>
                    <a:pt x="2636" y="90065"/>
                    <a:pt x="2636" y="90165"/>
                  </a:cubicBezTo>
                  <a:cubicBezTo>
                    <a:pt x="2602" y="90298"/>
                    <a:pt x="2602" y="90398"/>
                    <a:pt x="2602" y="90532"/>
                  </a:cubicBezTo>
                  <a:lnTo>
                    <a:pt x="2602" y="90632"/>
                  </a:lnTo>
                  <a:cubicBezTo>
                    <a:pt x="2402" y="92066"/>
                    <a:pt x="2636" y="93067"/>
                    <a:pt x="3270" y="93834"/>
                  </a:cubicBezTo>
                  <a:cubicBezTo>
                    <a:pt x="3770" y="94401"/>
                    <a:pt x="4470" y="94735"/>
                    <a:pt x="5238" y="94735"/>
                  </a:cubicBezTo>
                  <a:lnTo>
                    <a:pt x="13477" y="94735"/>
                  </a:lnTo>
                  <a:cubicBezTo>
                    <a:pt x="13477" y="94801"/>
                    <a:pt x="13477" y="94835"/>
                    <a:pt x="13510" y="94902"/>
                  </a:cubicBezTo>
                  <a:lnTo>
                    <a:pt x="13510" y="95002"/>
                  </a:lnTo>
                  <a:cubicBezTo>
                    <a:pt x="13577" y="95168"/>
                    <a:pt x="13610" y="95335"/>
                    <a:pt x="13677" y="95502"/>
                  </a:cubicBezTo>
                  <a:cubicBezTo>
                    <a:pt x="13677" y="95535"/>
                    <a:pt x="13744" y="95569"/>
                    <a:pt x="13744" y="95569"/>
                  </a:cubicBezTo>
                  <a:cubicBezTo>
                    <a:pt x="13910" y="95902"/>
                    <a:pt x="14111" y="96203"/>
                    <a:pt x="14411" y="96469"/>
                  </a:cubicBezTo>
                  <a:lnTo>
                    <a:pt x="14511" y="96569"/>
                  </a:lnTo>
                  <a:cubicBezTo>
                    <a:pt x="14978" y="96970"/>
                    <a:pt x="15578" y="97170"/>
                    <a:pt x="16145" y="97170"/>
                  </a:cubicBezTo>
                  <a:lnTo>
                    <a:pt x="38928" y="97170"/>
                  </a:lnTo>
                  <a:cubicBezTo>
                    <a:pt x="39629" y="97170"/>
                    <a:pt x="40196" y="96870"/>
                    <a:pt x="40663" y="96469"/>
                  </a:cubicBezTo>
                  <a:cubicBezTo>
                    <a:pt x="40763" y="96369"/>
                    <a:pt x="40830" y="96236"/>
                    <a:pt x="40930" y="96136"/>
                  </a:cubicBezTo>
                  <a:cubicBezTo>
                    <a:pt x="41097" y="95869"/>
                    <a:pt x="41197" y="95569"/>
                    <a:pt x="41297" y="95302"/>
                  </a:cubicBezTo>
                  <a:cubicBezTo>
                    <a:pt x="42264" y="91633"/>
                    <a:pt x="41163" y="89131"/>
                    <a:pt x="39962" y="87730"/>
                  </a:cubicBezTo>
                  <a:lnTo>
                    <a:pt x="39962" y="87696"/>
                  </a:lnTo>
                  <a:cubicBezTo>
                    <a:pt x="40096" y="87530"/>
                    <a:pt x="40163" y="87329"/>
                    <a:pt x="40263" y="87163"/>
                  </a:cubicBezTo>
                  <a:cubicBezTo>
                    <a:pt x="40263" y="87163"/>
                    <a:pt x="40263" y="87129"/>
                    <a:pt x="40296" y="87129"/>
                  </a:cubicBezTo>
                  <a:cubicBezTo>
                    <a:pt x="40363" y="86896"/>
                    <a:pt x="40463" y="86662"/>
                    <a:pt x="40530" y="86395"/>
                  </a:cubicBezTo>
                  <a:lnTo>
                    <a:pt x="40530" y="86329"/>
                  </a:lnTo>
                  <a:cubicBezTo>
                    <a:pt x="40663" y="85862"/>
                    <a:pt x="40696" y="85361"/>
                    <a:pt x="40696" y="84861"/>
                  </a:cubicBezTo>
                  <a:lnTo>
                    <a:pt x="40696" y="84794"/>
                  </a:lnTo>
                  <a:cubicBezTo>
                    <a:pt x="40696" y="84527"/>
                    <a:pt x="40663" y="84327"/>
                    <a:pt x="40596" y="84027"/>
                  </a:cubicBezTo>
                  <a:cubicBezTo>
                    <a:pt x="40596" y="83994"/>
                    <a:pt x="40530" y="83960"/>
                    <a:pt x="40530" y="83894"/>
                  </a:cubicBezTo>
                  <a:cubicBezTo>
                    <a:pt x="40496" y="83694"/>
                    <a:pt x="40429" y="83527"/>
                    <a:pt x="40363" y="83327"/>
                  </a:cubicBezTo>
                  <a:cubicBezTo>
                    <a:pt x="40363" y="83293"/>
                    <a:pt x="40329" y="83193"/>
                    <a:pt x="40329" y="83193"/>
                  </a:cubicBezTo>
                  <a:cubicBezTo>
                    <a:pt x="39862" y="82059"/>
                    <a:pt x="39028" y="81158"/>
                    <a:pt x="37994" y="80625"/>
                  </a:cubicBezTo>
                  <a:cubicBezTo>
                    <a:pt x="37494" y="80358"/>
                    <a:pt x="36960" y="80191"/>
                    <a:pt x="36427" y="80124"/>
                  </a:cubicBezTo>
                  <a:lnTo>
                    <a:pt x="34659" y="67782"/>
                  </a:lnTo>
                  <a:cubicBezTo>
                    <a:pt x="35493" y="67382"/>
                    <a:pt x="36260" y="66982"/>
                    <a:pt x="36960" y="66515"/>
                  </a:cubicBezTo>
                  <a:lnTo>
                    <a:pt x="37027" y="66448"/>
                  </a:lnTo>
                  <a:lnTo>
                    <a:pt x="37527" y="66048"/>
                  </a:lnTo>
                  <a:cubicBezTo>
                    <a:pt x="37594" y="66014"/>
                    <a:pt x="37661" y="65981"/>
                    <a:pt x="37661" y="65948"/>
                  </a:cubicBezTo>
                  <a:cubicBezTo>
                    <a:pt x="37794" y="65814"/>
                    <a:pt x="37961" y="65681"/>
                    <a:pt x="38094" y="65614"/>
                  </a:cubicBezTo>
                  <a:cubicBezTo>
                    <a:pt x="38128" y="65547"/>
                    <a:pt x="38195" y="65514"/>
                    <a:pt x="38261" y="65481"/>
                  </a:cubicBezTo>
                  <a:lnTo>
                    <a:pt x="38662" y="65047"/>
                  </a:lnTo>
                  <a:lnTo>
                    <a:pt x="38795" y="64947"/>
                  </a:lnTo>
                  <a:cubicBezTo>
                    <a:pt x="38928" y="64780"/>
                    <a:pt x="39095" y="64647"/>
                    <a:pt x="39195" y="64480"/>
                  </a:cubicBezTo>
                  <a:lnTo>
                    <a:pt x="39295" y="64380"/>
                  </a:lnTo>
                  <a:cubicBezTo>
                    <a:pt x="39462" y="64213"/>
                    <a:pt x="39596" y="64013"/>
                    <a:pt x="39696" y="63846"/>
                  </a:cubicBezTo>
                  <a:cubicBezTo>
                    <a:pt x="39762" y="63813"/>
                    <a:pt x="39796" y="63713"/>
                    <a:pt x="39829" y="63646"/>
                  </a:cubicBezTo>
                  <a:cubicBezTo>
                    <a:pt x="39929" y="63512"/>
                    <a:pt x="39996" y="63379"/>
                    <a:pt x="40096" y="63212"/>
                  </a:cubicBezTo>
                  <a:cubicBezTo>
                    <a:pt x="40129" y="63146"/>
                    <a:pt x="40163" y="63112"/>
                    <a:pt x="40196" y="63012"/>
                  </a:cubicBezTo>
                  <a:lnTo>
                    <a:pt x="40263" y="62979"/>
                  </a:lnTo>
                  <a:cubicBezTo>
                    <a:pt x="40329" y="62845"/>
                    <a:pt x="40363" y="62712"/>
                    <a:pt x="40463" y="62612"/>
                  </a:cubicBezTo>
                  <a:cubicBezTo>
                    <a:pt x="40496" y="62512"/>
                    <a:pt x="40530" y="62378"/>
                    <a:pt x="40596" y="62312"/>
                  </a:cubicBezTo>
                  <a:cubicBezTo>
                    <a:pt x="40630" y="62178"/>
                    <a:pt x="40696" y="62045"/>
                    <a:pt x="40763" y="61878"/>
                  </a:cubicBezTo>
                  <a:cubicBezTo>
                    <a:pt x="40796" y="61811"/>
                    <a:pt x="40830" y="61711"/>
                    <a:pt x="40830" y="61644"/>
                  </a:cubicBezTo>
                  <a:cubicBezTo>
                    <a:pt x="40863" y="61478"/>
                    <a:pt x="40930" y="61344"/>
                    <a:pt x="40997" y="61144"/>
                  </a:cubicBezTo>
                  <a:cubicBezTo>
                    <a:pt x="40997" y="61044"/>
                    <a:pt x="41030" y="61011"/>
                    <a:pt x="41097" y="60944"/>
                  </a:cubicBezTo>
                  <a:cubicBezTo>
                    <a:pt x="41163" y="60677"/>
                    <a:pt x="41197" y="60444"/>
                    <a:pt x="41263" y="60210"/>
                  </a:cubicBezTo>
                  <a:lnTo>
                    <a:pt x="41363" y="59109"/>
                  </a:lnTo>
                  <a:lnTo>
                    <a:pt x="41363" y="58542"/>
                  </a:lnTo>
                  <a:cubicBezTo>
                    <a:pt x="41363" y="58175"/>
                    <a:pt x="41330" y="57808"/>
                    <a:pt x="41263" y="57441"/>
                  </a:cubicBezTo>
                  <a:lnTo>
                    <a:pt x="41363" y="57308"/>
                  </a:lnTo>
                  <a:cubicBezTo>
                    <a:pt x="42031" y="56641"/>
                    <a:pt x="42631" y="55874"/>
                    <a:pt x="43198" y="55106"/>
                  </a:cubicBezTo>
                  <a:lnTo>
                    <a:pt x="43365" y="54840"/>
                  </a:lnTo>
                  <a:cubicBezTo>
                    <a:pt x="43665" y="54373"/>
                    <a:pt x="43932" y="54006"/>
                    <a:pt x="44165" y="53639"/>
                  </a:cubicBezTo>
                  <a:cubicBezTo>
                    <a:pt x="44432" y="53272"/>
                    <a:pt x="44632" y="52838"/>
                    <a:pt x="44833" y="52438"/>
                  </a:cubicBezTo>
                  <a:cubicBezTo>
                    <a:pt x="48035" y="46100"/>
                    <a:pt x="47768" y="40196"/>
                    <a:pt x="46134" y="32790"/>
                  </a:cubicBezTo>
                  <a:cubicBezTo>
                    <a:pt x="45333" y="29121"/>
                    <a:pt x="44632" y="25018"/>
                    <a:pt x="44099" y="21215"/>
                  </a:cubicBezTo>
                  <a:cubicBezTo>
                    <a:pt x="43698" y="18680"/>
                    <a:pt x="43465" y="16379"/>
                    <a:pt x="43332" y="14677"/>
                  </a:cubicBezTo>
                  <a:cubicBezTo>
                    <a:pt x="43298" y="13944"/>
                    <a:pt x="43198" y="13276"/>
                    <a:pt x="43098" y="12643"/>
                  </a:cubicBezTo>
                  <a:cubicBezTo>
                    <a:pt x="42698" y="10474"/>
                    <a:pt x="41464" y="6905"/>
                    <a:pt x="37461" y="6905"/>
                  </a:cubicBezTo>
                  <a:cubicBezTo>
                    <a:pt x="37261" y="6905"/>
                    <a:pt x="37094" y="6905"/>
                    <a:pt x="36860" y="6939"/>
                  </a:cubicBezTo>
                  <a:cubicBezTo>
                    <a:pt x="36827" y="6939"/>
                    <a:pt x="36760" y="6939"/>
                    <a:pt x="36693" y="6972"/>
                  </a:cubicBezTo>
                  <a:cubicBezTo>
                    <a:pt x="36593" y="7005"/>
                    <a:pt x="36460" y="7005"/>
                    <a:pt x="36293" y="7072"/>
                  </a:cubicBezTo>
                  <a:cubicBezTo>
                    <a:pt x="36260" y="7072"/>
                    <a:pt x="36160" y="7105"/>
                    <a:pt x="36160" y="7105"/>
                  </a:cubicBezTo>
                  <a:lnTo>
                    <a:pt x="35793" y="7239"/>
                  </a:lnTo>
                  <a:cubicBezTo>
                    <a:pt x="35759" y="7272"/>
                    <a:pt x="35659" y="7272"/>
                    <a:pt x="35659" y="7272"/>
                  </a:cubicBezTo>
                  <a:cubicBezTo>
                    <a:pt x="35626" y="7306"/>
                    <a:pt x="35526" y="7306"/>
                    <a:pt x="35493" y="7339"/>
                  </a:cubicBezTo>
                  <a:cubicBezTo>
                    <a:pt x="35292" y="5137"/>
                    <a:pt x="34659" y="2402"/>
                    <a:pt x="32524" y="934"/>
                  </a:cubicBezTo>
                  <a:cubicBezTo>
                    <a:pt x="31623" y="301"/>
                    <a:pt x="30589" y="0"/>
                    <a:pt x="29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6"/>
            <p:cNvSpPr/>
            <p:nvPr/>
          </p:nvSpPr>
          <p:spPr>
            <a:xfrm>
              <a:off x="4623730" y="3708671"/>
              <a:ext cx="258484" cy="581872"/>
            </a:xfrm>
            <a:custGeom>
              <a:avLst/>
              <a:gdLst/>
              <a:ahLst/>
              <a:cxnLst/>
              <a:rect l="l" t="t" r="r" b="b"/>
              <a:pathLst>
                <a:path w="8941" h="20127" extrusionOk="0">
                  <a:moveTo>
                    <a:pt x="6172" y="0"/>
                  </a:moveTo>
                  <a:cubicBezTo>
                    <a:pt x="4540" y="505"/>
                    <a:pt x="2696" y="745"/>
                    <a:pt x="736" y="745"/>
                  </a:cubicBezTo>
                  <a:cubicBezTo>
                    <a:pt x="492" y="745"/>
                    <a:pt x="247" y="742"/>
                    <a:pt x="1" y="734"/>
                  </a:cubicBezTo>
                  <a:lnTo>
                    <a:pt x="1" y="734"/>
                  </a:lnTo>
                  <a:lnTo>
                    <a:pt x="2369" y="17313"/>
                  </a:lnTo>
                  <a:lnTo>
                    <a:pt x="2736" y="19948"/>
                  </a:lnTo>
                  <a:cubicBezTo>
                    <a:pt x="3329" y="20067"/>
                    <a:pt x="3961" y="20126"/>
                    <a:pt x="4618" y="20126"/>
                  </a:cubicBezTo>
                  <a:cubicBezTo>
                    <a:pt x="5991" y="20126"/>
                    <a:pt x="7473" y="19867"/>
                    <a:pt x="8940" y="19348"/>
                  </a:cubicBezTo>
                  <a:lnTo>
                    <a:pt x="8573" y="16646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6"/>
            <p:cNvSpPr/>
            <p:nvPr/>
          </p:nvSpPr>
          <p:spPr>
            <a:xfrm>
              <a:off x="4340209" y="4182882"/>
              <a:ext cx="699188" cy="349377"/>
            </a:xfrm>
            <a:custGeom>
              <a:avLst/>
              <a:gdLst/>
              <a:ahLst/>
              <a:cxnLst/>
              <a:rect l="l" t="t" r="r" b="b"/>
              <a:pathLst>
                <a:path w="24185" h="12085" extrusionOk="0">
                  <a:moveTo>
                    <a:pt x="19777" y="1"/>
                  </a:moveTo>
                  <a:cubicBezTo>
                    <a:pt x="19369" y="1"/>
                    <a:pt x="18914" y="76"/>
                    <a:pt x="18414" y="243"/>
                  </a:cubicBezTo>
                  <a:lnTo>
                    <a:pt x="18814" y="2945"/>
                  </a:lnTo>
                  <a:cubicBezTo>
                    <a:pt x="17347" y="3464"/>
                    <a:pt x="15835" y="3723"/>
                    <a:pt x="14452" y="3723"/>
                  </a:cubicBezTo>
                  <a:cubicBezTo>
                    <a:pt x="13791" y="3723"/>
                    <a:pt x="13159" y="3664"/>
                    <a:pt x="12576" y="3545"/>
                  </a:cubicBezTo>
                  <a:lnTo>
                    <a:pt x="12209" y="943"/>
                  </a:lnTo>
                  <a:cubicBezTo>
                    <a:pt x="12021" y="920"/>
                    <a:pt x="11832" y="896"/>
                    <a:pt x="11631" y="896"/>
                  </a:cubicBezTo>
                  <a:cubicBezTo>
                    <a:pt x="11548" y="896"/>
                    <a:pt x="11463" y="900"/>
                    <a:pt x="11375" y="910"/>
                  </a:cubicBezTo>
                  <a:cubicBezTo>
                    <a:pt x="10508" y="1010"/>
                    <a:pt x="9741" y="1577"/>
                    <a:pt x="9407" y="2444"/>
                  </a:cubicBezTo>
                  <a:cubicBezTo>
                    <a:pt x="9007" y="3578"/>
                    <a:pt x="9507" y="4846"/>
                    <a:pt x="10541" y="5413"/>
                  </a:cubicBezTo>
                  <a:cubicBezTo>
                    <a:pt x="9042" y="4786"/>
                    <a:pt x="7739" y="4522"/>
                    <a:pt x="6612" y="4522"/>
                  </a:cubicBezTo>
                  <a:cubicBezTo>
                    <a:pt x="2822" y="4522"/>
                    <a:pt x="1010" y="7505"/>
                    <a:pt x="367" y="9716"/>
                  </a:cubicBezTo>
                  <a:cubicBezTo>
                    <a:pt x="0" y="11050"/>
                    <a:pt x="34" y="12084"/>
                    <a:pt x="334" y="12084"/>
                  </a:cubicBezTo>
                  <a:lnTo>
                    <a:pt x="23084" y="12084"/>
                  </a:lnTo>
                  <a:cubicBezTo>
                    <a:pt x="24184" y="7915"/>
                    <a:pt x="21849" y="6447"/>
                    <a:pt x="21849" y="6447"/>
                  </a:cubicBezTo>
                  <a:lnTo>
                    <a:pt x="21449" y="4412"/>
                  </a:lnTo>
                  <a:cubicBezTo>
                    <a:pt x="22250" y="3745"/>
                    <a:pt x="22583" y="2578"/>
                    <a:pt x="22183" y="1577"/>
                  </a:cubicBezTo>
                  <a:cubicBezTo>
                    <a:pt x="21808" y="676"/>
                    <a:pt x="21001" y="1"/>
                    <a:pt x="1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6"/>
            <p:cNvSpPr/>
            <p:nvPr/>
          </p:nvSpPr>
          <p:spPr>
            <a:xfrm>
              <a:off x="4011647" y="4114423"/>
              <a:ext cx="661287" cy="346457"/>
            </a:xfrm>
            <a:custGeom>
              <a:avLst/>
              <a:gdLst/>
              <a:ahLst/>
              <a:cxnLst/>
              <a:rect l="l" t="t" r="r" b="b"/>
              <a:pathLst>
                <a:path w="22874" h="11984" extrusionOk="0">
                  <a:moveTo>
                    <a:pt x="20229" y="0"/>
                  </a:moveTo>
                  <a:cubicBezTo>
                    <a:pt x="19824" y="0"/>
                    <a:pt x="19371" y="75"/>
                    <a:pt x="18871" y="242"/>
                  </a:cubicBezTo>
                  <a:lnTo>
                    <a:pt x="19238" y="2944"/>
                  </a:lnTo>
                  <a:cubicBezTo>
                    <a:pt x="17763" y="3413"/>
                    <a:pt x="16289" y="3688"/>
                    <a:pt x="14945" y="3688"/>
                  </a:cubicBezTo>
                  <a:cubicBezTo>
                    <a:pt x="14282" y="3688"/>
                    <a:pt x="13651" y="3621"/>
                    <a:pt x="13067" y="3478"/>
                  </a:cubicBezTo>
                  <a:lnTo>
                    <a:pt x="12700" y="876"/>
                  </a:lnTo>
                  <a:cubicBezTo>
                    <a:pt x="12500" y="826"/>
                    <a:pt x="12299" y="802"/>
                    <a:pt x="12101" y="802"/>
                  </a:cubicBezTo>
                  <a:cubicBezTo>
                    <a:pt x="11111" y="802"/>
                    <a:pt x="10198" y="1404"/>
                    <a:pt x="9864" y="2377"/>
                  </a:cubicBezTo>
                  <a:cubicBezTo>
                    <a:pt x="9431" y="3478"/>
                    <a:pt x="9931" y="4745"/>
                    <a:pt x="10999" y="5313"/>
                  </a:cubicBezTo>
                  <a:cubicBezTo>
                    <a:pt x="9491" y="4672"/>
                    <a:pt x="8181" y="4403"/>
                    <a:pt x="7048" y="4403"/>
                  </a:cubicBezTo>
                  <a:cubicBezTo>
                    <a:pt x="1037" y="4403"/>
                    <a:pt x="0" y="11984"/>
                    <a:pt x="758" y="11984"/>
                  </a:cubicBezTo>
                  <a:lnTo>
                    <a:pt x="11732" y="11984"/>
                  </a:lnTo>
                  <a:cubicBezTo>
                    <a:pt x="12372" y="9758"/>
                    <a:pt x="14169" y="6787"/>
                    <a:pt x="17922" y="6787"/>
                  </a:cubicBezTo>
                  <a:cubicBezTo>
                    <a:pt x="19062" y="6787"/>
                    <a:pt x="20383" y="7061"/>
                    <a:pt x="21906" y="7714"/>
                  </a:cubicBezTo>
                  <a:cubicBezTo>
                    <a:pt x="20872" y="7147"/>
                    <a:pt x="20372" y="5880"/>
                    <a:pt x="20772" y="4745"/>
                  </a:cubicBezTo>
                  <a:cubicBezTo>
                    <a:pt x="21072" y="3878"/>
                    <a:pt x="21873" y="3311"/>
                    <a:pt x="22740" y="3211"/>
                  </a:cubicBezTo>
                  <a:lnTo>
                    <a:pt x="22740" y="3078"/>
                  </a:lnTo>
                  <a:cubicBezTo>
                    <a:pt x="22874" y="2611"/>
                    <a:pt x="22840" y="2077"/>
                    <a:pt x="22607" y="1577"/>
                  </a:cubicBezTo>
                  <a:cubicBezTo>
                    <a:pt x="22232" y="676"/>
                    <a:pt x="21444" y="0"/>
                    <a:pt x="20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6"/>
            <p:cNvSpPr/>
            <p:nvPr/>
          </p:nvSpPr>
          <p:spPr>
            <a:xfrm>
              <a:off x="4302598" y="3626711"/>
              <a:ext cx="264266" cy="595344"/>
            </a:xfrm>
            <a:custGeom>
              <a:avLst/>
              <a:gdLst/>
              <a:ahLst/>
              <a:cxnLst/>
              <a:rect l="l" t="t" r="r" b="b"/>
              <a:pathLst>
                <a:path w="9141" h="20593" extrusionOk="0">
                  <a:moveTo>
                    <a:pt x="1" y="0"/>
                  </a:moveTo>
                  <a:lnTo>
                    <a:pt x="2536" y="17779"/>
                  </a:lnTo>
                  <a:lnTo>
                    <a:pt x="2936" y="20415"/>
                  </a:lnTo>
                  <a:cubicBezTo>
                    <a:pt x="3530" y="20533"/>
                    <a:pt x="4162" y="20593"/>
                    <a:pt x="4818" y="20593"/>
                  </a:cubicBezTo>
                  <a:cubicBezTo>
                    <a:pt x="6192" y="20593"/>
                    <a:pt x="7674" y="20333"/>
                    <a:pt x="9140" y="19814"/>
                  </a:cubicBezTo>
                  <a:lnTo>
                    <a:pt x="8773" y="17112"/>
                  </a:lnTo>
                  <a:lnTo>
                    <a:pt x="6705" y="2969"/>
                  </a:lnTo>
                  <a:cubicBezTo>
                    <a:pt x="4137" y="2335"/>
                    <a:pt x="1835" y="130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6"/>
            <p:cNvSpPr/>
            <p:nvPr/>
          </p:nvSpPr>
          <p:spPr>
            <a:xfrm>
              <a:off x="4431825" y="3691296"/>
              <a:ext cx="135993" cy="523676"/>
            </a:xfrm>
            <a:custGeom>
              <a:avLst/>
              <a:gdLst/>
              <a:ahLst/>
              <a:cxnLst/>
              <a:rect l="l" t="t" r="r" b="b"/>
              <a:pathLst>
                <a:path w="4704" h="18114" extrusionOk="0">
                  <a:moveTo>
                    <a:pt x="0" y="1"/>
                  </a:moveTo>
                  <a:lnTo>
                    <a:pt x="2502" y="18114"/>
                  </a:lnTo>
                  <a:cubicBezTo>
                    <a:pt x="3203" y="18014"/>
                    <a:pt x="3970" y="17847"/>
                    <a:pt x="4704" y="17580"/>
                  </a:cubicBezTo>
                  <a:lnTo>
                    <a:pt x="4337" y="14878"/>
                  </a:lnTo>
                  <a:lnTo>
                    <a:pt x="2302" y="701"/>
                  </a:lnTo>
                  <a:cubicBezTo>
                    <a:pt x="1468" y="501"/>
                    <a:pt x="701" y="234"/>
                    <a:pt x="0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6"/>
            <p:cNvSpPr/>
            <p:nvPr/>
          </p:nvSpPr>
          <p:spPr>
            <a:xfrm>
              <a:off x="4747175" y="3759784"/>
              <a:ext cx="136947" cy="524630"/>
            </a:xfrm>
            <a:custGeom>
              <a:avLst/>
              <a:gdLst/>
              <a:ahLst/>
              <a:cxnLst/>
              <a:rect l="l" t="t" r="r" b="b"/>
              <a:pathLst>
                <a:path w="4737" h="18147" extrusionOk="0">
                  <a:moveTo>
                    <a:pt x="0" y="0"/>
                  </a:moveTo>
                  <a:lnTo>
                    <a:pt x="2502" y="18147"/>
                  </a:lnTo>
                  <a:cubicBezTo>
                    <a:pt x="3236" y="18013"/>
                    <a:pt x="3970" y="17846"/>
                    <a:pt x="4737" y="17580"/>
                  </a:cubicBezTo>
                  <a:lnTo>
                    <a:pt x="4337" y="14878"/>
                  </a:lnTo>
                  <a:lnTo>
                    <a:pt x="2302" y="701"/>
                  </a:lnTo>
                  <a:cubicBezTo>
                    <a:pt x="1468" y="501"/>
                    <a:pt x="734" y="234"/>
                    <a:pt x="0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6"/>
            <p:cNvSpPr/>
            <p:nvPr/>
          </p:nvSpPr>
          <p:spPr>
            <a:xfrm>
              <a:off x="4302598" y="3625728"/>
              <a:ext cx="212199" cy="211216"/>
            </a:xfrm>
            <a:custGeom>
              <a:avLst/>
              <a:gdLst/>
              <a:ahLst/>
              <a:cxnLst/>
              <a:rect l="l" t="t" r="r" b="b"/>
              <a:pathLst>
                <a:path w="7340" h="7306" extrusionOk="0">
                  <a:moveTo>
                    <a:pt x="1" y="1"/>
                  </a:moveTo>
                  <a:lnTo>
                    <a:pt x="534" y="3770"/>
                  </a:lnTo>
                  <a:cubicBezTo>
                    <a:pt x="2169" y="5104"/>
                    <a:pt x="4170" y="6205"/>
                    <a:pt x="6472" y="7006"/>
                  </a:cubicBezTo>
                  <a:cubicBezTo>
                    <a:pt x="6772" y="7106"/>
                    <a:pt x="7039" y="7206"/>
                    <a:pt x="7339" y="7306"/>
                  </a:cubicBezTo>
                  <a:lnTo>
                    <a:pt x="6705" y="2969"/>
                  </a:lnTo>
                  <a:cubicBezTo>
                    <a:pt x="4137" y="2336"/>
                    <a:pt x="1835" y="1302"/>
                    <a:pt x="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6"/>
            <p:cNvSpPr/>
            <p:nvPr/>
          </p:nvSpPr>
          <p:spPr>
            <a:xfrm>
              <a:off x="4624684" y="3707717"/>
              <a:ext cx="199652" cy="157184"/>
            </a:xfrm>
            <a:custGeom>
              <a:avLst/>
              <a:gdLst/>
              <a:ahLst/>
              <a:cxnLst/>
              <a:rect l="l" t="t" r="r" b="b"/>
              <a:pathLst>
                <a:path w="6906" h="5437" extrusionOk="0">
                  <a:moveTo>
                    <a:pt x="6172" y="0"/>
                  </a:moveTo>
                  <a:cubicBezTo>
                    <a:pt x="4592" y="460"/>
                    <a:pt x="2790" y="721"/>
                    <a:pt x="914" y="721"/>
                  </a:cubicBezTo>
                  <a:cubicBezTo>
                    <a:pt x="612" y="721"/>
                    <a:pt x="307" y="714"/>
                    <a:pt x="1" y="701"/>
                  </a:cubicBezTo>
                  <a:lnTo>
                    <a:pt x="1" y="701"/>
                  </a:lnTo>
                  <a:lnTo>
                    <a:pt x="668" y="5337"/>
                  </a:lnTo>
                  <a:cubicBezTo>
                    <a:pt x="1386" y="5402"/>
                    <a:pt x="2098" y="5437"/>
                    <a:pt x="2796" y="5437"/>
                  </a:cubicBezTo>
                  <a:cubicBezTo>
                    <a:pt x="3881" y="5437"/>
                    <a:pt x="4930" y="5353"/>
                    <a:pt x="5905" y="5170"/>
                  </a:cubicBezTo>
                  <a:cubicBezTo>
                    <a:pt x="6239" y="5137"/>
                    <a:pt x="6572" y="5037"/>
                    <a:pt x="6906" y="4970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6"/>
            <p:cNvSpPr/>
            <p:nvPr/>
          </p:nvSpPr>
          <p:spPr>
            <a:xfrm>
              <a:off x="3953509" y="1868665"/>
              <a:ext cx="1249837" cy="1861544"/>
            </a:xfrm>
            <a:custGeom>
              <a:avLst/>
              <a:gdLst/>
              <a:ahLst/>
              <a:cxnLst/>
              <a:rect l="l" t="t" r="r" b="b"/>
              <a:pathLst>
                <a:path w="43232" h="64391" extrusionOk="0">
                  <a:moveTo>
                    <a:pt x="10574" y="31123"/>
                  </a:moveTo>
                  <a:lnTo>
                    <a:pt x="10941" y="31156"/>
                  </a:lnTo>
                  <a:lnTo>
                    <a:pt x="16779" y="34292"/>
                  </a:lnTo>
                  <a:cubicBezTo>
                    <a:pt x="18700" y="38631"/>
                    <a:pt x="16708" y="43232"/>
                    <a:pt x="13382" y="43232"/>
                  </a:cubicBezTo>
                  <a:cubicBezTo>
                    <a:pt x="13358" y="43232"/>
                    <a:pt x="13334" y="43232"/>
                    <a:pt x="13310" y="43232"/>
                  </a:cubicBezTo>
                  <a:cubicBezTo>
                    <a:pt x="11275" y="41164"/>
                    <a:pt x="9607" y="40930"/>
                    <a:pt x="9607" y="40930"/>
                  </a:cubicBezTo>
                  <a:cubicBezTo>
                    <a:pt x="9540" y="39429"/>
                    <a:pt x="8640" y="38128"/>
                    <a:pt x="7105" y="37795"/>
                  </a:cubicBezTo>
                  <a:cubicBezTo>
                    <a:pt x="7472" y="37561"/>
                    <a:pt x="7873" y="37261"/>
                    <a:pt x="8206" y="36927"/>
                  </a:cubicBezTo>
                  <a:cubicBezTo>
                    <a:pt x="9607" y="35426"/>
                    <a:pt x="10308" y="33125"/>
                    <a:pt x="10574" y="31123"/>
                  </a:cubicBezTo>
                  <a:close/>
                  <a:moveTo>
                    <a:pt x="26953" y="1"/>
                  </a:moveTo>
                  <a:cubicBezTo>
                    <a:pt x="25685" y="1"/>
                    <a:pt x="23917" y="1669"/>
                    <a:pt x="22917" y="4537"/>
                  </a:cubicBezTo>
                  <a:cubicBezTo>
                    <a:pt x="22297" y="2808"/>
                    <a:pt x="21293" y="2068"/>
                    <a:pt x="19845" y="2068"/>
                  </a:cubicBezTo>
                  <a:cubicBezTo>
                    <a:pt x="19813" y="2068"/>
                    <a:pt x="19780" y="2068"/>
                    <a:pt x="19748" y="2069"/>
                  </a:cubicBezTo>
                  <a:cubicBezTo>
                    <a:pt x="17579" y="2069"/>
                    <a:pt x="14210" y="6672"/>
                    <a:pt x="15111" y="13877"/>
                  </a:cubicBezTo>
                  <a:cubicBezTo>
                    <a:pt x="15745" y="18714"/>
                    <a:pt x="16946" y="22250"/>
                    <a:pt x="18513" y="25252"/>
                  </a:cubicBezTo>
                  <a:lnTo>
                    <a:pt x="18347" y="25319"/>
                  </a:lnTo>
                  <a:cubicBezTo>
                    <a:pt x="16976" y="24433"/>
                    <a:pt x="13183" y="22838"/>
                    <a:pt x="9586" y="22838"/>
                  </a:cubicBezTo>
                  <a:cubicBezTo>
                    <a:pt x="8983" y="22838"/>
                    <a:pt x="8386" y="22883"/>
                    <a:pt x="7806" y="22984"/>
                  </a:cubicBezTo>
                  <a:cubicBezTo>
                    <a:pt x="3803" y="23718"/>
                    <a:pt x="2369" y="29055"/>
                    <a:pt x="2035" y="31156"/>
                  </a:cubicBezTo>
                  <a:cubicBezTo>
                    <a:pt x="1701" y="33358"/>
                    <a:pt x="0" y="34859"/>
                    <a:pt x="200" y="35626"/>
                  </a:cubicBezTo>
                  <a:cubicBezTo>
                    <a:pt x="601" y="37261"/>
                    <a:pt x="1701" y="38228"/>
                    <a:pt x="3036" y="38562"/>
                  </a:cubicBezTo>
                  <a:cubicBezTo>
                    <a:pt x="2435" y="38962"/>
                    <a:pt x="2202" y="39529"/>
                    <a:pt x="2269" y="40063"/>
                  </a:cubicBezTo>
                  <a:cubicBezTo>
                    <a:pt x="2669" y="41964"/>
                    <a:pt x="3836" y="47602"/>
                    <a:pt x="7772" y="52071"/>
                  </a:cubicBezTo>
                  <a:cubicBezTo>
                    <a:pt x="7739" y="52238"/>
                    <a:pt x="7706" y="52438"/>
                    <a:pt x="7672" y="52638"/>
                  </a:cubicBezTo>
                  <a:cubicBezTo>
                    <a:pt x="7205" y="55574"/>
                    <a:pt x="8940" y="58576"/>
                    <a:pt x="12109" y="60778"/>
                  </a:cubicBezTo>
                  <a:cubicBezTo>
                    <a:pt x="13944" y="62079"/>
                    <a:pt x="16245" y="63113"/>
                    <a:pt x="18847" y="63746"/>
                  </a:cubicBezTo>
                  <a:cubicBezTo>
                    <a:pt x="19381" y="63880"/>
                    <a:pt x="19914" y="63980"/>
                    <a:pt x="20448" y="64080"/>
                  </a:cubicBezTo>
                  <a:cubicBezTo>
                    <a:pt x="21382" y="64247"/>
                    <a:pt x="22283" y="64314"/>
                    <a:pt x="23217" y="64380"/>
                  </a:cubicBezTo>
                  <a:cubicBezTo>
                    <a:pt x="23439" y="64387"/>
                    <a:pt x="23661" y="64390"/>
                    <a:pt x="23882" y="64390"/>
                  </a:cubicBezTo>
                  <a:cubicBezTo>
                    <a:pt x="25847" y="64390"/>
                    <a:pt x="27739" y="64126"/>
                    <a:pt x="29388" y="63646"/>
                  </a:cubicBezTo>
                  <a:cubicBezTo>
                    <a:pt x="33091" y="62579"/>
                    <a:pt x="35726" y="60311"/>
                    <a:pt x="36226" y="57409"/>
                  </a:cubicBezTo>
                  <a:cubicBezTo>
                    <a:pt x="36393" y="56341"/>
                    <a:pt x="36293" y="55274"/>
                    <a:pt x="35926" y="54273"/>
                  </a:cubicBezTo>
                  <a:lnTo>
                    <a:pt x="35893" y="54240"/>
                  </a:lnTo>
                  <a:cubicBezTo>
                    <a:pt x="37260" y="53005"/>
                    <a:pt x="38461" y="51571"/>
                    <a:pt x="39462" y="49903"/>
                  </a:cubicBezTo>
                  <a:cubicBezTo>
                    <a:pt x="43231" y="43599"/>
                    <a:pt x="42864" y="37828"/>
                    <a:pt x="41363" y="30756"/>
                  </a:cubicBezTo>
                  <a:cubicBezTo>
                    <a:pt x="39862" y="23651"/>
                    <a:pt x="38795" y="16279"/>
                    <a:pt x="38528" y="12310"/>
                  </a:cubicBezTo>
                  <a:cubicBezTo>
                    <a:pt x="38228" y="8373"/>
                    <a:pt x="37093" y="6872"/>
                    <a:pt x="35092" y="6872"/>
                  </a:cubicBezTo>
                  <a:cubicBezTo>
                    <a:pt x="33891" y="6872"/>
                    <a:pt x="32223" y="8507"/>
                    <a:pt x="31356" y="11309"/>
                  </a:cubicBezTo>
                  <a:cubicBezTo>
                    <a:pt x="31089" y="9374"/>
                    <a:pt x="30756" y="7073"/>
                    <a:pt x="30689" y="5738"/>
                  </a:cubicBezTo>
                  <a:cubicBezTo>
                    <a:pt x="30355" y="1569"/>
                    <a:pt x="29121" y="1"/>
                    <a:pt x="269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6"/>
            <p:cNvSpPr/>
            <p:nvPr/>
          </p:nvSpPr>
          <p:spPr>
            <a:xfrm>
              <a:off x="4532114" y="2860220"/>
              <a:ext cx="320207" cy="260421"/>
            </a:xfrm>
            <a:custGeom>
              <a:avLst/>
              <a:gdLst/>
              <a:ahLst/>
              <a:cxnLst/>
              <a:rect l="l" t="t" r="r" b="b"/>
              <a:pathLst>
                <a:path w="11076" h="9008" extrusionOk="0">
                  <a:moveTo>
                    <a:pt x="3221" y="1"/>
                  </a:moveTo>
                  <a:cubicBezTo>
                    <a:pt x="3027" y="1"/>
                    <a:pt x="2843" y="29"/>
                    <a:pt x="2669" y="94"/>
                  </a:cubicBezTo>
                  <a:cubicBezTo>
                    <a:pt x="1368" y="594"/>
                    <a:pt x="601" y="1395"/>
                    <a:pt x="868" y="3430"/>
                  </a:cubicBezTo>
                  <a:cubicBezTo>
                    <a:pt x="1168" y="5465"/>
                    <a:pt x="1" y="8133"/>
                    <a:pt x="1568" y="8900"/>
                  </a:cubicBezTo>
                  <a:cubicBezTo>
                    <a:pt x="1726" y="8974"/>
                    <a:pt x="1884" y="9008"/>
                    <a:pt x="2042" y="9008"/>
                  </a:cubicBezTo>
                  <a:cubicBezTo>
                    <a:pt x="3455" y="9008"/>
                    <a:pt x="4922" y="6321"/>
                    <a:pt x="7172" y="5631"/>
                  </a:cubicBezTo>
                  <a:cubicBezTo>
                    <a:pt x="9708" y="4931"/>
                    <a:pt x="10908" y="4330"/>
                    <a:pt x="11008" y="3430"/>
                  </a:cubicBezTo>
                  <a:cubicBezTo>
                    <a:pt x="11075" y="2496"/>
                    <a:pt x="10608" y="1328"/>
                    <a:pt x="8273" y="1295"/>
                  </a:cubicBezTo>
                  <a:cubicBezTo>
                    <a:pt x="6242" y="1266"/>
                    <a:pt x="4514" y="1"/>
                    <a:pt x="322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6"/>
            <p:cNvSpPr/>
            <p:nvPr/>
          </p:nvSpPr>
          <p:spPr>
            <a:xfrm>
              <a:off x="4616011" y="2362303"/>
              <a:ext cx="128303" cy="363601"/>
            </a:xfrm>
            <a:custGeom>
              <a:avLst/>
              <a:gdLst/>
              <a:ahLst/>
              <a:cxnLst/>
              <a:rect l="l" t="t" r="r" b="b"/>
              <a:pathLst>
                <a:path w="4438" h="12577" extrusionOk="0">
                  <a:moveTo>
                    <a:pt x="543" y="0"/>
                  </a:moveTo>
                  <a:cubicBezTo>
                    <a:pt x="518" y="0"/>
                    <a:pt x="493" y="2"/>
                    <a:pt x="468" y="5"/>
                  </a:cubicBezTo>
                  <a:cubicBezTo>
                    <a:pt x="167" y="38"/>
                    <a:pt x="1" y="305"/>
                    <a:pt x="34" y="572"/>
                  </a:cubicBezTo>
                  <a:cubicBezTo>
                    <a:pt x="167" y="1472"/>
                    <a:pt x="301" y="2306"/>
                    <a:pt x="434" y="3140"/>
                  </a:cubicBezTo>
                  <a:lnTo>
                    <a:pt x="801" y="5675"/>
                  </a:lnTo>
                  <a:cubicBezTo>
                    <a:pt x="935" y="6509"/>
                    <a:pt x="1035" y="7377"/>
                    <a:pt x="1202" y="8211"/>
                  </a:cubicBezTo>
                  <a:cubicBezTo>
                    <a:pt x="1368" y="9044"/>
                    <a:pt x="1502" y="9878"/>
                    <a:pt x="1368" y="10879"/>
                  </a:cubicBezTo>
                  <a:lnTo>
                    <a:pt x="1368" y="10979"/>
                  </a:lnTo>
                  <a:cubicBezTo>
                    <a:pt x="1335" y="11380"/>
                    <a:pt x="1502" y="11847"/>
                    <a:pt x="1835" y="12180"/>
                  </a:cubicBezTo>
                  <a:cubicBezTo>
                    <a:pt x="2131" y="12443"/>
                    <a:pt x="2499" y="12576"/>
                    <a:pt x="2861" y="12576"/>
                  </a:cubicBezTo>
                  <a:cubicBezTo>
                    <a:pt x="3234" y="12576"/>
                    <a:pt x="3599" y="12435"/>
                    <a:pt x="3870" y="12147"/>
                  </a:cubicBezTo>
                  <a:cubicBezTo>
                    <a:pt x="4437" y="11546"/>
                    <a:pt x="4437" y="10646"/>
                    <a:pt x="3837" y="10079"/>
                  </a:cubicBezTo>
                  <a:cubicBezTo>
                    <a:pt x="3170" y="9478"/>
                    <a:pt x="2836" y="8678"/>
                    <a:pt x="2603" y="7877"/>
                  </a:cubicBezTo>
                  <a:cubicBezTo>
                    <a:pt x="2302" y="7110"/>
                    <a:pt x="2102" y="6309"/>
                    <a:pt x="1869" y="5475"/>
                  </a:cubicBezTo>
                  <a:cubicBezTo>
                    <a:pt x="1669" y="4675"/>
                    <a:pt x="1502" y="3841"/>
                    <a:pt x="1368" y="3007"/>
                  </a:cubicBezTo>
                  <a:cubicBezTo>
                    <a:pt x="1268" y="2173"/>
                    <a:pt x="1135" y="1339"/>
                    <a:pt x="1101" y="505"/>
                  </a:cubicBezTo>
                  <a:cubicBezTo>
                    <a:pt x="1101" y="505"/>
                    <a:pt x="1101" y="472"/>
                    <a:pt x="1035" y="405"/>
                  </a:cubicBezTo>
                  <a:cubicBezTo>
                    <a:pt x="1004" y="161"/>
                    <a:pt x="806" y="0"/>
                    <a:pt x="543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6"/>
            <p:cNvSpPr/>
            <p:nvPr/>
          </p:nvSpPr>
          <p:spPr>
            <a:xfrm>
              <a:off x="4823353" y="2445246"/>
              <a:ext cx="128274" cy="363572"/>
            </a:xfrm>
            <a:custGeom>
              <a:avLst/>
              <a:gdLst/>
              <a:ahLst/>
              <a:cxnLst/>
              <a:rect l="l" t="t" r="r" b="b"/>
              <a:pathLst>
                <a:path w="4437" h="12576" extrusionOk="0">
                  <a:moveTo>
                    <a:pt x="542" y="0"/>
                  </a:moveTo>
                  <a:cubicBezTo>
                    <a:pt x="518" y="0"/>
                    <a:pt x="493" y="2"/>
                    <a:pt x="467" y="4"/>
                  </a:cubicBezTo>
                  <a:cubicBezTo>
                    <a:pt x="167" y="38"/>
                    <a:pt x="0" y="305"/>
                    <a:pt x="34" y="605"/>
                  </a:cubicBezTo>
                  <a:cubicBezTo>
                    <a:pt x="167" y="1472"/>
                    <a:pt x="301" y="2306"/>
                    <a:pt x="434" y="3140"/>
                  </a:cubicBezTo>
                  <a:lnTo>
                    <a:pt x="801" y="5675"/>
                  </a:lnTo>
                  <a:cubicBezTo>
                    <a:pt x="934" y="6509"/>
                    <a:pt x="1035" y="7376"/>
                    <a:pt x="1201" y="8210"/>
                  </a:cubicBezTo>
                  <a:cubicBezTo>
                    <a:pt x="1368" y="9044"/>
                    <a:pt x="1502" y="9878"/>
                    <a:pt x="1368" y="10879"/>
                  </a:cubicBezTo>
                  <a:lnTo>
                    <a:pt x="1368" y="10979"/>
                  </a:lnTo>
                  <a:cubicBezTo>
                    <a:pt x="1335" y="11379"/>
                    <a:pt x="1502" y="11846"/>
                    <a:pt x="1835" y="12180"/>
                  </a:cubicBezTo>
                  <a:cubicBezTo>
                    <a:pt x="2131" y="12443"/>
                    <a:pt x="2499" y="12576"/>
                    <a:pt x="2861" y="12576"/>
                  </a:cubicBezTo>
                  <a:cubicBezTo>
                    <a:pt x="3234" y="12576"/>
                    <a:pt x="3599" y="12434"/>
                    <a:pt x="3870" y="12146"/>
                  </a:cubicBezTo>
                  <a:cubicBezTo>
                    <a:pt x="4437" y="11546"/>
                    <a:pt x="4437" y="10645"/>
                    <a:pt x="3837" y="10112"/>
                  </a:cubicBezTo>
                  <a:cubicBezTo>
                    <a:pt x="3169" y="9478"/>
                    <a:pt x="2836" y="8677"/>
                    <a:pt x="2602" y="7877"/>
                  </a:cubicBezTo>
                  <a:cubicBezTo>
                    <a:pt x="2302" y="7110"/>
                    <a:pt x="2102" y="6309"/>
                    <a:pt x="1868" y="5475"/>
                  </a:cubicBezTo>
                  <a:cubicBezTo>
                    <a:pt x="1668" y="4674"/>
                    <a:pt x="1502" y="3840"/>
                    <a:pt x="1368" y="3007"/>
                  </a:cubicBezTo>
                  <a:cubicBezTo>
                    <a:pt x="1268" y="2173"/>
                    <a:pt x="1135" y="1339"/>
                    <a:pt x="1101" y="505"/>
                  </a:cubicBezTo>
                  <a:cubicBezTo>
                    <a:pt x="1101" y="505"/>
                    <a:pt x="1101" y="471"/>
                    <a:pt x="1035" y="438"/>
                  </a:cubicBezTo>
                  <a:cubicBezTo>
                    <a:pt x="1004" y="163"/>
                    <a:pt x="806" y="0"/>
                    <a:pt x="542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6"/>
            <p:cNvSpPr/>
            <p:nvPr/>
          </p:nvSpPr>
          <p:spPr>
            <a:xfrm>
              <a:off x="4793460" y="3436715"/>
              <a:ext cx="212170" cy="255593"/>
            </a:xfrm>
            <a:custGeom>
              <a:avLst/>
              <a:gdLst/>
              <a:ahLst/>
              <a:cxnLst/>
              <a:rect l="l" t="t" r="r" b="b"/>
              <a:pathLst>
                <a:path w="7339" h="8841" extrusionOk="0">
                  <a:moveTo>
                    <a:pt x="61" y="3648"/>
                  </a:moveTo>
                  <a:cubicBezTo>
                    <a:pt x="41" y="3655"/>
                    <a:pt x="21" y="3662"/>
                    <a:pt x="0" y="3670"/>
                  </a:cubicBezTo>
                  <a:cubicBezTo>
                    <a:pt x="21" y="3662"/>
                    <a:pt x="41" y="3655"/>
                    <a:pt x="61" y="3648"/>
                  </a:cubicBezTo>
                  <a:close/>
                  <a:moveTo>
                    <a:pt x="6872" y="1"/>
                  </a:moveTo>
                  <a:cubicBezTo>
                    <a:pt x="5877" y="830"/>
                    <a:pt x="3825" y="2254"/>
                    <a:pt x="61" y="3648"/>
                  </a:cubicBezTo>
                  <a:lnTo>
                    <a:pt x="61" y="3648"/>
                  </a:lnTo>
                  <a:cubicBezTo>
                    <a:pt x="348" y="3545"/>
                    <a:pt x="624" y="3498"/>
                    <a:pt x="887" y="3498"/>
                  </a:cubicBezTo>
                  <a:cubicBezTo>
                    <a:pt x="3312" y="3498"/>
                    <a:pt x="4562" y="7495"/>
                    <a:pt x="1902" y="8840"/>
                  </a:cubicBezTo>
                  <a:cubicBezTo>
                    <a:pt x="4804" y="7639"/>
                    <a:pt x="6739" y="5605"/>
                    <a:pt x="7172" y="3103"/>
                  </a:cubicBezTo>
                  <a:cubicBezTo>
                    <a:pt x="7339" y="2069"/>
                    <a:pt x="7206" y="1035"/>
                    <a:pt x="6872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6"/>
            <p:cNvSpPr/>
            <p:nvPr/>
          </p:nvSpPr>
          <p:spPr>
            <a:xfrm>
              <a:off x="4158915" y="3374992"/>
              <a:ext cx="311505" cy="283549"/>
            </a:xfrm>
            <a:custGeom>
              <a:avLst/>
              <a:gdLst/>
              <a:ahLst/>
              <a:cxnLst/>
              <a:rect l="l" t="t" r="r" b="b"/>
              <a:pathLst>
                <a:path w="10775" h="9808" extrusionOk="0">
                  <a:moveTo>
                    <a:pt x="634" y="1"/>
                  </a:moveTo>
                  <a:cubicBezTo>
                    <a:pt x="601" y="168"/>
                    <a:pt x="567" y="368"/>
                    <a:pt x="501" y="534"/>
                  </a:cubicBezTo>
                  <a:cubicBezTo>
                    <a:pt x="0" y="3503"/>
                    <a:pt x="1802" y="6472"/>
                    <a:pt x="4971" y="8674"/>
                  </a:cubicBezTo>
                  <a:cubicBezTo>
                    <a:pt x="5571" y="9107"/>
                    <a:pt x="6171" y="9474"/>
                    <a:pt x="6839" y="9808"/>
                  </a:cubicBezTo>
                  <a:cubicBezTo>
                    <a:pt x="5197" y="7609"/>
                    <a:pt x="6574" y="5669"/>
                    <a:pt x="9956" y="5669"/>
                  </a:cubicBezTo>
                  <a:cubicBezTo>
                    <a:pt x="10217" y="5669"/>
                    <a:pt x="10490" y="5681"/>
                    <a:pt x="10775" y="5705"/>
                  </a:cubicBezTo>
                  <a:cubicBezTo>
                    <a:pt x="4403" y="4437"/>
                    <a:pt x="1435" y="1001"/>
                    <a:pt x="634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6"/>
            <p:cNvSpPr/>
            <p:nvPr/>
          </p:nvSpPr>
          <p:spPr>
            <a:xfrm>
              <a:off x="4152150" y="3374038"/>
              <a:ext cx="853481" cy="384792"/>
            </a:xfrm>
            <a:custGeom>
              <a:avLst/>
              <a:gdLst/>
              <a:ahLst/>
              <a:cxnLst/>
              <a:rect l="l" t="t" r="r" b="b"/>
              <a:pathLst>
                <a:path w="29522" h="13310" fill="none" extrusionOk="0">
                  <a:moveTo>
                    <a:pt x="29055" y="2169"/>
                  </a:moveTo>
                  <a:cubicBezTo>
                    <a:pt x="29422" y="3169"/>
                    <a:pt x="29522" y="4237"/>
                    <a:pt x="29355" y="5304"/>
                  </a:cubicBezTo>
                  <a:cubicBezTo>
                    <a:pt x="28521" y="10308"/>
                    <a:pt x="21483" y="13310"/>
                    <a:pt x="13577" y="12009"/>
                  </a:cubicBezTo>
                  <a:cubicBezTo>
                    <a:pt x="5705" y="10708"/>
                    <a:pt x="1" y="5571"/>
                    <a:pt x="835" y="567"/>
                  </a:cubicBezTo>
                  <a:cubicBezTo>
                    <a:pt x="868" y="367"/>
                    <a:pt x="901" y="167"/>
                    <a:pt x="968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6"/>
            <p:cNvSpPr/>
            <p:nvPr/>
          </p:nvSpPr>
          <p:spPr>
            <a:xfrm>
              <a:off x="4690541" y="2044149"/>
              <a:ext cx="538825" cy="1546396"/>
            </a:xfrm>
            <a:custGeom>
              <a:avLst/>
              <a:gdLst/>
              <a:ahLst/>
              <a:cxnLst/>
              <a:rect l="l" t="t" r="r" b="b"/>
              <a:pathLst>
                <a:path w="18638" h="53490" extrusionOk="0">
                  <a:moveTo>
                    <a:pt x="9743" y="1"/>
                  </a:moveTo>
                  <a:cubicBezTo>
                    <a:pt x="8852" y="1"/>
                    <a:pt x="7953" y="371"/>
                    <a:pt x="7263" y="1169"/>
                  </a:cubicBezTo>
                  <a:cubicBezTo>
                    <a:pt x="4895" y="3771"/>
                    <a:pt x="4294" y="7340"/>
                    <a:pt x="4428" y="10676"/>
                  </a:cubicBezTo>
                  <a:cubicBezTo>
                    <a:pt x="4728" y="15780"/>
                    <a:pt x="6362" y="20650"/>
                    <a:pt x="8464" y="25220"/>
                  </a:cubicBezTo>
                  <a:cubicBezTo>
                    <a:pt x="8528" y="25398"/>
                    <a:pt x="8674" y="25474"/>
                    <a:pt x="8823" y="25474"/>
                  </a:cubicBezTo>
                  <a:cubicBezTo>
                    <a:pt x="9065" y="25474"/>
                    <a:pt x="9314" y="25275"/>
                    <a:pt x="9231" y="24986"/>
                  </a:cubicBezTo>
                  <a:cubicBezTo>
                    <a:pt x="8764" y="23218"/>
                    <a:pt x="8230" y="21484"/>
                    <a:pt x="7730" y="19783"/>
                  </a:cubicBezTo>
                  <a:cubicBezTo>
                    <a:pt x="6429" y="14812"/>
                    <a:pt x="4895" y="9242"/>
                    <a:pt x="7030" y="4338"/>
                  </a:cubicBezTo>
                  <a:cubicBezTo>
                    <a:pt x="7551" y="3264"/>
                    <a:pt x="8440" y="1597"/>
                    <a:pt x="9722" y="1597"/>
                  </a:cubicBezTo>
                  <a:cubicBezTo>
                    <a:pt x="9833" y="1597"/>
                    <a:pt x="9948" y="1610"/>
                    <a:pt x="10065" y="1636"/>
                  </a:cubicBezTo>
                  <a:cubicBezTo>
                    <a:pt x="12200" y="2103"/>
                    <a:pt x="12100" y="5939"/>
                    <a:pt x="12367" y="7974"/>
                  </a:cubicBezTo>
                  <a:cubicBezTo>
                    <a:pt x="12467" y="8875"/>
                    <a:pt x="12567" y="9775"/>
                    <a:pt x="12700" y="10676"/>
                  </a:cubicBezTo>
                  <a:cubicBezTo>
                    <a:pt x="13134" y="14312"/>
                    <a:pt x="13734" y="17881"/>
                    <a:pt x="14435" y="21484"/>
                  </a:cubicBezTo>
                  <a:cubicBezTo>
                    <a:pt x="15469" y="26688"/>
                    <a:pt x="16970" y="32125"/>
                    <a:pt x="15802" y="37362"/>
                  </a:cubicBezTo>
                  <a:cubicBezTo>
                    <a:pt x="14702" y="42466"/>
                    <a:pt x="11566" y="47236"/>
                    <a:pt x="6896" y="49737"/>
                  </a:cubicBezTo>
                  <a:cubicBezTo>
                    <a:pt x="5646" y="50404"/>
                    <a:pt x="4257" y="50978"/>
                    <a:pt x="2787" y="50978"/>
                  </a:cubicBezTo>
                  <a:cubicBezTo>
                    <a:pt x="2492" y="50978"/>
                    <a:pt x="2194" y="50955"/>
                    <a:pt x="1893" y="50905"/>
                  </a:cubicBezTo>
                  <a:cubicBezTo>
                    <a:pt x="1819" y="50891"/>
                    <a:pt x="1745" y="50884"/>
                    <a:pt x="1673" y="50884"/>
                  </a:cubicBezTo>
                  <a:cubicBezTo>
                    <a:pt x="737" y="50884"/>
                    <a:pt x="1" y="52034"/>
                    <a:pt x="558" y="52840"/>
                  </a:cubicBezTo>
                  <a:cubicBezTo>
                    <a:pt x="802" y="53260"/>
                    <a:pt x="1236" y="53490"/>
                    <a:pt x="1685" y="53490"/>
                  </a:cubicBezTo>
                  <a:cubicBezTo>
                    <a:pt x="1914" y="53490"/>
                    <a:pt x="2146" y="53430"/>
                    <a:pt x="2360" y="53307"/>
                  </a:cubicBezTo>
                  <a:cubicBezTo>
                    <a:pt x="4061" y="52306"/>
                    <a:pt x="5862" y="51806"/>
                    <a:pt x="7563" y="50872"/>
                  </a:cubicBezTo>
                  <a:cubicBezTo>
                    <a:pt x="12567" y="48203"/>
                    <a:pt x="15936" y="43033"/>
                    <a:pt x="17103" y="37562"/>
                  </a:cubicBezTo>
                  <a:cubicBezTo>
                    <a:pt x="18638" y="30290"/>
                    <a:pt x="15869" y="23052"/>
                    <a:pt x="14935" y="15846"/>
                  </a:cubicBezTo>
                  <a:cubicBezTo>
                    <a:pt x="14535" y="13178"/>
                    <a:pt x="14135" y="10509"/>
                    <a:pt x="13901" y="7807"/>
                  </a:cubicBezTo>
                  <a:cubicBezTo>
                    <a:pt x="13734" y="5939"/>
                    <a:pt x="13734" y="4005"/>
                    <a:pt x="12934" y="2203"/>
                  </a:cubicBezTo>
                  <a:cubicBezTo>
                    <a:pt x="12339" y="796"/>
                    <a:pt x="11049" y="1"/>
                    <a:pt x="97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6"/>
            <p:cNvSpPr/>
            <p:nvPr/>
          </p:nvSpPr>
          <p:spPr>
            <a:xfrm>
              <a:off x="4578399" y="3558223"/>
              <a:ext cx="21249" cy="983"/>
            </a:xfrm>
            <a:custGeom>
              <a:avLst/>
              <a:gdLst/>
              <a:ahLst/>
              <a:cxnLst/>
              <a:rect l="l" t="t" r="r" b="b"/>
              <a:pathLst>
                <a:path w="735" h="34" fill="none" extrusionOk="0">
                  <a:moveTo>
                    <a:pt x="1" y="1"/>
                  </a:moveTo>
                  <a:cubicBezTo>
                    <a:pt x="268" y="34"/>
                    <a:pt x="468" y="34"/>
                    <a:pt x="735" y="34"/>
                  </a:cubicBezTo>
                </a:path>
              </a:pathLst>
            </a:custGeom>
            <a:noFill/>
            <a:ln w="3670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6"/>
            <p:cNvSpPr/>
            <p:nvPr/>
          </p:nvSpPr>
          <p:spPr>
            <a:xfrm>
              <a:off x="3994012" y="2961030"/>
              <a:ext cx="532349" cy="612863"/>
            </a:xfrm>
            <a:custGeom>
              <a:avLst/>
              <a:gdLst/>
              <a:ahLst/>
              <a:cxnLst/>
              <a:rect l="l" t="t" r="r" b="b"/>
              <a:pathLst>
                <a:path w="18414" h="21199" extrusionOk="0">
                  <a:moveTo>
                    <a:pt x="1701" y="0"/>
                  </a:moveTo>
                  <a:cubicBezTo>
                    <a:pt x="1542" y="0"/>
                    <a:pt x="1370" y="62"/>
                    <a:pt x="1201" y="210"/>
                  </a:cubicBezTo>
                  <a:cubicBezTo>
                    <a:pt x="501" y="710"/>
                    <a:pt x="0" y="1611"/>
                    <a:pt x="200" y="2511"/>
                  </a:cubicBezTo>
                  <a:lnTo>
                    <a:pt x="234" y="2645"/>
                  </a:lnTo>
                  <a:lnTo>
                    <a:pt x="300" y="2845"/>
                  </a:lnTo>
                  <a:cubicBezTo>
                    <a:pt x="1134" y="6781"/>
                    <a:pt x="2635" y="10550"/>
                    <a:pt x="5137" y="13786"/>
                  </a:cubicBezTo>
                  <a:cubicBezTo>
                    <a:pt x="7305" y="16655"/>
                    <a:pt x="10408" y="18823"/>
                    <a:pt x="13810" y="20057"/>
                  </a:cubicBezTo>
                  <a:cubicBezTo>
                    <a:pt x="14911" y="20491"/>
                    <a:pt x="16045" y="20824"/>
                    <a:pt x="17213" y="21158"/>
                  </a:cubicBezTo>
                  <a:cubicBezTo>
                    <a:pt x="17300" y="21185"/>
                    <a:pt x="17389" y="21198"/>
                    <a:pt x="17477" y="21198"/>
                  </a:cubicBezTo>
                  <a:cubicBezTo>
                    <a:pt x="17920" y="21198"/>
                    <a:pt x="18324" y="20864"/>
                    <a:pt x="18380" y="20391"/>
                  </a:cubicBezTo>
                  <a:cubicBezTo>
                    <a:pt x="18413" y="19890"/>
                    <a:pt x="18113" y="19457"/>
                    <a:pt x="17579" y="19357"/>
                  </a:cubicBezTo>
                  <a:cubicBezTo>
                    <a:pt x="15378" y="19023"/>
                    <a:pt x="13176" y="18389"/>
                    <a:pt x="11208" y="17322"/>
                  </a:cubicBezTo>
                  <a:cubicBezTo>
                    <a:pt x="5904" y="14386"/>
                    <a:pt x="2869" y="8682"/>
                    <a:pt x="1735" y="2945"/>
                  </a:cubicBezTo>
                  <a:lnTo>
                    <a:pt x="1568" y="2111"/>
                  </a:lnTo>
                  <a:cubicBezTo>
                    <a:pt x="1535" y="1878"/>
                    <a:pt x="1701" y="1577"/>
                    <a:pt x="2102" y="1310"/>
                  </a:cubicBezTo>
                  <a:cubicBezTo>
                    <a:pt x="2707" y="863"/>
                    <a:pt x="2295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6"/>
            <p:cNvSpPr/>
            <p:nvPr/>
          </p:nvSpPr>
          <p:spPr>
            <a:xfrm>
              <a:off x="4230265" y="2770339"/>
              <a:ext cx="264266" cy="350100"/>
            </a:xfrm>
            <a:custGeom>
              <a:avLst/>
              <a:gdLst/>
              <a:ahLst/>
              <a:cxnLst/>
              <a:rect l="l" t="t" r="r" b="b"/>
              <a:pathLst>
                <a:path w="9141" h="12110" fill="none" extrusionOk="0">
                  <a:moveTo>
                    <a:pt x="1" y="9708"/>
                  </a:moveTo>
                  <a:cubicBezTo>
                    <a:pt x="1" y="9708"/>
                    <a:pt x="1669" y="9941"/>
                    <a:pt x="3703" y="12009"/>
                  </a:cubicBezTo>
                  <a:cubicBezTo>
                    <a:pt x="7106" y="12109"/>
                    <a:pt x="9141" y="7506"/>
                    <a:pt x="7206" y="3103"/>
                  </a:cubicBezTo>
                  <a:lnTo>
                    <a:pt x="1368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6"/>
            <p:cNvSpPr/>
            <p:nvPr/>
          </p:nvSpPr>
          <p:spPr>
            <a:xfrm>
              <a:off x="3930352" y="2500291"/>
              <a:ext cx="578634" cy="511678"/>
            </a:xfrm>
            <a:custGeom>
              <a:avLst/>
              <a:gdLst/>
              <a:ahLst/>
              <a:cxnLst/>
              <a:rect l="l" t="t" r="r" b="b"/>
              <a:pathLst>
                <a:path w="20015" h="17699" extrusionOk="0">
                  <a:moveTo>
                    <a:pt x="10098" y="0"/>
                  </a:moveTo>
                  <a:cubicBezTo>
                    <a:pt x="4974" y="0"/>
                    <a:pt x="2664" y="4729"/>
                    <a:pt x="1869" y="9275"/>
                  </a:cubicBezTo>
                  <a:cubicBezTo>
                    <a:pt x="1635" y="10376"/>
                    <a:pt x="968" y="11277"/>
                    <a:pt x="401" y="12277"/>
                  </a:cubicBezTo>
                  <a:cubicBezTo>
                    <a:pt x="234" y="12611"/>
                    <a:pt x="1" y="13178"/>
                    <a:pt x="34" y="13678"/>
                  </a:cubicBezTo>
                  <a:cubicBezTo>
                    <a:pt x="459" y="16342"/>
                    <a:pt x="2657" y="17699"/>
                    <a:pt x="4984" y="17699"/>
                  </a:cubicBezTo>
                  <a:cubicBezTo>
                    <a:pt x="6125" y="17699"/>
                    <a:pt x="7297" y="17372"/>
                    <a:pt x="8307" y="16714"/>
                  </a:cubicBezTo>
                  <a:cubicBezTo>
                    <a:pt x="11642" y="14712"/>
                    <a:pt x="13243" y="8775"/>
                    <a:pt x="11676" y="5272"/>
                  </a:cubicBezTo>
                  <a:cubicBezTo>
                    <a:pt x="11576" y="5085"/>
                    <a:pt x="11396" y="5005"/>
                    <a:pt x="11215" y="5005"/>
                  </a:cubicBezTo>
                  <a:cubicBezTo>
                    <a:pt x="10915" y="5005"/>
                    <a:pt x="10612" y="5226"/>
                    <a:pt x="10675" y="5539"/>
                  </a:cubicBezTo>
                  <a:cubicBezTo>
                    <a:pt x="10742" y="6373"/>
                    <a:pt x="10675" y="7307"/>
                    <a:pt x="10575" y="8241"/>
                  </a:cubicBezTo>
                  <a:cubicBezTo>
                    <a:pt x="10341" y="10743"/>
                    <a:pt x="9541" y="13778"/>
                    <a:pt x="7339" y="15079"/>
                  </a:cubicBezTo>
                  <a:cubicBezTo>
                    <a:pt x="6636" y="15528"/>
                    <a:pt x="5792" y="15765"/>
                    <a:pt x="4978" y="15765"/>
                  </a:cubicBezTo>
                  <a:cubicBezTo>
                    <a:pt x="3574" y="15765"/>
                    <a:pt x="2260" y="15059"/>
                    <a:pt x="1917" y="13515"/>
                  </a:cubicBezTo>
                  <a:lnTo>
                    <a:pt x="1917" y="13515"/>
                  </a:lnTo>
                  <a:cubicBezTo>
                    <a:pt x="1947" y="13453"/>
                    <a:pt x="2018" y="13306"/>
                    <a:pt x="2069" y="13178"/>
                  </a:cubicBezTo>
                  <a:cubicBezTo>
                    <a:pt x="2703" y="12044"/>
                    <a:pt x="3470" y="10910"/>
                    <a:pt x="3703" y="9609"/>
                  </a:cubicBezTo>
                  <a:cubicBezTo>
                    <a:pt x="3903" y="8274"/>
                    <a:pt x="4304" y="6907"/>
                    <a:pt x="4871" y="5673"/>
                  </a:cubicBezTo>
                  <a:cubicBezTo>
                    <a:pt x="5638" y="4038"/>
                    <a:pt x="6739" y="2570"/>
                    <a:pt x="8240" y="2070"/>
                  </a:cubicBezTo>
                  <a:cubicBezTo>
                    <a:pt x="9025" y="1870"/>
                    <a:pt x="9844" y="1780"/>
                    <a:pt x="10676" y="1780"/>
                  </a:cubicBezTo>
                  <a:cubicBezTo>
                    <a:pt x="13450" y="1780"/>
                    <a:pt x="16371" y="2781"/>
                    <a:pt x="18681" y="4038"/>
                  </a:cubicBezTo>
                  <a:cubicBezTo>
                    <a:pt x="18810" y="4129"/>
                    <a:pt x="18965" y="4174"/>
                    <a:pt x="19120" y="4174"/>
                  </a:cubicBezTo>
                  <a:cubicBezTo>
                    <a:pt x="19363" y="4174"/>
                    <a:pt x="19605" y="4062"/>
                    <a:pt x="19748" y="3838"/>
                  </a:cubicBezTo>
                  <a:cubicBezTo>
                    <a:pt x="20015" y="3438"/>
                    <a:pt x="19915" y="3004"/>
                    <a:pt x="19548" y="2737"/>
                  </a:cubicBezTo>
                  <a:cubicBezTo>
                    <a:pt x="18647" y="2170"/>
                    <a:pt x="17747" y="1736"/>
                    <a:pt x="16813" y="1369"/>
                  </a:cubicBezTo>
                  <a:cubicBezTo>
                    <a:pt x="14911" y="602"/>
                    <a:pt x="12910" y="102"/>
                    <a:pt x="10875" y="35"/>
                  </a:cubicBezTo>
                  <a:cubicBezTo>
                    <a:pt x="10609" y="12"/>
                    <a:pt x="10351" y="0"/>
                    <a:pt x="1009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6"/>
            <p:cNvSpPr/>
            <p:nvPr/>
          </p:nvSpPr>
          <p:spPr>
            <a:xfrm>
              <a:off x="4331860" y="1904375"/>
              <a:ext cx="279557" cy="774065"/>
            </a:xfrm>
            <a:custGeom>
              <a:avLst/>
              <a:gdLst/>
              <a:ahLst/>
              <a:cxnLst/>
              <a:rect l="l" t="t" r="r" b="b"/>
              <a:pathLst>
                <a:path w="10775" h="26775" extrusionOk="0">
                  <a:moveTo>
                    <a:pt x="6772" y="0"/>
                  </a:moveTo>
                  <a:cubicBezTo>
                    <a:pt x="5171" y="100"/>
                    <a:pt x="3936" y="1368"/>
                    <a:pt x="3136" y="2635"/>
                  </a:cubicBezTo>
                  <a:cubicBezTo>
                    <a:pt x="0" y="7639"/>
                    <a:pt x="1134" y="13843"/>
                    <a:pt x="2769" y="19147"/>
                  </a:cubicBezTo>
                  <a:cubicBezTo>
                    <a:pt x="3603" y="21782"/>
                    <a:pt x="4904" y="24317"/>
                    <a:pt x="6438" y="26552"/>
                  </a:cubicBezTo>
                  <a:cubicBezTo>
                    <a:pt x="6543" y="26709"/>
                    <a:pt x="6683" y="26774"/>
                    <a:pt x="6820" y="26774"/>
                  </a:cubicBezTo>
                  <a:cubicBezTo>
                    <a:pt x="7119" y="26774"/>
                    <a:pt x="7399" y="26462"/>
                    <a:pt x="7239" y="26119"/>
                  </a:cubicBezTo>
                  <a:cubicBezTo>
                    <a:pt x="6605" y="24884"/>
                    <a:pt x="6004" y="23717"/>
                    <a:pt x="5504" y="22483"/>
                  </a:cubicBezTo>
                  <a:cubicBezTo>
                    <a:pt x="4503" y="20014"/>
                    <a:pt x="3770" y="17412"/>
                    <a:pt x="3303" y="14811"/>
                  </a:cubicBezTo>
                  <a:cubicBezTo>
                    <a:pt x="2869" y="12209"/>
                    <a:pt x="2602" y="9540"/>
                    <a:pt x="3169" y="7005"/>
                  </a:cubicBezTo>
                  <a:cubicBezTo>
                    <a:pt x="3603" y="5070"/>
                    <a:pt x="4770" y="2102"/>
                    <a:pt x="6805" y="1635"/>
                  </a:cubicBezTo>
                  <a:cubicBezTo>
                    <a:pt x="6829" y="1634"/>
                    <a:pt x="6852" y="1634"/>
                    <a:pt x="6875" y="1634"/>
                  </a:cubicBezTo>
                  <a:cubicBezTo>
                    <a:pt x="8100" y="1634"/>
                    <a:pt x="8814" y="2490"/>
                    <a:pt x="9207" y="3603"/>
                  </a:cubicBezTo>
                  <a:cubicBezTo>
                    <a:pt x="9345" y="3934"/>
                    <a:pt x="9643" y="4128"/>
                    <a:pt x="9950" y="4128"/>
                  </a:cubicBezTo>
                  <a:cubicBezTo>
                    <a:pt x="10014" y="4128"/>
                    <a:pt x="10078" y="4120"/>
                    <a:pt x="10141" y="4103"/>
                  </a:cubicBezTo>
                  <a:cubicBezTo>
                    <a:pt x="10574" y="3970"/>
                    <a:pt x="10775" y="3503"/>
                    <a:pt x="10641" y="3102"/>
                  </a:cubicBezTo>
                  <a:cubicBezTo>
                    <a:pt x="10408" y="2368"/>
                    <a:pt x="10074" y="1635"/>
                    <a:pt x="9440" y="1001"/>
                  </a:cubicBezTo>
                  <a:cubicBezTo>
                    <a:pt x="8740" y="334"/>
                    <a:pt x="7739" y="0"/>
                    <a:pt x="677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6"/>
            <p:cNvSpPr/>
            <p:nvPr/>
          </p:nvSpPr>
          <p:spPr>
            <a:xfrm>
              <a:off x="4803087" y="3707717"/>
              <a:ext cx="81035" cy="560305"/>
            </a:xfrm>
            <a:custGeom>
              <a:avLst/>
              <a:gdLst/>
              <a:ahLst/>
              <a:cxnLst/>
              <a:rect l="l" t="t" r="r" b="b"/>
              <a:pathLst>
                <a:path w="2803" h="19381" fill="none" extrusionOk="0">
                  <a:moveTo>
                    <a:pt x="1" y="0"/>
                  </a:moveTo>
                  <a:lnTo>
                    <a:pt x="2803" y="1938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6"/>
            <p:cNvSpPr/>
            <p:nvPr/>
          </p:nvSpPr>
          <p:spPr>
            <a:xfrm>
              <a:off x="4624684" y="3727954"/>
              <a:ext cx="79127" cy="557414"/>
            </a:xfrm>
            <a:custGeom>
              <a:avLst/>
              <a:gdLst/>
              <a:ahLst/>
              <a:cxnLst/>
              <a:rect l="l" t="t" r="r" b="b"/>
              <a:pathLst>
                <a:path w="2737" h="19281" fill="none" extrusionOk="0">
                  <a:moveTo>
                    <a:pt x="2736" y="1928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6"/>
            <p:cNvSpPr/>
            <p:nvPr/>
          </p:nvSpPr>
          <p:spPr>
            <a:xfrm>
              <a:off x="4677734" y="4256429"/>
              <a:ext cx="238218" cy="44377"/>
            </a:xfrm>
            <a:custGeom>
              <a:avLst/>
              <a:gdLst/>
              <a:ahLst/>
              <a:cxnLst/>
              <a:rect l="l" t="t" r="r" b="b"/>
              <a:pathLst>
                <a:path w="8240" h="1535" fill="none" extrusionOk="0">
                  <a:moveTo>
                    <a:pt x="1" y="701"/>
                  </a:moveTo>
                  <a:cubicBezTo>
                    <a:pt x="2235" y="1535"/>
                    <a:pt x="5338" y="1201"/>
                    <a:pt x="8240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6"/>
            <p:cNvSpPr/>
            <p:nvPr/>
          </p:nvSpPr>
          <p:spPr>
            <a:xfrm>
              <a:off x="4871575" y="4170595"/>
              <a:ext cx="123446" cy="160104"/>
            </a:xfrm>
            <a:custGeom>
              <a:avLst/>
              <a:gdLst/>
              <a:ahLst/>
              <a:cxnLst/>
              <a:rect l="l" t="t" r="r" b="b"/>
              <a:pathLst>
                <a:path w="4270" h="5538" fill="none" extrusionOk="0">
                  <a:moveTo>
                    <a:pt x="0" y="668"/>
                  </a:moveTo>
                  <a:cubicBezTo>
                    <a:pt x="2002" y="0"/>
                    <a:pt x="3269" y="801"/>
                    <a:pt x="3770" y="2002"/>
                  </a:cubicBezTo>
                  <a:cubicBezTo>
                    <a:pt x="4270" y="3269"/>
                    <a:pt x="3670" y="4670"/>
                    <a:pt x="2469" y="5171"/>
                  </a:cubicBezTo>
                  <a:cubicBezTo>
                    <a:pt x="2169" y="5304"/>
                    <a:pt x="1835" y="5438"/>
                    <a:pt x="1535" y="553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6"/>
            <p:cNvSpPr/>
            <p:nvPr/>
          </p:nvSpPr>
          <p:spPr>
            <a:xfrm>
              <a:off x="4320926" y="4214943"/>
              <a:ext cx="717517" cy="317316"/>
            </a:xfrm>
            <a:custGeom>
              <a:avLst/>
              <a:gdLst/>
              <a:ahLst/>
              <a:cxnLst/>
              <a:rect l="l" t="t" r="r" b="b"/>
              <a:pathLst>
                <a:path w="24819" h="10976" fill="none" extrusionOk="0">
                  <a:moveTo>
                    <a:pt x="22083" y="3303"/>
                  </a:moveTo>
                  <a:lnTo>
                    <a:pt x="22483" y="5338"/>
                  </a:lnTo>
                  <a:cubicBezTo>
                    <a:pt x="22483" y="5338"/>
                    <a:pt x="24818" y="6806"/>
                    <a:pt x="23717" y="10975"/>
                  </a:cubicBezTo>
                  <a:lnTo>
                    <a:pt x="934" y="10975"/>
                  </a:lnTo>
                  <a:cubicBezTo>
                    <a:pt x="0" y="10975"/>
                    <a:pt x="1668" y="1"/>
                    <a:pt x="11475" y="443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6"/>
            <p:cNvSpPr/>
            <p:nvPr/>
          </p:nvSpPr>
          <p:spPr>
            <a:xfrm>
              <a:off x="4496439" y="3711562"/>
              <a:ext cx="71379" cy="488001"/>
            </a:xfrm>
            <a:custGeom>
              <a:avLst/>
              <a:gdLst/>
              <a:ahLst/>
              <a:cxnLst/>
              <a:rect l="l" t="t" r="r" b="b"/>
              <a:pathLst>
                <a:path w="2469" h="16880" fill="none" extrusionOk="0">
                  <a:moveTo>
                    <a:pt x="0" y="0"/>
                  </a:moveTo>
                  <a:lnTo>
                    <a:pt x="2469" y="1687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6"/>
            <p:cNvSpPr/>
            <p:nvPr/>
          </p:nvSpPr>
          <p:spPr>
            <a:xfrm>
              <a:off x="4303552" y="3625728"/>
              <a:ext cx="84909" cy="589244"/>
            </a:xfrm>
            <a:custGeom>
              <a:avLst/>
              <a:gdLst/>
              <a:ahLst/>
              <a:cxnLst/>
              <a:rect l="l" t="t" r="r" b="b"/>
              <a:pathLst>
                <a:path w="2937" h="20382" fill="none" extrusionOk="0">
                  <a:moveTo>
                    <a:pt x="2936" y="20382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6"/>
            <p:cNvSpPr/>
            <p:nvPr/>
          </p:nvSpPr>
          <p:spPr>
            <a:xfrm>
              <a:off x="4360446" y="4187941"/>
              <a:ext cx="238247" cy="44406"/>
            </a:xfrm>
            <a:custGeom>
              <a:avLst/>
              <a:gdLst/>
              <a:ahLst/>
              <a:cxnLst/>
              <a:rect l="l" t="t" r="r" b="b"/>
              <a:pathLst>
                <a:path w="8241" h="1536" fill="none" extrusionOk="0">
                  <a:moveTo>
                    <a:pt x="1" y="701"/>
                  </a:moveTo>
                  <a:cubicBezTo>
                    <a:pt x="2236" y="1535"/>
                    <a:pt x="5338" y="1202"/>
                    <a:pt x="8240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6"/>
            <p:cNvSpPr/>
            <p:nvPr/>
          </p:nvSpPr>
          <p:spPr>
            <a:xfrm>
              <a:off x="4556225" y="4102136"/>
              <a:ext cx="115756" cy="102226"/>
            </a:xfrm>
            <a:custGeom>
              <a:avLst/>
              <a:gdLst/>
              <a:ahLst/>
              <a:cxnLst/>
              <a:rect l="l" t="t" r="r" b="b"/>
              <a:pathLst>
                <a:path w="4004" h="3536" fill="none" extrusionOk="0">
                  <a:moveTo>
                    <a:pt x="0" y="667"/>
                  </a:moveTo>
                  <a:cubicBezTo>
                    <a:pt x="2002" y="0"/>
                    <a:pt x="3236" y="801"/>
                    <a:pt x="3737" y="2002"/>
                  </a:cubicBezTo>
                  <a:cubicBezTo>
                    <a:pt x="3937" y="2502"/>
                    <a:pt x="4003" y="3036"/>
                    <a:pt x="3870" y="3536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6"/>
            <p:cNvSpPr/>
            <p:nvPr/>
          </p:nvSpPr>
          <p:spPr>
            <a:xfrm>
              <a:off x="4004622" y="4145530"/>
              <a:ext cx="345272" cy="317287"/>
            </a:xfrm>
            <a:custGeom>
              <a:avLst/>
              <a:gdLst/>
              <a:ahLst/>
              <a:cxnLst/>
              <a:rect l="l" t="t" r="r" b="b"/>
              <a:pathLst>
                <a:path w="11943" h="10975" fill="none" extrusionOk="0">
                  <a:moveTo>
                    <a:pt x="11942" y="10975"/>
                  </a:moveTo>
                  <a:lnTo>
                    <a:pt x="968" y="10975"/>
                  </a:lnTo>
                  <a:cubicBezTo>
                    <a:pt x="0" y="10975"/>
                    <a:pt x="1668" y="0"/>
                    <a:pt x="11475" y="440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6"/>
            <p:cNvSpPr/>
            <p:nvPr/>
          </p:nvSpPr>
          <p:spPr>
            <a:xfrm>
              <a:off x="4296944" y="4138550"/>
              <a:ext cx="124150" cy="144500"/>
            </a:xfrm>
            <a:custGeom>
              <a:avLst/>
              <a:gdLst/>
              <a:ahLst/>
              <a:cxnLst/>
              <a:rect l="l" t="t" r="r" b="b"/>
              <a:pathLst>
                <a:path w="4966" h="5780" extrusionOk="0">
                  <a:moveTo>
                    <a:pt x="3040" y="0"/>
                  </a:moveTo>
                  <a:cubicBezTo>
                    <a:pt x="1631" y="202"/>
                    <a:pt x="-259" y="1702"/>
                    <a:pt x="86" y="3083"/>
                  </a:cubicBezTo>
                  <a:cubicBezTo>
                    <a:pt x="536" y="4886"/>
                    <a:pt x="3133" y="5473"/>
                    <a:pt x="4966" y="578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14" name="Google Shape;1814;p46"/>
            <p:cNvSpPr/>
            <p:nvPr/>
          </p:nvSpPr>
          <p:spPr>
            <a:xfrm>
              <a:off x="4605169" y="4212400"/>
              <a:ext cx="124150" cy="144500"/>
            </a:xfrm>
            <a:custGeom>
              <a:avLst/>
              <a:gdLst/>
              <a:ahLst/>
              <a:cxnLst/>
              <a:rect l="l" t="t" r="r" b="b"/>
              <a:pathLst>
                <a:path w="4966" h="5780" extrusionOk="0">
                  <a:moveTo>
                    <a:pt x="3040" y="0"/>
                  </a:moveTo>
                  <a:cubicBezTo>
                    <a:pt x="1631" y="202"/>
                    <a:pt x="-259" y="1702"/>
                    <a:pt x="86" y="3083"/>
                  </a:cubicBezTo>
                  <a:cubicBezTo>
                    <a:pt x="536" y="4886"/>
                    <a:pt x="3133" y="5473"/>
                    <a:pt x="4966" y="578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15" name="Google Shape;1815;p46"/>
            <p:cNvSpPr/>
            <p:nvPr/>
          </p:nvSpPr>
          <p:spPr>
            <a:xfrm>
              <a:off x="4433950" y="2790075"/>
              <a:ext cx="125200" cy="65600"/>
            </a:xfrm>
            <a:custGeom>
              <a:avLst/>
              <a:gdLst/>
              <a:ahLst/>
              <a:cxnLst/>
              <a:rect l="l" t="t" r="r" b="b"/>
              <a:pathLst>
                <a:path w="5008" h="2624" extrusionOk="0">
                  <a:moveTo>
                    <a:pt x="0" y="2440"/>
                  </a:moveTo>
                  <a:cubicBezTo>
                    <a:pt x="1761" y="3028"/>
                    <a:pt x="5008" y="1857"/>
                    <a:pt x="5008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16" name="Google Shape;1816;p46"/>
            <p:cNvSpPr/>
            <p:nvPr/>
          </p:nvSpPr>
          <p:spPr>
            <a:xfrm>
              <a:off x="4608200" y="1842425"/>
              <a:ext cx="258510" cy="770825"/>
            </a:xfrm>
            <a:custGeom>
              <a:avLst/>
              <a:gdLst/>
              <a:ahLst/>
              <a:cxnLst/>
              <a:rect l="l" t="t" r="r" b="b"/>
              <a:pathLst>
                <a:path w="11582" h="30833" extrusionOk="0">
                  <a:moveTo>
                    <a:pt x="11582" y="12596"/>
                  </a:moveTo>
                  <a:cubicBezTo>
                    <a:pt x="10806" y="7966"/>
                    <a:pt x="9049" y="-1675"/>
                    <a:pt x="4775" y="267"/>
                  </a:cubicBezTo>
                  <a:cubicBezTo>
                    <a:pt x="-4502" y="4482"/>
                    <a:pt x="2067" y="21166"/>
                    <a:pt x="5289" y="3083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17" name="Google Shape;1817;p46"/>
            <p:cNvSpPr/>
            <p:nvPr/>
          </p:nvSpPr>
          <p:spPr>
            <a:xfrm>
              <a:off x="4466050" y="2976300"/>
              <a:ext cx="462325" cy="439850"/>
            </a:xfrm>
            <a:custGeom>
              <a:avLst/>
              <a:gdLst/>
              <a:ahLst/>
              <a:cxnLst/>
              <a:rect l="l" t="t" r="r" b="b"/>
              <a:pathLst>
                <a:path w="18493" h="17594" extrusionOk="0">
                  <a:moveTo>
                    <a:pt x="18493" y="0"/>
                  </a:moveTo>
                  <a:cubicBezTo>
                    <a:pt x="9985" y="0"/>
                    <a:pt x="0" y="9086"/>
                    <a:pt x="0" y="17594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18" name="Google Shape;1818;p46"/>
            <p:cNvSpPr/>
            <p:nvPr/>
          </p:nvSpPr>
          <p:spPr>
            <a:xfrm>
              <a:off x="4620150" y="2700175"/>
              <a:ext cx="346775" cy="147700"/>
            </a:xfrm>
            <a:custGeom>
              <a:avLst/>
              <a:gdLst/>
              <a:ahLst/>
              <a:cxnLst/>
              <a:rect l="l" t="t" r="r" b="b"/>
              <a:pathLst>
                <a:path w="13871" h="5908" extrusionOk="0">
                  <a:moveTo>
                    <a:pt x="0" y="0"/>
                  </a:moveTo>
                  <a:cubicBezTo>
                    <a:pt x="3815" y="3272"/>
                    <a:pt x="8845" y="5908"/>
                    <a:pt x="13871" y="590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" name="Google Shape;1777;p46">
            <a:extLst>
              <a:ext uri="{FF2B5EF4-FFF2-40B4-BE49-F238E27FC236}">
                <a16:creationId xmlns:a16="http://schemas.microsoft.com/office/drawing/2014/main" id="{97A45FCA-505D-C10D-814E-5481460035A0}"/>
              </a:ext>
            </a:extLst>
          </p:cNvPr>
          <p:cNvSpPr txBox="1">
            <a:spLocks/>
          </p:cNvSpPr>
          <p:nvPr/>
        </p:nvSpPr>
        <p:spPr>
          <a:xfrm>
            <a:off x="3835941" y="191447"/>
            <a:ext cx="3176751" cy="1166243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2940000" algn="bl" rotWithShape="0">
              <a:schemeClr val="lt1"/>
            </a:outerShdw>
          </a:effectLst>
        </p:spPr>
        <p:txBody>
          <a:bodyPr spcFirstLastPara="1" wrap="square" lIns="182875" tIns="91425" rIns="18287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/>
              <a:t>Liberamente</a:t>
            </a:r>
            <a:r>
              <a:rPr lang="en-US" sz="1000" dirty="0"/>
              <a:t> </a:t>
            </a:r>
            <a:r>
              <a:rPr lang="en-US" sz="1000" dirty="0" err="1"/>
              <a:t>scelta</a:t>
            </a:r>
            <a:r>
              <a:rPr lang="en-US" sz="1000" dirty="0"/>
              <a:t> dale </a:t>
            </a:r>
            <a:r>
              <a:rPr lang="en-US" sz="1000" dirty="0" err="1"/>
              <a:t>famiglie</a:t>
            </a:r>
            <a:r>
              <a:rPr lang="en-US" sz="1000" dirty="0"/>
              <a:t>, la </a:t>
            </a:r>
            <a:r>
              <a:rPr lang="en-US" sz="1000" dirty="0" err="1"/>
              <a:t>Scuola</a:t>
            </a:r>
            <a:r>
              <a:rPr lang="en-US" sz="1000" dirty="0"/>
              <a:t> </a:t>
            </a:r>
            <a:r>
              <a:rPr lang="en-US" sz="1000" dirty="0" err="1"/>
              <a:t>dell’Infanzia</a:t>
            </a:r>
            <a:r>
              <a:rPr lang="en-US" sz="1000" dirty="0"/>
              <a:t> </a:t>
            </a:r>
            <a:r>
              <a:rPr lang="en-US" sz="1000" dirty="0" err="1"/>
              <a:t>si</a:t>
            </a:r>
            <a:r>
              <a:rPr lang="en-US" sz="1000" dirty="0"/>
              <a:t> </a:t>
            </a:r>
            <a:r>
              <a:rPr lang="en-US" sz="1000" dirty="0" err="1"/>
              <a:t>rivolge</a:t>
            </a:r>
            <a:r>
              <a:rPr lang="en-US" sz="1000" dirty="0"/>
              <a:t> a tutti I bambini </a:t>
            </a:r>
            <a:r>
              <a:rPr lang="en-US" sz="1000" dirty="0" err="1"/>
              <a:t>dai</a:t>
            </a:r>
            <a:r>
              <a:rPr lang="en-US" sz="1000" dirty="0"/>
              <a:t> </a:t>
            </a:r>
            <a:r>
              <a:rPr lang="en-US" sz="1000" dirty="0" err="1"/>
              <a:t>tre</a:t>
            </a:r>
            <a:r>
              <a:rPr lang="en-US" sz="1000" dirty="0"/>
              <a:t> anni ai  cinque anni ed è la </a:t>
            </a:r>
            <a:r>
              <a:rPr lang="en-US" sz="1000" dirty="0" err="1"/>
              <a:t>risposta</a:t>
            </a:r>
            <a:r>
              <a:rPr lang="en-US" sz="1000" dirty="0"/>
              <a:t> al </a:t>
            </a:r>
            <a:r>
              <a:rPr lang="en-US" sz="1000" dirty="0" err="1"/>
              <a:t>loro</a:t>
            </a:r>
            <a:r>
              <a:rPr lang="en-US" sz="1000" dirty="0"/>
              <a:t> </a:t>
            </a:r>
            <a:r>
              <a:rPr lang="en-US" sz="1000" dirty="0" err="1"/>
              <a:t>diritto</a:t>
            </a:r>
            <a:r>
              <a:rPr lang="en-US" sz="1000" dirty="0"/>
              <a:t> </a:t>
            </a:r>
            <a:r>
              <a:rPr lang="en-US" sz="1000" dirty="0" err="1"/>
              <a:t>all’educazione</a:t>
            </a:r>
            <a:r>
              <a:rPr lang="en-US" sz="1000" dirty="0"/>
              <a:t> e </a:t>
            </a:r>
            <a:r>
              <a:rPr lang="en-US" sz="1000" dirty="0" err="1"/>
              <a:t>alla</a:t>
            </a:r>
            <a:r>
              <a:rPr lang="en-US" sz="1000" dirty="0"/>
              <a:t> </a:t>
            </a:r>
            <a:r>
              <a:rPr lang="en-US" sz="1000" dirty="0" err="1"/>
              <a:t>cura</a:t>
            </a:r>
            <a:r>
              <a:rPr lang="en-US" sz="1000" dirty="0"/>
              <a:t>.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/>
              <a:t>Essa </a:t>
            </a:r>
            <a:r>
              <a:rPr lang="en-US" sz="1000" dirty="0" err="1"/>
              <a:t>si</a:t>
            </a:r>
            <a:r>
              <a:rPr lang="en-US" sz="1000" dirty="0"/>
              <a:t> pone la FINALITA’ di </a:t>
            </a:r>
            <a:r>
              <a:rPr lang="en-US" sz="1000" dirty="0" err="1"/>
              <a:t>promuovere</a:t>
            </a:r>
            <a:r>
              <a:rPr lang="en-US" sz="1000" dirty="0"/>
              <a:t> </a:t>
            </a:r>
            <a:r>
              <a:rPr lang="en-US" sz="1000" dirty="0" err="1"/>
              <a:t>nei</a:t>
            </a:r>
            <a:r>
              <a:rPr lang="en-US" sz="1000" dirty="0"/>
              <a:t> bambini lo </a:t>
            </a:r>
            <a:r>
              <a:rPr lang="en-US" sz="1000" dirty="0" err="1"/>
              <a:t>sviluppo</a:t>
            </a:r>
            <a:r>
              <a:rPr lang="en-US" sz="1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7166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46"/>
          <p:cNvSpPr txBox="1">
            <a:spLocks noGrp="1"/>
          </p:cNvSpPr>
          <p:nvPr>
            <p:ph type="title" idx="2"/>
          </p:nvPr>
        </p:nvSpPr>
        <p:spPr>
          <a:xfrm>
            <a:off x="5726501" y="477167"/>
            <a:ext cx="24558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</a:t>
            </a:r>
            <a:r>
              <a:rPr lang="en" dirty="0"/>
              <a:t>ittadinanza </a:t>
            </a:r>
            <a:endParaRPr dirty="0"/>
          </a:p>
        </p:txBody>
      </p:sp>
      <p:sp>
        <p:nvSpPr>
          <p:cNvPr id="1775" name="Google Shape;1775;p46"/>
          <p:cNvSpPr txBox="1">
            <a:spLocks noGrp="1"/>
          </p:cNvSpPr>
          <p:nvPr>
            <p:ph type="subTitle" idx="3"/>
          </p:nvPr>
        </p:nvSpPr>
        <p:spPr>
          <a:xfrm>
            <a:off x="5726501" y="921451"/>
            <a:ext cx="2455800" cy="3403041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 dirty="0"/>
              <a:t>Vivere le prime esperienze di cittadinanza significa scoprire l’altro da sé e attribuire progressiva importanza agli altri e ai loro bisogni; rendersi sempre meglio conto della necessità di stabilire regole condivise; implica il primo esercizio del dialogo che è fondato sulla reciprocità dell’ascolto, l’attenzione al punto di vista dell’altro e alle diversità di genere, il primo riconoscimento di diritti e doveri uguali per tutti; significa porre le fondamenta di un comportamento eticamente orientato, rispettoso degli altri dell’ambiente e della natura.</a:t>
            </a:r>
            <a:endParaRPr sz="1000" dirty="0"/>
          </a:p>
        </p:txBody>
      </p:sp>
      <p:sp>
        <p:nvSpPr>
          <p:cNvPr id="1776" name="Google Shape;1776;p46"/>
          <p:cNvSpPr txBox="1">
            <a:spLocks noGrp="1"/>
          </p:cNvSpPr>
          <p:nvPr>
            <p:ph type="title" idx="4"/>
          </p:nvPr>
        </p:nvSpPr>
        <p:spPr>
          <a:xfrm>
            <a:off x="814239" y="360343"/>
            <a:ext cx="24558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Competenza </a:t>
            </a:r>
            <a:endParaRPr dirty="0"/>
          </a:p>
        </p:txBody>
      </p:sp>
      <p:sp>
        <p:nvSpPr>
          <p:cNvPr id="1777" name="Google Shape;1777;p46"/>
          <p:cNvSpPr txBox="1">
            <a:spLocks noGrp="1"/>
          </p:cNvSpPr>
          <p:nvPr>
            <p:ph type="subTitle" idx="5"/>
          </p:nvPr>
        </p:nvSpPr>
        <p:spPr>
          <a:xfrm>
            <a:off x="350417" y="801495"/>
            <a:ext cx="2921536" cy="2661847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000" dirty="0"/>
              <a:t>Acquisire competenze significa giocare, muoversi, manipolare, curiosare, domandare, imparare a riflettere sull’esperienza attraverso l’esplorazione, l’osservazione e il confronto tra proprietà, quantità, caratteristiche, fatti; significa ascoltare e comprendere narrazioni e discorsi, raccontare e rievocare azioni ed esperienze e tradurle in tracce personali e condivise; essere in grado di descrivere, rappresentare e immaginare, «ripetere» con simulazioni e giochi di ruolo, situazioni ed eventi con linguaggi diversi.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  <p:grpSp>
        <p:nvGrpSpPr>
          <p:cNvPr id="1780" name="Google Shape;1780;p46"/>
          <p:cNvGrpSpPr/>
          <p:nvPr/>
        </p:nvGrpSpPr>
        <p:grpSpPr>
          <a:xfrm>
            <a:off x="3805852" y="1258159"/>
            <a:ext cx="1388692" cy="2809185"/>
            <a:chOff x="3884067" y="1794424"/>
            <a:chExt cx="1388692" cy="2809185"/>
          </a:xfrm>
        </p:grpSpPr>
        <p:sp>
          <p:nvSpPr>
            <p:cNvPr id="1781" name="Google Shape;1781;p46"/>
            <p:cNvSpPr/>
            <p:nvPr/>
          </p:nvSpPr>
          <p:spPr>
            <a:xfrm>
              <a:off x="3884067" y="1794424"/>
              <a:ext cx="1388692" cy="2809185"/>
            </a:xfrm>
            <a:custGeom>
              <a:avLst/>
              <a:gdLst/>
              <a:ahLst/>
              <a:cxnLst/>
              <a:rect l="l" t="t" r="r" b="b"/>
              <a:pathLst>
                <a:path w="48035" h="97170" extrusionOk="0">
                  <a:moveTo>
                    <a:pt x="29121" y="0"/>
                  </a:moveTo>
                  <a:cubicBezTo>
                    <a:pt x="29021" y="0"/>
                    <a:pt x="28921" y="0"/>
                    <a:pt x="28821" y="67"/>
                  </a:cubicBezTo>
                  <a:cubicBezTo>
                    <a:pt x="28754" y="67"/>
                    <a:pt x="28654" y="100"/>
                    <a:pt x="28588" y="100"/>
                  </a:cubicBezTo>
                  <a:cubicBezTo>
                    <a:pt x="28488" y="100"/>
                    <a:pt x="28421" y="134"/>
                    <a:pt x="28321" y="134"/>
                  </a:cubicBezTo>
                  <a:cubicBezTo>
                    <a:pt x="28254" y="167"/>
                    <a:pt x="28121" y="167"/>
                    <a:pt x="28087" y="234"/>
                  </a:cubicBezTo>
                  <a:cubicBezTo>
                    <a:pt x="27987" y="267"/>
                    <a:pt x="27921" y="267"/>
                    <a:pt x="27820" y="301"/>
                  </a:cubicBezTo>
                  <a:lnTo>
                    <a:pt x="27587" y="434"/>
                  </a:lnTo>
                  <a:cubicBezTo>
                    <a:pt x="27487" y="467"/>
                    <a:pt x="27454" y="467"/>
                    <a:pt x="27353" y="567"/>
                  </a:cubicBezTo>
                  <a:lnTo>
                    <a:pt x="27120" y="667"/>
                  </a:lnTo>
                  <a:cubicBezTo>
                    <a:pt x="27087" y="734"/>
                    <a:pt x="27020" y="734"/>
                    <a:pt x="26953" y="768"/>
                  </a:cubicBezTo>
                  <a:cubicBezTo>
                    <a:pt x="26786" y="834"/>
                    <a:pt x="26653" y="968"/>
                    <a:pt x="26486" y="1101"/>
                  </a:cubicBezTo>
                  <a:lnTo>
                    <a:pt x="26353" y="1235"/>
                  </a:lnTo>
                  <a:cubicBezTo>
                    <a:pt x="26286" y="1268"/>
                    <a:pt x="26253" y="1335"/>
                    <a:pt x="26153" y="1435"/>
                  </a:cubicBezTo>
                  <a:cubicBezTo>
                    <a:pt x="26119" y="1468"/>
                    <a:pt x="26086" y="1501"/>
                    <a:pt x="25986" y="1568"/>
                  </a:cubicBezTo>
                  <a:cubicBezTo>
                    <a:pt x="25919" y="1635"/>
                    <a:pt x="25852" y="1668"/>
                    <a:pt x="25752" y="1768"/>
                  </a:cubicBezTo>
                  <a:lnTo>
                    <a:pt x="25619" y="1902"/>
                  </a:lnTo>
                  <a:lnTo>
                    <a:pt x="25419" y="2102"/>
                  </a:lnTo>
                  <a:cubicBezTo>
                    <a:pt x="25352" y="2135"/>
                    <a:pt x="25319" y="2169"/>
                    <a:pt x="25285" y="2269"/>
                  </a:cubicBezTo>
                  <a:cubicBezTo>
                    <a:pt x="25185" y="2335"/>
                    <a:pt x="25152" y="2435"/>
                    <a:pt x="25085" y="2502"/>
                  </a:cubicBezTo>
                  <a:cubicBezTo>
                    <a:pt x="25085" y="2502"/>
                    <a:pt x="24952" y="2669"/>
                    <a:pt x="24918" y="2736"/>
                  </a:cubicBezTo>
                  <a:cubicBezTo>
                    <a:pt x="24118" y="2302"/>
                    <a:pt x="23250" y="2102"/>
                    <a:pt x="22283" y="2102"/>
                  </a:cubicBezTo>
                  <a:cubicBezTo>
                    <a:pt x="20849" y="2102"/>
                    <a:pt x="19348" y="2836"/>
                    <a:pt x="18147" y="4270"/>
                  </a:cubicBezTo>
                  <a:cubicBezTo>
                    <a:pt x="15645" y="7105"/>
                    <a:pt x="14511" y="11775"/>
                    <a:pt x="15145" y="16746"/>
                  </a:cubicBezTo>
                  <a:cubicBezTo>
                    <a:pt x="15245" y="17479"/>
                    <a:pt x="15345" y="18247"/>
                    <a:pt x="15512" y="19081"/>
                  </a:cubicBezTo>
                  <a:lnTo>
                    <a:pt x="15512" y="19114"/>
                  </a:lnTo>
                  <a:cubicBezTo>
                    <a:pt x="15745" y="20181"/>
                    <a:pt x="15945" y="21282"/>
                    <a:pt x="16245" y="22283"/>
                  </a:cubicBezTo>
                  <a:lnTo>
                    <a:pt x="16245" y="22316"/>
                  </a:lnTo>
                  <a:cubicBezTo>
                    <a:pt x="16312" y="22650"/>
                    <a:pt x="16412" y="22950"/>
                    <a:pt x="16479" y="23250"/>
                  </a:cubicBezTo>
                  <a:cubicBezTo>
                    <a:pt x="16479" y="23250"/>
                    <a:pt x="16579" y="23484"/>
                    <a:pt x="16579" y="23584"/>
                  </a:cubicBezTo>
                  <a:cubicBezTo>
                    <a:pt x="16245" y="23484"/>
                    <a:pt x="15945" y="23417"/>
                    <a:pt x="15612" y="23350"/>
                  </a:cubicBezTo>
                  <a:cubicBezTo>
                    <a:pt x="15578" y="23350"/>
                    <a:pt x="15478" y="23317"/>
                    <a:pt x="15445" y="23317"/>
                  </a:cubicBezTo>
                  <a:cubicBezTo>
                    <a:pt x="15311" y="23284"/>
                    <a:pt x="15178" y="23284"/>
                    <a:pt x="15078" y="23250"/>
                  </a:cubicBezTo>
                  <a:lnTo>
                    <a:pt x="14844" y="23184"/>
                  </a:lnTo>
                  <a:cubicBezTo>
                    <a:pt x="14778" y="23184"/>
                    <a:pt x="14644" y="23150"/>
                    <a:pt x="14511" y="23150"/>
                  </a:cubicBezTo>
                  <a:cubicBezTo>
                    <a:pt x="14444" y="23150"/>
                    <a:pt x="14311" y="23117"/>
                    <a:pt x="14244" y="23117"/>
                  </a:cubicBezTo>
                  <a:lnTo>
                    <a:pt x="14011" y="23083"/>
                  </a:lnTo>
                  <a:cubicBezTo>
                    <a:pt x="13910" y="23083"/>
                    <a:pt x="13744" y="23017"/>
                    <a:pt x="13610" y="23017"/>
                  </a:cubicBezTo>
                  <a:cubicBezTo>
                    <a:pt x="13343" y="22983"/>
                    <a:pt x="13110" y="22983"/>
                    <a:pt x="12843" y="22983"/>
                  </a:cubicBezTo>
                  <a:lnTo>
                    <a:pt x="12076" y="22983"/>
                  </a:lnTo>
                  <a:cubicBezTo>
                    <a:pt x="11275" y="22983"/>
                    <a:pt x="10508" y="23083"/>
                    <a:pt x="9774" y="23184"/>
                  </a:cubicBezTo>
                  <a:cubicBezTo>
                    <a:pt x="6172" y="23851"/>
                    <a:pt x="3436" y="27153"/>
                    <a:pt x="2235" y="32257"/>
                  </a:cubicBezTo>
                  <a:cubicBezTo>
                    <a:pt x="2135" y="32657"/>
                    <a:pt x="2069" y="33091"/>
                    <a:pt x="1969" y="33458"/>
                  </a:cubicBezTo>
                  <a:cubicBezTo>
                    <a:pt x="1935" y="33591"/>
                    <a:pt x="1935" y="33691"/>
                    <a:pt x="1902" y="33858"/>
                  </a:cubicBezTo>
                  <a:cubicBezTo>
                    <a:pt x="1735" y="34425"/>
                    <a:pt x="1402" y="34959"/>
                    <a:pt x="1101" y="35459"/>
                  </a:cubicBezTo>
                  <a:cubicBezTo>
                    <a:pt x="801" y="35926"/>
                    <a:pt x="568" y="36360"/>
                    <a:pt x="334" y="36860"/>
                  </a:cubicBezTo>
                  <a:cubicBezTo>
                    <a:pt x="101" y="37527"/>
                    <a:pt x="1" y="38261"/>
                    <a:pt x="167" y="38861"/>
                  </a:cubicBezTo>
                  <a:cubicBezTo>
                    <a:pt x="167" y="38928"/>
                    <a:pt x="234" y="38962"/>
                    <a:pt x="234" y="39028"/>
                  </a:cubicBezTo>
                  <a:cubicBezTo>
                    <a:pt x="301" y="39295"/>
                    <a:pt x="401" y="39595"/>
                    <a:pt x="468" y="39829"/>
                  </a:cubicBezTo>
                  <a:cubicBezTo>
                    <a:pt x="501" y="39962"/>
                    <a:pt x="568" y="40029"/>
                    <a:pt x="601" y="40129"/>
                  </a:cubicBezTo>
                  <a:cubicBezTo>
                    <a:pt x="668" y="40296"/>
                    <a:pt x="768" y="40496"/>
                    <a:pt x="901" y="40696"/>
                  </a:cubicBezTo>
                  <a:cubicBezTo>
                    <a:pt x="935" y="40796"/>
                    <a:pt x="1001" y="40930"/>
                    <a:pt x="1101" y="41030"/>
                  </a:cubicBezTo>
                  <a:cubicBezTo>
                    <a:pt x="1235" y="41196"/>
                    <a:pt x="1301" y="41363"/>
                    <a:pt x="1435" y="41497"/>
                  </a:cubicBezTo>
                  <a:cubicBezTo>
                    <a:pt x="1502" y="41630"/>
                    <a:pt x="1602" y="41697"/>
                    <a:pt x="1735" y="41830"/>
                  </a:cubicBezTo>
                  <a:lnTo>
                    <a:pt x="2102" y="42197"/>
                  </a:lnTo>
                  <a:lnTo>
                    <a:pt x="2169" y="42297"/>
                  </a:lnTo>
                  <a:lnTo>
                    <a:pt x="2169" y="42431"/>
                  </a:lnTo>
                  <a:cubicBezTo>
                    <a:pt x="2169" y="42698"/>
                    <a:pt x="2169" y="42998"/>
                    <a:pt x="2235" y="43265"/>
                  </a:cubicBezTo>
                  <a:lnTo>
                    <a:pt x="2302" y="43598"/>
                  </a:lnTo>
                  <a:cubicBezTo>
                    <a:pt x="2302" y="43598"/>
                    <a:pt x="2402" y="43998"/>
                    <a:pt x="2436" y="44165"/>
                  </a:cubicBezTo>
                  <a:lnTo>
                    <a:pt x="2569" y="44732"/>
                  </a:lnTo>
                  <a:cubicBezTo>
                    <a:pt x="2569" y="44732"/>
                    <a:pt x="2669" y="45266"/>
                    <a:pt x="2736" y="45333"/>
                  </a:cubicBezTo>
                  <a:lnTo>
                    <a:pt x="2836" y="45833"/>
                  </a:lnTo>
                  <a:lnTo>
                    <a:pt x="3003" y="46367"/>
                  </a:lnTo>
                  <a:cubicBezTo>
                    <a:pt x="3069" y="46534"/>
                    <a:pt x="3136" y="46734"/>
                    <a:pt x="3169" y="46967"/>
                  </a:cubicBezTo>
                  <a:lnTo>
                    <a:pt x="3169" y="47001"/>
                  </a:lnTo>
                  <a:cubicBezTo>
                    <a:pt x="3270" y="47234"/>
                    <a:pt x="3336" y="47501"/>
                    <a:pt x="3436" y="47701"/>
                  </a:cubicBezTo>
                  <a:lnTo>
                    <a:pt x="3470" y="47835"/>
                  </a:lnTo>
                  <a:lnTo>
                    <a:pt x="3770" y="48668"/>
                  </a:lnTo>
                  <a:lnTo>
                    <a:pt x="4003" y="49336"/>
                  </a:lnTo>
                  <a:lnTo>
                    <a:pt x="4137" y="49569"/>
                  </a:lnTo>
                  <a:lnTo>
                    <a:pt x="4304" y="49969"/>
                  </a:lnTo>
                  <a:cubicBezTo>
                    <a:pt x="4337" y="50069"/>
                    <a:pt x="4404" y="50203"/>
                    <a:pt x="4470" y="50336"/>
                  </a:cubicBezTo>
                  <a:lnTo>
                    <a:pt x="4570" y="50503"/>
                  </a:lnTo>
                  <a:cubicBezTo>
                    <a:pt x="4570" y="50503"/>
                    <a:pt x="4737" y="50870"/>
                    <a:pt x="4804" y="51003"/>
                  </a:cubicBezTo>
                  <a:lnTo>
                    <a:pt x="5104" y="51571"/>
                  </a:lnTo>
                  <a:cubicBezTo>
                    <a:pt x="5271" y="51871"/>
                    <a:pt x="5404" y="52171"/>
                    <a:pt x="5571" y="52471"/>
                  </a:cubicBezTo>
                  <a:lnTo>
                    <a:pt x="5671" y="52671"/>
                  </a:lnTo>
                  <a:cubicBezTo>
                    <a:pt x="5805" y="52871"/>
                    <a:pt x="5938" y="53138"/>
                    <a:pt x="6105" y="53338"/>
                  </a:cubicBezTo>
                  <a:cubicBezTo>
                    <a:pt x="6138" y="53439"/>
                    <a:pt x="6238" y="53539"/>
                    <a:pt x="6272" y="53639"/>
                  </a:cubicBezTo>
                  <a:lnTo>
                    <a:pt x="6772" y="54373"/>
                  </a:lnTo>
                  <a:lnTo>
                    <a:pt x="6839" y="54506"/>
                  </a:lnTo>
                  <a:cubicBezTo>
                    <a:pt x="7072" y="54806"/>
                    <a:pt x="7272" y="55073"/>
                    <a:pt x="7473" y="55340"/>
                  </a:cubicBezTo>
                  <a:cubicBezTo>
                    <a:pt x="7506" y="55373"/>
                    <a:pt x="7506" y="55407"/>
                    <a:pt x="7573" y="55473"/>
                  </a:cubicBezTo>
                  <a:lnTo>
                    <a:pt x="7573" y="55707"/>
                  </a:lnTo>
                  <a:lnTo>
                    <a:pt x="7573" y="55907"/>
                  </a:lnTo>
                  <a:lnTo>
                    <a:pt x="7573" y="56374"/>
                  </a:lnTo>
                  <a:lnTo>
                    <a:pt x="7573" y="56541"/>
                  </a:lnTo>
                  <a:lnTo>
                    <a:pt x="7573" y="56741"/>
                  </a:lnTo>
                  <a:cubicBezTo>
                    <a:pt x="7573" y="56874"/>
                    <a:pt x="7573" y="57041"/>
                    <a:pt x="7606" y="57208"/>
                  </a:cubicBezTo>
                  <a:cubicBezTo>
                    <a:pt x="7606" y="57308"/>
                    <a:pt x="7639" y="57475"/>
                    <a:pt x="7639" y="57475"/>
                  </a:cubicBezTo>
                  <a:cubicBezTo>
                    <a:pt x="7639" y="57642"/>
                    <a:pt x="7673" y="57775"/>
                    <a:pt x="7739" y="57975"/>
                  </a:cubicBezTo>
                  <a:cubicBezTo>
                    <a:pt x="7739" y="58042"/>
                    <a:pt x="7773" y="58075"/>
                    <a:pt x="7773" y="58175"/>
                  </a:cubicBezTo>
                  <a:cubicBezTo>
                    <a:pt x="7806" y="58342"/>
                    <a:pt x="7839" y="58542"/>
                    <a:pt x="7906" y="58709"/>
                  </a:cubicBezTo>
                  <a:cubicBezTo>
                    <a:pt x="7906" y="58742"/>
                    <a:pt x="7940" y="58809"/>
                    <a:pt x="7940" y="58876"/>
                  </a:cubicBezTo>
                  <a:cubicBezTo>
                    <a:pt x="8006" y="59076"/>
                    <a:pt x="8073" y="59343"/>
                    <a:pt x="8173" y="59543"/>
                  </a:cubicBezTo>
                  <a:lnTo>
                    <a:pt x="8240" y="59643"/>
                  </a:lnTo>
                  <a:cubicBezTo>
                    <a:pt x="8306" y="59843"/>
                    <a:pt x="8407" y="60010"/>
                    <a:pt x="8473" y="60210"/>
                  </a:cubicBezTo>
                  <a:lnTo>
                    <a:pt x="8573" y="60377"/>
                  </a:lnTo>
                  <a:cubicBezTo>
                    <a:pt x="8640" y="60544"/>
                    <a:pt x="8740" y="60677"/>
                    <a:pt x="8807" y="60844"/>
                  </a:cubicBezTo>
                  <a:lnTo>
                    <a:pt x="8940" y="61044"/>
                  </a:lnTo>
                  <a:cubicBezTo>
                    <a:pt x="9007" y="61211"/>
                    <a:pt x="9107" y="61344"/>
                    <a:pt x="9174" y="61478"/>
                  </a:cubicBezTo>
                  <a:cubicBezTo>
                    <a:pt x="9240" y="61544"/>
                    <a:pt x="9274" y="61578"/>
                    <a:pt x="9307" y="61678"/>
                  </a:cubicBezTo>
                  <a:cubicBezTo>
                    <a:pt x="9407" y="61845"/>
                    <a:pt x="9507" y="61978"/>
                    <a:pt x="9641" y="62178"/>
                  </a:cubicBezTo>
                  <a:lnTo>
                    <a:pt x="9741" y="62312"/>
                  </a:lnTo>
                  <a:cubicBezTo>
                    <a:pt x="10008" y="62712"/>
                    <a:pt x="10341" y="63112"/>
                    <a:pt x="10742" y="63479"/>
                  </a:cubicBezTo>
                  <a:lnTo>
                    <a:pt x="10775" y="63512"/>
                  </a:lnTo>
                  <a:lnTo>
                    <a:pt x="11275" y="64013"/>
                  </a:lnTo>
                  <a:lnTo>
                    <a:pt x="11409" y="64146"/>
                  </a:lnTo>
                  <a:cubicBezTo>
                    <a:pt x="11575" y="64246"/>
                    <a:pt x="11676" y="64446"/>
                    <a:pt x="11842" y="64547"/>
                  </a:cubicBezTo>
                  <a:lnTo>
                    <a:pt x="11976" y="64647"/>
                  </a:lnTo>
                  <a:cubicBezTo>
                    <a:pt x="12109" y="64713"/>
                    <a:pt x="12243" y="64847"/>
                    <a:pt x="12309" y="64947"/>
                  </a:cubicBezTo>
                  <a:lnTo>
                    <a:pt x="14344" y="79324"/>
                  </a:lnTo>
                  <a:cubicBezTo>
                    <a:pt x="13644" y="79691"/>
                    <a:pt x="13077" y="80191"/>
                    <a:pt x="12610" y="80858"/>
                  </a:cubicBezTo>
                  <a:cubicBezTo>
                    <a:pt x="12343" y="81225"/>
                    <a:pt x="12143" y="81625"/>
                    <a:pt x="12009" y="81992"/>
                  </a:cubicBezTo>
                  <a:cubicBezTo>
                    <a:pt x="11976" y="82126"/>
                    <a:pt x="11942" y="82293"/>
                    <a:pt x="11909" y="82393"/>
                  </a:cubicBezTo>
                  <a:lnTo>
                    <a:pt x="11309" y="82393"/>
                  </a:lnTo>
                  <a:lnTo>
                    <a:pt x="11409" y="84894"/>
                  </a:lnTo>
                  <a:lnTo>
                    <a:pt x="11275" y="82393"/>
                  </a:lnTo>
                  <a:lnTo>
                    <a:pt x="10842" y="82393"/>
                  </a:lnTo>
                  <a:cubicBezTo>
                    <a:pt x="10742" y="82393"/>
                    <a:pt x="10608" y="82459"/>
                    <a:pt x="10475" y="82459"/>
                  </a:cubicBezTo>
                  <a:lnTo>
                    <a:pt x="10441" y="82459"/>
                  </a:lnTo>
                  <a:cubicBezTo>
                    <a:pt x="10275" y="82459"/>
                    <a:pt x="10141" y="82493"/>
                    <a:pt x="10008" y="82493"/>
                  </a:cubicBezTo>
                  <a:cubicBezTo>
                    <a:pt x="9908" y="82493"/>
                    <a:pt x="9774" y="82526"/>
                    <a:pt x="9641" y="82559"/>
                  </a:cubicBezTo>
                  <a:lnTo>
                    <a:pt x="9607" y="82559"/>
                  </a:lnTo>
                  <a:cubicBezTo>
                    <a:pt x="9474" y="82626"/>
                    <a:pt x="9341" y="82626"/>
                    <a:pt x="9174" y="82659"/>
                  </a:cubicBezTo>
                  <a:cubicBezTo>
                    <a:pt x="9107" y="82693"/>
                    <a:pt x="8974" y="82693"/>
                    <a:pt x="8907" y="82726"/>
                  </a:cubicBezTo>
                  <a:lnTo>
                    <a:pt x="8773" y="82793"/>
                  </a:lnTo>
                  <a:lnTo>
                    <a:pt x="8407" y="82893"/>
                  </a:lnTo>
                  <a:cubicBezTo>
                    <a:pt x="8306" y="82960"/>
                    <a:pt x="8173" y="82993"/>
                    <a:pt x="8106" y="83026"/>
                  </a:cubicBezTo>
                  <a:lnTo>
                    <a:pt x="8006" y="83060"/>
                  </a:lnTo>
                  <a:cubicBezTo>
                    <a:pt x="7906" y="83126"/>
                    <a:pt x="7773" y="83193"/>
                    <a:pt x="7639" y="83227"/>
                  </a:cubicBezTo>
                  <a:lnTo>
                    <a:pt x="7406" y="83360"/>
                  </a:lnTo>
                  <a:lnTo>
                    <a:pt x="7306" y="83393"/>
                  </a:lnTo>
                  <a:cubicBezTo>
                    <a:pt x="7172" y="83493"/>
                    <a:pt x="7072" y="83527"/>
                    <a:pt x="6939" y="83627"/>
                  </a:cubicBezTo>
                  <a:cubicBezTo>
                    <a:pt x="6839" y="83660"/>
                    <a:pt x="6805" y="83694"/>
                    <a:pt x="6739" y="83727"/>
                  </a:cubicBezTo>
                  <a:lnTo>
                    <a:pt x="6639" y="83794"/>
                  </a:lnTo>
                  <a:cubicBezTo>
                    <a:pt x="6505" y="83860"/>
                    <a:pt x="6438" y="83960"/>
                    <a:pt x="6305" y="84027"/>
                  </a:cubicBezTo>
                  <a:cubicBezTo>
                    <a:pt x="6238" y="84060"/>
                    <a:pt x="6172" y="84161"/>
                    <a:pt x="6105" y="84194"/>
                  </a:cubicBezTo>
                  <a:cubicBezTo>
                    <a:pt x="5971" y="84294"/>
                    <a:pt x="5905" y="84394"/>
                    <a:pt x="5771" y="84494"/>
                  </a:cubicBezTo>
                  <a:lnTo>
                    <a:pt x="5605" y="84661"/>
                  </a:lnTo>
                  <a:lnTo>
                    <a:pt x="5571" y="84694"/>
                  </a:lnTo>
                  <a:lnTo>
                    <a:pt x="5271" y="84994"/>
                  </a:lnTo>
                  <a:cubicBezTo>
                    <a:pt x="5238" y="85028"/>
                    <a:pt x="5171" y="85128"/>
                    <a:pt x="5104" y="85161"/>
                  </a:cubicBezTo>
                  <a:lnTo>
                    <a:pt x="5071" y="85195"/>
                  </a:lnTo>
                  <a:cubicBezTo>
                    <a:pt x="4971" y="85295"/>
                    <a:pt x="4904" y="85395"/>
                    <a:pt x="4804" y="85495"/>
                  </a:cubicBezTo>
                  <a:cubicBezTo>
                    <a:pt x="4771" y="85528"/>
                    <a:pt x="4637" y="85695"/>
                    <a:pt x="4637" y="85695"/>
                  </a:cubicBezTo>
                  <a:cubicBezTo>
                    <a:pt x="4570" y="85828"/>
                    <a:pt x="4470" y="85895"/>
                    <a:pt x="4404" y="86029"/>
                  </a:cubicBezTo>
                  <a:cubicBezTo>
                    <a:pt x="4337" y="86062"/>
                    <a:pt x="4304" y="86162"/>
                    <a:pt x="4270" y="86195"/>
                  </a:cubicBezTo>
                  <a:lnTo>
                    <a:pt x="4237" y="86295"/>
                  </a:lnTo>
                  <a:cubicBezTo>
                    <a:pt x="4137" y="86395"/>
                    <a:pt x="4103" y="86496"/>
                    <a:pt x="4003" y="86562"/>
                  </a:cubicBezTo>
                  <a:cubicBezTo>
                    <a:pt x="3970" y="86629"/>
                    <a:pt x="3903" y="86796"/>
                    <a:pt x="3903" y="86796"/>
                  </a:cubicBezTo>
                  <a:cubicBezTo>
                    <a:pt x="3803" y="86896"/>
                    <a:pt x="3770" y="87029"/>
                    <a:pt x="3670" y="87129"/>
                  </a:cubicBezTo>
                  <a:cubicBezTo>
                    <a:pt x="3636" y="87163"/>
                    <a:pt x="3636" y="87229"/>
                    <a:pt x="3603" y="87296"/>
                  </a:cubicBezTo>
                  <a:cubicBezTo>
                    <a:pt x="3570" y="87396"/>
                    <a:pt x="3470" y="87530"/>
                    <a:pt x="3436" y="87630"/>
                  </a:cubicBezTo>
                  <a:cubicBezTo>
                    <a:pt x="3403" y="87663"/>
                    <a:pt x="3403" y="87730"/>
                    <a:pt x="3336" y="87830"/>
                  </a:cubicBezTo>
                  <a:lnTo>
                    <a:pt x="3336" y="87863"/>
                  </a:lnTo>
                  <a:cubicBezTo>
                    <a:pt x="3303" y="87963"/>
                    <a:pt x="3270" y="88063"/>
                    <a:pt x="3236" y="88163"/>
                  </a:cubicBezTo>
                  <a:cubicBezTo>
                    <a:pt x="3169" y="88197"/>
                    <a:pt x="3136" y="88397"/>
                    <a:pt x="3136" y="88397"/>
                  </a:cubicBezTo>
                  <a:cubicBezTo>
                    <a:pt x="3103" y="88497"/>
                    <a:pt x="3069" y="88564"/>
                    <a:pt x="3069" y="88664"/>
                  </a:cubicBezTo>
                  <a:cubicBezTo>
                    <a:pt x="3069" y="88697"/>
                    <a:pt x="2969" y="88897"/>
                    <a:pt x="2969" y="88897"/>
                  </a:cubicBezTo>
                  <a:cubicBezTo>
                    <a:pt x="2936" y="88997"/>
                    <a:pt x="2936" y="89064"/>
                    <a:pt x="2903" y="89164"/>
                  </a:cubicBezTo>
                  <a:cubicBezTo>
                    <a:pt x="2903" y="89231"/>
                    <a:pt x="2769" y="89564"/>
                    <a:pt x="2769" y="89664"/>
                  </a:cubicBezTo>
                  <a:cubicBezTo>
                    <a:pt x="2736" y="89731"/>
                    <a:pt x="2736" y="89865"/>
                    <a:pt x="2669" y="89998"/>
                  </a:cubicBezTo>
                  <a:cubicBezTo>
                    <a:pt x="2669" y="90031"/>
                    <a:pt x="2636" y="90065"/>
                    <a:pt x="2636" y="90165"/>
                  </a:cubicBezTo>
                  <a:cubicBezTo>
                    <a:pt x="2602" y="90298"/>
                    <a:pt x="2602" y="90398"/>
                    <a:pt x="2602" y="90532"/>
                  </a:cubicBezTo>
                  <a:lnTo>
                    <a:pt x="2602" y="90632"/>
                  </a:lnTo>
                  <a:cubicBezTo>
                    <a:pt x="2402" y="92066"/>
                    <a:pt x="2636" y="93067"/>
                    <a:pt x="3270" y="93834"/>
                  </a:cubicBezTo>
                  <a:cubicBezTo>
                    <a:pt x="3770" y="94401"/>
                    <a:pt x="4470" y="94735"/>
                    <a:pt x="5238" y="94735"/>
                  </a:cubicBezTo>
                  <a:lnTo>
                    <a:pt x="13477" y="94735"/>
                  </a:lnTo>
                  <a:cubicBezTo>
                    <a:pt x="13477" y="94801"/>
                    <a:pt x="13477" y="94835"/>
                    <a:pt x="13510" y="94902"/>
                  </a:cubicBezTo>
                  <a:lnTo>
                    <a:pt x="13510" y="95002"/>
                  </a:lnTo>
                  <a:cubicBezTo>
                    <a:pt x="13577" y="95168"/>
                    <a:pt x="13610" y="95335"/>
                    <a:pt x="13677" y="95502"/>
                  </a:cubicBezTo>
                  <a:cubicBezTo>
                    <a:pt x="13677" y="95535"/>
                    <a:pt x="13744" y="95569"/>
                    <a:pt x="13744" y="95569"/>
                  </a:cubicBezTo>
                  <a:cubicBezTo>
                    <a:pt x="13910" y="95902"/>
                    <a:pt x="14111" y="96203"/>
                    <a:pt x="14411" y="96469"/>
                  </a:cubicBezTo>
                  <a:lnTo>
                    <a:pt x="14511" y="96569"/>
                  </a:lnTo>
                  <a:cubicBezTo>
                    <a:pt x="14978" y="96970"/>
                    <a:pt x="15578" y="97170"/>
                    <a:pt x="16145" y="97170"/>
                  </a:cubicBezTo>
                  <a:lnTo>
                    <a:pt x="38928" y="97170"/>
                  </a:lnTo>
                  <a:cubicBezTo>
                    <a:pt x="39629" y="97170"/>
                    <a:pt x="40196" y="96870"/>
                    <a:pt x="40663" y="96469"/>
                  </a:cubicBezTo>
                  <a:cubicBezTo>
                    <a:pt x="40763" y="96369"/>
                    <a:pt x="40830" y="96236"/>
                    <a:pt x="40930" y="96136"/>
                  </a:cubicBezTo>
                  <a:cubicBezTo>
                    <a:pt x="41097" y="95869"/>
                    <a:pt x="41197" y="95569"/>
                    <a:pt x="41297" y="95302"/>
                  </a:cubicBezTo>
                  <a:cubicBezTo>
                    <a:pt x="42264" y="91633"/>
                    <a:pt x="41163" y="89131"/>
                    <a:pt x="39962" y="87730"/>
                  </a:cubicBezTo>
                  <a:lnTo>
                    <a:pt x="39962" y="87696"/>
                  </a:lnTo>
                  <a:cubicBezTo>
                    <a:pt x="40096" y="87530"/>
                    <a:pt x="40163" y="87329"/>
                    <a:pt x="40263" y="87163"/>
                  </a:cubicBezTo>
                  <a:cubicBezTo>
                    <a:pt x="40263" y="87163"/>
                    <a:pt x="40263" y="87129"/>
                    <a:pt x="40296" y="87129"/>
                  </a:cubicBezTo>
                  <a:cubicBezTo>
                    <a:pt x="40363" y="86896"/>
                    <a:pt x="40463" y="86662"/>
                    <a:pt x="40530" y="86395"/>
                  </a:cubicBezTo>
                  <a:lnTo>
                    <a:pt x="40530" y="86329"/>
                  </a:lnTo>
                  <a:cubicBezTo>
                    <a:pt x="40663" y="85862"/>
                    <a:pt x="40696" y="85361"/>
                    <a:pt x="40696" y="84861"/>
                  </a:cubicBezTo>
                  <a:lnTo>
                    <a:pt x="40696" y="84794"/>
                  </a:lnTo>
                  <a:cubicBezTo>
                    <a:pt x="40696" y="84527"/>
                    <a:pt x="40663" y="84327"/>
                    <a:pt x="40596" y="84027"/>
                  </a:cubicBezTo>
                  <a:cubicBezTo>
                    <a:pt x="40596" y="83994"/>
                    <a:pt x="40530" y="83960"/>
                    <a:pt x="40530" y="83894"/>
                  </a:cubicBezTo>
                  <a:cubicBezTo>
                    <a:pt x="40496" y="83694"/>
                    <a:pt x="40429" y="83527"/>
                    <a:pt x="40363" y="83327"/>
                  </a:cubicBezTo>
                  <a:cubicBezTo>
                    <a:pt x="40363" y="83293"/>
                    <a:pt x="40329" y="83193"/>
                    <a:pt x="40329" y="83193"/>
                  </a:cubicBezTo>
                  <a:cubicBezTo>
                    <a:pt x="39862" y="82059"/>
                    <a:pt x="39028" y="81158"/>
                    <a:pt x="37994" y="80625"/>
                  </a:cubicBezTo>
                  <a:cubicBezTo>
                    <a:pt x="37494" y="80358"/>
                    <a:pt x="36960" y="80191"/>
                    <a:pt x="36427" y="80124"/>
                  </a:cubicBezTo>
                  <a:lnTo>
                    <a:pt x="34659" y="67782"/>
                  </a:lnTo>
                  <a:cubicBezTo>
                    <a:pt x="35493" y="67382"/>
                    <a:pt x="36260" y="66982"/>
                    <a:pt x="36960" y="66515"/>
                  </a:cubicBezTo>
                  <a:lnTo>
                    <a:pt x="37027" y="66448"/>
                  </a:lnTo>
                  <a:lnTo>
                    <a:pt x="37527" y="66048"/>
                  </a:lnTo>
                  <a:cubicBezTo>
                    <a:pt x="37594" y="66014"/>
                    <a:pt x="37661" y="65981"/>
                    <a:pt x="37661" y="65948"/>
                  </a:cubicBezTo>
                  <a:cubicBezTo>
                    <a:pt x="37794" y="65814"/>
                    <a:pt x="37961" y="65681"/>
                    <a:pt x="38094" y="65614"/>
                  </a:cubicBezTo>
                  <a:cubicBezTo>
                    <a:pt x="38128" y="65547"/>
                    <a:pt x="38195" y="65514"/>
                    <a:pt x="38261" y="65481"/>
                  </a:cubicBezTo>
                  <a:lnTo>
                    <a:pt x="38662" y="65047"/>
                  </a:lnTo>
                  <a:lnTo>
                    <a:pt x="38795" y="64947"/>
                  </a:lnTo>
                  <a:cubicBezTo>
                    <a:pt x="38928" y="64780"/>
                    <a:pt x="39095" y="64647"/>
                    <a:pt x="39195" y="64480"/>
                  </a:cubicBezTo>
                  <a:lnTo>
                    <a:pt x="39295" y="64380"/>
                  </a:lnTo>
                  <a:cubicBezTo>
                    <a:pt x="39462" y="64213"/>
                    <a:pt x="39596" y="64013"/>
                    <a:pt x="39696" y="63846"/>
                  </a:cubicBezTo>
                  <a:cubicBezTo>
                    <a:pt x="39762" y="63813"/>
                    <a:pt x="39796" y="63713"/>
                    <a:pt x="39829" y="63646"/>
                  </a:cubicBezTo>
                  <a:cubicBezTo>
                    <a:pt x="39929" y="63512"/>
                    <a:pt x="39996" y="63379"/>
                    <a:pt x="40096" y="63212"/>
                  </a:cubicBezTo>
                  <a:cubicBezTo>
                    <a:pt x="40129" y="63146"/>
                    <a:pt x="40163" y="63112"/>
                    <a:pt x="40196" y="63012"/>
                  </a:cubicBezTo>
                  <a:lnTo>
                    <a:pt x="40263" y="62979"/>
                  </a:lnTo>
                  <a:cubicBezTo>
                    <a:pt x="40329" y="62845"/>
                    <a:pt x="40363" y="62712"/>
                    <a:pt x="40463" y="62612"/>
                  </a:cubicBezTo>
                  <a:cubicBezTo>
                    <a:pt x="40496" y="62512"/>
                    <a:pt x="40530" y="62378"/>
                    <a:pt x="40596" y="62312"/>
                  </a:cubicBezTo>
                  <a:cubicBezTo>
                    <a:pt x="40630" y="62178"/>
                    <a:pt x="40696" y="62045"/>
                    <a:pt x="40763" y="61878"/>
                  </a:cubicBezTo>
                  <a:cubicBezTo>
                    <a:pt x="40796" y="61811"/>
                    <a:pt x="40830" y="61711"/>
                    <a:pt x="40830" y="61644"/>
                  </a:cubicBezTo>
                  <a:cubicBezTo>
                    <a:pt x="40863" y="61478"/>
                    <a:pt x="40930" y="61344"/>
                    <a:pt x="40997" y="61144"/>
                  </a:cubicBezTo>
                  <a:cubicBezTo>
                    <a:pt x="40997" y="61044"/>
                    <a:pt x="41030" y="61011"/>
                    <a:pt x="41097" y="60944"/>
                  </a:cubicBezTo>
                  <a:cubicBezTo>
                    <a:pt x="41163" y="60677"/>
                    <a:pt x="41197" y="60444"/>
                    <a:pt x="41263" y="60210"/>
                  </a:cubicBezTo>
                  <a:lnTo>
                    <a:pt x="41363" y="59109"/>
                  </a:lnTo>
                  <a:lnTo>
                    <a:pt x="41363" y="58542"/>
                  </a:lnTo>
                  <a:cubicBezTo>
                    <a:pt x="41363" y="58175"/>
                    <a:pt x="41330" y="57808"/>
                    <a:pt x="41263" y="57441"/>
                  </a:cubicBezTo>
                  <a:lnTo>
                    <a:pt x="41363" y="57308"/>
                  </a:lnTo>
                  <a:cubicBezTo>
                    <a:pt x="42031" y="56641"/>
                    <a:pt x="42631" y="55874"/>
                    <a:pt x="43198" y="55106"/>
                  </a:cubicBezTo>
                  <a:lnTo>
                    <a:pt x="43365" y="54840"/>
                  </a:lnTo>
                  <a:cubicBezTo>
                    <a:pt x="43665" y="54373"/>
                    <a:pt x="43932" y="54006"/>
                    <a:pt x="44165" y="53639"/>
                  </a:cubicBezTo>
                  <a:cubicBezTo>
                    <a:pt x="44432" y="53272"/>
                    <a:pt x="44632" y="52838"/>
                    <a:pt x="44833" y="52438"/>
                  </a:cubicBezTo>
                  <a:cubicBezTo>
                    <a:pt x="48035" y="46100"/>
                    <a:pt x="47768" y="40196"/>
                    <a:pt x="46134" y="32790"/>
                  </a:cubicBezTo>
                  <a:cubicBezTo>
                    <a:pt x="45333" y="29121"/>
                    <a:pt x="44632" y="25018"/>
                    <a:pt x="44099" y="21215"/>
                  </a:cubicBezTo>
                  <a:cubicBezTo>
                    <a:pt x="43698" y="18680"/>
                    <a:pt x="43465" y="16379"/>
                    <a:pt x="43332" y="14677"/>
                  </a:cubicBezTo>
                  <a:cubicBezTo>
                    <a:pt x="43298" y="13944"/>
                    <a:pt x="43198" y="13276"/>
                    <a:pt x="43098" y="12643"/>
                  </a:cubicBezTo>
                  <a:cubicBezTo>
                    <a:pt x="42698" y="10474"/>
                    <a:pt x="41464" y="6905"/>
                    <a:pt x="37461" y="6905"/>
                  </a:cubicBezTo>
                  <a:cubicBezTo>
                    <a:pt x="37261" y="6905"/>
                    <a:pt x="37094" y="6905"/>
                    <a:pt x="36860" y="6939"/>
                  </a:cubicBezTo>
                  <a:cubicBezTo>
                    <a:pt x="36827" y="6939"/>
                    <a:pt x="36760" y="6939"/>
                    <a:pt x="36693" y="6972"/>
                  </a:cubicBezTo>
                  <a:cubicBezTo>
                    <a:pt x="36593" y="7005"/>
                    <a:pt x="36460" y="7005"/>
                    <a:pt x="36293" y="7072"/>
                  </a:cubicBezTo>
                  <a:cubicBezTo>
                    <a:pt x="36260" y="7072"/>
                    <a:pt x="36160" y="7105"/>
                    <a:pt x="36160" y="7105"/>
                  </a:cubicBezTo>
                  <a:lnTo>
                    <a:pt x="35793" y="7239"/>
                  </a:lnTo>
                  <a:cubicBezTo>
                    <a:pt x="35759" y="7272"/>
                    <a:pt x="35659" y="7272"/>
                    <a:pt x="35659" y="7272"/>
                  </a:cubicBezTo>
                  <a:cubicBezTo>
                    <a:pt x="35626" y="7306"/>
                    <a:pt x="35526" y="7306"/>
                    <a:pt x="35493" y="7339"/>
                  </a:cubicBezTo>
                  <a:cubicBezTo>
                    <a:pt x="35292" y="5137"/>
                    <a:pt x="34659" y="2402"/>
                    <a:pt x="32524" y="934"/>
                  </a:cubicBezTo>
                  <a:cubicBezTo>
                    <a:pt x="31623" y="301"/>
                    <a:pt x="30589" y="0"/>
                    <a:pt x="29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6"/>
            <p:cNvSpPr/>
            <p:nvPr/>
          </p:nvSpPr>
          <p:spPr>
            <a:xfrm>
              <a:off x="4623730" y="3708671"/>
              <a:ext cx="258484" cy="581872"/>
            </a:xfrm>
            <a:custGeom>
              <a:avLst/>
              <a:gdLst/>
              <a:ahLst/>
              <a:cxnLst/>
              <a:rect l="l" t="t" r="r" b="b"/>
              <a:pathLst>
                <a:path w="8941" h="20127" extrusionOk="0">
                  <a:moveTo>
                    <a:pt x="6172" y="0"/>
                  </a:moveTo>
                  <a:cubicBezTo>
                    <a:pt x="4540" y="505"/>
                    <a:pt x="2696" y="745"/>
                    <a:pt x="736" y="745"/>
                  </a:cubicBezTo>
                  <a:cubicBezTo>
                    <a:pt x="492" y="745"/>
                    <a:pt x="247" y="742"/>
                    <a:pt x="1" y="734"/>
                  </a:cubicBezTo>
                  <a:lnTo>
                    <a:pt x="1" y="734"/>
                  </a:lnTo>
                  <a:lnTo>
                    <a:pt x="2369" y="17313"/>
                  </a:lnTo>
                  <a:lnTo>
                    <a:pt x="2736" y="19948"/>
                  </a:lnTo>
                  <a:cubicBezTo>
                    <a:pt x="3329" y="20067"/>
                    <a:pt x="3961" y="20126"/>
                    <a:pt x="4618" y="20126"/>
                  </a:cubicBezTo>
                  <a:cubicBezTo>
                    <a:pt x="5991" y="20126"/>
                    <a:pt x="7473" y="19867"/>
                    <a:pt x="8940" y="19348"/>
                  </a:cubicBezTo>
                  <a:lnTo>
                    <a:pt x="8573" y="16646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6"/>
            <p:cNvSpPr/>
            <p:nvPr/>
          </p:nvSpPr>
          <p:spPr>
            <a:xfrm>
              <a:off x="4340209" y="4182882"/>
              <a:ext cx="699188" cy="349377"/>
            </a:xfrm>
            <a:custGeom>
              <a:avLst/>
              <a:gdLst/>
              <a:ahLst/>
              <a:cxnLst/>
              <a:rect l="l" t="t" r="r" b="b"/>
              <a:pathLst>
                <a:path w="24185" h="12085" extrusionOk="0">
                  <a:moveTo>
                    <a:pt x="19777" y="1"/>
                  </a:moveTo>
                  <a:cubicBezTo>
                    <a:pt x="19369" y="1"/>
                    <a:pt x="18914" y="76"/>
                    <a:pt x="18414" y="243"/>
                  </a:cubicBezTo>
                  <a:lnTo>
                    <a:pt x="18814" y="2945"/>
                  </a:lnTo>
                  <a:cubicBezTo>
                    <a:pt x="17347" y="3464"/>
                    <a:pt x="15835" y="3723"/>
                    <a:pt x="14452" y="3723"/>
                  </a:cubicBezTo>
                  <a:cubicBezTo>
                    <a:pt x="13791" y="3723"/>
                    <a:pt x="13159" y="3664"/>
                    <a:pt x="12576" y="3545"/>
                  </a:cubicBezTo>
                  <a:lnTo>
                    <a:pt x="12209" y="943"/>
                  </a:lnTo>
                  <a:cubicBezTo>
                    <a:pt x="12021" y="920"/>
                    <a:pt x="11832" y="896"/>
                    <a:pt x="11631" y="896"/>
                  </a:cubicBezTo>
                  <a:cubicBezTo>
                    <a:pt x="11548" y="896"/>
                    <a:pt x="11463" y="900"/>
                    <a:pt x="11375" y="910"/>
                  </a:cubicBezTo>
                  <a:cubicBezTo>
                    <a:pt x="10508" y="1010"/>
                    <a:pt x="9741" y="1577"/>
                    <a:pt x="9407" y="2444"/>
                  </a:cubicBezTo>
                  <a:cubicBezTo>
                    <a:pt x="9007" y="3578"/>
                    <a:pt x="9507" y="4846"/>
                    <a:pt x="10541" y="5413"/>
                  </a:cubicBezTo>
                  <a:cubicBezTo>
                    <a:pt x="9042" y="4786"/>
                    <a:pt x="7739" y="4522"/>
                    <a:pt x="6612" y="4522"/>
                  </a:cubicBezTo>
                  <a:cubicBezTo>
                    <a:pt x="2822" y="4522"/>
                    <a:pt x="1010" y="7505"/>
                    <a:pt x="367" y="9716"/>
                  </a:cubicBezTo>
                  <a:cubicBezTo>
                    <a:pt x="0" y="11050"/>
                    <a:pt x="34" y="12084"/>
                    <a:pt x="334" y="12084"/>
                  </a:cubicBezTo>
                  <a:lnTo>
                    <a:pt x="23084" y="12084"/>
                  </a:lnTo>
                  <a:cubicBezTo>
                    <a:pt x="24184" y="7915"/>
                    <a:pt x="21849" y="6447"/>
                    <a:pt x="21849" y="6447"/>
                  </a:cubicBezTo>
                  <a:lnTo>
                    <a:pt x="21449" y="4412"/>
                  </a:lnTo>
                  <a:cubicBezTo>
                    <a:pt x="22250" y="3745"/>
                    <a:pt x="22583" y="2578"/>
                    <a:pt x="22183" y="1577"/>
                  </a:cubicBezTo>
                  <a:cubicBezTo>
                    <a:pt x="21808" y="676"/>
                    <a:pt x="21001" y="1"/>
                    <a:pt x="1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6"/>
            <p:cNvSpPr/>
            <p:nvPr/>
          </p:nvSpPr>
          <p:spPr>
            <a:xfrm>
              <a:off x="4011647" y="4114423"/>
              <a:ext cx="661287" cy="346457"/>
            </a:xfrm>
            <a:custGeom>
              <a:avLst/>
              <a:gdLst/>
              <a:ahLst/>
              <a:cxnLst/>
              <a:rect l="l" t="t" r="r" b="b"/>
              <a:pathLst>
                <a:path w="22874" h="11984" extrusionOk="0">
                  <a:moveTo>
                    <a:pt x="20229" y="0"/>
                  </a:moveTo>
                  <a:cubicBezTo>
                    <a:pt x="19824" y="0"/>
                    <a:pt x="19371" y="75"/>
                    <a:pt x="18871" y="242"/>
                  </a:cubicBezTo>
                  <a:lnTo>
                    <a:pt x="19238" y="2944"/>
                  </a:lnTo>
                  <a:cubicBezTo>
                    <a:pt x="17763" y="3413"/>
                    <a:pt x="16289" y="3688"/>
                    <a:pt x="14945" y="3688"/>
                  </a:cubicBezTo>
                  <a:cubicBezTo>
                    <a:pt x="14282" y="3688"/>
                    <a:pt x="13651" y="3621"/>
                    <a:pt x="13067" y="3478"/>
                  </a:cubicBezTo>
                  <a:lnTo>
                    <a:pt x="12700" y="876"/>
                  </a:lnTo>
                  <a:cubicBezTo>
                    <a:pt x="12500" y="826"/>
                    <a:pt x="12299" y="802"/>
                    <a:pt x="12101" y="802"/>
                  </a:cubicBezTo>
                  <a:cubicBezTo>
                    <a:pt x="11111" y="802"/>
                    <a:pt x="10198" y="1404"/>
                    <a:pt x="9864" y="2377"/>
                  </a:cubicBezTo>
                  <a:cubicBezTo>
                    <a:pt x="9431" y="3478"/>
                    <a:pt x="9931" y="4745"/>
                    <a:pt x="10999" y="5313"/>
                  </a:cubicBezTo>
                  <a:cubicBezTo>
                    <a:pt x="9491" y="4672"/>
                    <a:pt x="8181" y="4403"/>
                    <a:pt x="7048" y="4403"/>
                  </a:cubicBezTo>
                  <a:cubicBezTo>
                    <a:pt x="1037" y="4403"/>
                    <a:pt x="0" y="11984"/>
                    <a:pt x="758" y="11984"/>
                  </a:cubicBezTo>
                  <a:lnTo>
                    <a:pt x="11732" y="11984"/>
                  </a:lnTo>
                  <a:cubicBezTo>
                    <a:pt x="12372" y="9758"/>
                    <a:pt x="14169" y="6787"/>
                    <a:pt x="17922" y="6787"/>
                  </a:cubicBezTo>
                  <a:cubicBezTo>
                    <a:pt x="19062" y="6787"/>
                    <a:pt x="20383" y="7061"/>
                    <a:pt x="21906" y="7714"/>
                  </a:cubicBezTo>
                  <a:cubicBezTo>
                    <a:pt x="20872" y="7147"/>
                    <a:pt x="20372" y="5880"/>
                    <a:pt x="20772" y="4745"/>
                  </a:cubicBezTo>
                  <a:cubicBezTo>
                    <a:pt x="21072" y="3878"/>
                    <a:pt x="21873" y="3311"/>
                    <a:pt x="22740" y="3211"/>
                  </a:cubicBezTo>
                  <a:lnTo>
                    <a:pt x="22740" y="3078"/>
                  </a:lnTo>
                  <a:cubicBezTo>
                    <a:pt x="22874" y="2611"/>
                    <a:pt x="22840" y="2077"/>
                    <a:pt x="22607" y="1577"/>
                  </a:cubicBezTo>
                  <a:cubicBezTo>
                    <a:pt x="22232" y="676"/>
                    <a:pt x="21444" y="0"/>
                    <a:pt x="20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6"/>
            <p:cNvSpPr/>
            <p:nvPr/>
          </p:nvSpPr>
          <p:spPr>
            <a:xfrm>
              <a:off x="4302598" y="3626711"/>
              <a:ext cx="264266" cy="595344"/>
            </a:xfrm>
            <a:custGeom>
              <a:avLst/>
              <a:gdLst/>
              <a:ahLst/>
              <a:cxnLst/>
              <a:rect l="l" t="t" r="r" b="b"/>
              <a:pathLst>
                <a:path w="9141" h="20593" extrusionOk="0">
                  <a:moveTo>
                    <a:pt x="1" y="0"/>
                  </a:moveTo>
                  <a:lnTo>
                    <a:pt x="2536" y="17779"/>
                  </a:lnTo>
                  <a:lnTo>
                    <a:pt x="2936" y="20415"/>
                  </a:lnTo>
                  <a:cubicBezTo>
                    <a:pt x="3530" y="20533"/>
                    <a:pt x="4162" y="20593"/>
                    <a:pt x="4818" y="20593"/>
                  </a:cubicBezTo>
                  <a:cubicBezTo>
                    <a:pt x="6192" y="20593"/>
                    <a:pt x="7674" y="20333"/>
                    <a:pt x="9140" y="19814"/>
                  </a:cubicBezTo>
                  <a:lnTo>
                    <a:pt x="8773" y="17112"/>
                  </a:lnTo>
                  <a:lnTo>
                    <a:pt x="6705" y="2969"/>
                  </a:lnTo>
                  <a:cubicBezTo>
                    <a:pt x="4137" y="2335"/>
                    <a:pt x="1835" y="130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6"/>
            <p:cNvSpPr/>
            <p:nvPr/>
          </p:nvSpPr>
          <p:spPr>
            <a:xfrm>
              <a:off x="4431825" y="3691296"/>
              <a:ext cx="135993" cy="523676"/>
            </a:xfrm>
            <a:custGeom>
              <a:avLst/>
              <a:gdLst/>
              <a:ahLst/>
              <a:cxnLst/>
              <a:rect l="l" t="t" r="r" b="b"/>
              <a:pathLst>
                <a:path w="4704" h="18114" extrusionOk="0">
                  <a:moveTo>
                    <a:pt x="0" y="1"/>
                  </a:moveTo>
                  <a:lnTo>
                    <a:pt x="2502" y="18114"/>
                  </a:lnTo>
                  <a:cubicBezTo>
                    <a:pt x="3203" y="18014"/>
                    <a:pt x="3970" y="17847"/>
                    <a:pt x="4704" y="17580"/>
                  </a:cubicBezTo>
                  <a:lnTo>
                    <a:pt x="4337" y="14878"/>
                  </a:lnTo>
                  <a:lnTo>
                    <a:pt x="2302" y="701"/>
                  </a:lnTo>
                  <a:cubicBezTo>
                    <a:pt x="1468" y="501"/>
                    <a:pt x="701" y="234"/>
                    <a:pt x="0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6"/>
            <p:cNvSpPr/>
            <p:nvPr/>
          </p:nvSpPr>
          <p:spPr>
            <a:xfrm>
              <a:off x="4747175" y="3759784"/>
              <a:ext cx="136947" cy="524630"/>
            </a:xfrm>
            <a:custGeom>
              <a:avLst/>
              <a:gdLst/>
              <a:ahLst/>
              <a:cxnLst/>
              <a:rect l="l" t="t" r="r" b="b"/>
              <a:pathLst>
                <a:path w="4737" h="18147" extrusionOk="0">
                  <a:moveTo>
                    <a:pt x="0" y="0"/>
                  </a:moveTo>
                  <a:lnTo>
                    <a:pt x="2502" y="18147"/>
                  </a:lnTo>
                  <a:cubicBezTo>
                    <a:pt x="3236" y="18013"/>
                    <a:pt x="3970" y="17846"/>
                    <a:pt x="4737" y="17580"/>
                  </a:cubicBezTo>
                  <a:lnTo>
                    <a:pt x="4337" y="14878"/>
                  </a:lnTo>
                  <a:lnTo>
                    <a:pt x="2302" y="701"/>
                  </a:lnTo>
                  <a:cubicBezTo>
                    <a:pt x="1468" y="501"/>
                    <a:pt x="734" y="234"/>
                    <a:pt x="0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6"/>
            <p:cNvSpPr/>
            <p:nvPr/>
          </p:nvSpPr>
          <p:spPr>
            <a:xfrm>
              <a:off x="4302598" y="3625728"/>
              <a:ext cx="212199" cy="211216"/>
            </a:xfrm>
            <a:custGeom>
              <a:avLst/>
              <a:gdLst/>
              <a:ahLst/>
              <a:cxnLst/>
              <a:rect l="l" t="t" r="r" b="b"/>
              <a:pathLst>
                <a:path w="7340" h="7306" extrusionOk="0">
                  <a:moveTo>
                    <a:pt x="1" y="1"/>
                  </a:moveTo>
                  <a:lnTo>
                    <a:pt x="534" y="3770"/>
                  </a:lnTo>
                  <a:cubicBezTo>
                    <a:pt x="2169" y="5104"/>
                    <a:pt x="4170" y="6205"/>
                    <a:pt x="6472" y="7006"/>
                  </a:cubicBezTo>
                  <a:cubicBezTo>
                    <a:pt x="6772" y="7106"/>
                    <a:pt x="7039" y="7206"/>
                    <a:pt x="7339" y="7306"/>
                  </a:cubicBezTo>
                  <a:lnTo>
                    <a:pt x="6705" y="2969"/>
                  </a:lnTo>
                  <a:cubicBezTo>
                    <a:pt x="4137" y="2336"/>
                    <a:pt x="1835" y="1302"/>
                    <a:pt x="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6"/>
            <p:cNvSpPr/>
            <p:nvPr/>
          </p:nvSpPr>
          <p:spPr>
            <a:xfrm>
              <a:off x="4624684" y="3707717"/>
              <a:ext cx="199652" cy="157184"/>
            </a:xfrm>
            <a:custGeom>
              <a:avLst/>
              <a:gdLst/>
              <a:ahLst/>
              <a:cxnLst/>
              <a:rect l="l" t="t" r="r" b="b"/>
              <a:pathLst>
                <a:path w="6906" h="5437" extrusionOk="0">
                  <a:moveTo>
                    <a:pt x="6172" y="0"/>
                  </a:moveTo>
                  <a:cubicBezTo>
                    <a:pt x="4592" y="460"/>
                    <a:pt x="2790" y="721"/>
                    <a:pt x="914" y="721"/>
                  </a:cubicBezTo>
                  <a:cubicBezTo>
                    <a:pt x="612" y="721"/>
                    <a:pt x="307" y="714"/>
                    <a:pt x="1" y="701"/>
                  </a:cubicBezTo>
                  <a:lnTo>
                    <a:pt x="1" y="701"/>
                  </a:lnTo>
                  <a:lnTo>
                    <a:pt x="668" y="5337"/>
                  </a:lnTo>
                  <a:cubicBezTo>
                    <a:pt x="1386" y="5402"/>
                    <a:pt x="2098" y="5437"/>
                    <a:pt x="2796" y="5437"/>
                  </a:cubicBezTo>
                  <a:cubicBezTo>
                    <a:pt x="3881" y="5437"/>
                    <a:pt x="4930" y="5353"/>
                    <a:pt x="5905" y="5170"/>
                  </a:cubicBezTo>
                  <a:cubicBezTo>
                    <a:pt x="6239" y="5137"/>
                    <a:pt x="6572" y="5037"/>
                    <a:pt x="6906" y="4970"/>
                  </a:cubicBezTo>
                  <a:lnTo>
                    <a:pt x="6172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6"/>
            <p:cNvSpPr/>
            <p:nvPr/>
          </p:nvSpPr>
          <p:spPr>
            <a:xfrm>
              <a:off x="3953509" y="1868665"/>
              <a:ext cx="1249837" cy="1861544"/>
            </a:xfrm>
            <a:custGeom>
              <a:avLst/>
              <a:gdLst/>
              <a:ahLst/>
              <a:cxnLst/>
              <a:rect l="l" t="t" r="r" b="b"/>
              <a:pathLst>
                <a:path w="43232" h="64391" extrusionOk="0">
                  <a:moveTo>
                    <a:pt x="10574" y="31123"/>
                  </a:moveTo>
                  <a:lnTo>
                    <a:pt x="10941" y="31156"/>
                  </a:lnTo>
                  <a:lnTo>
                    <a:pt x="16779" y="34292"/>
                  </a:lnTo>
                  <a:cubicBezTo>
                    <a:pt x="18700" y="38631"/>
                    <a:pt x="16708" y="43232"/>
                    <a:pt x="13382" y="43232"/>
                  </a:cubicBezTo>
                  <a:cubicBezTo>
                    <a:pt x="13358" y="43232"/>
                    <a:pt x="13334" y="43232"/>
                    <a:pt x="13310" y="43232"/>
                  </a:cubicBezTo>
                  <a:cubicBezTo>
                    <a:pt x="11275" y="41164"/>
                    <a:pt x="9607" y="40930"/>
                    <a:pt x="9607" y="40930"/>
                  </a:cubicBezTo>
                  <a:cubicBezTo>
                    <a:pt x="9540" y="39429"/>
                    <a:pt x="8640" y="38128"/>
                    <a:pt x="7105" y="37795"/>
                  </a:cubicBezTo>
                  <a:cubicBezTo>
                    <a:pt x="7472" y="37561"/>
                    <a:pt x="7873" y="37261"/>
                    <a:pt x="8206" y="36927"/>
                  </a:cubicBezTo>
                  <a:cubicBezTo>
                    <a:pt x="9607" y="35426"/>
                    <a:pt x="10308" y="33125"/>
                    <a:pt x="10574" y="31123"/>
                  </a:cubicBezTo>
                  <a:close/>
                  <a:moveTo>
                    <a:pt x="26953" y="1"/>
                  </a:moveTo>
                  <a:cubicBezTo>
                    <a:pt x="25685" y="1"/>
                    <a:pt x="23917" y="1669"/>
                    <a:pt x="22917" y="4537"/>
                  </a:cubicBezTo>
                  <a:cubicBezTo>
                    <a:pt x="22297" y="2808"/>
                    <a:pt x="21293" y="2068"/>
                    <a:pt x="19845" y="2068"/>
                  </a:cubicBezTo>
                  <a:cubicBezTo>
                    <a:pt x="19813" y="2068"/>
                    <a:pt x="19780" y="2068"/>
                    <a:pt x="19748" y="2069"/>
                  </a:cubicBezTo>
                  <a:cubicBezTo>
                    <a:pt x="17579" y="2069"/>
                    <a:pt x="14210" y="6672"/>
                    <a:pt x="15111" y="13877"/>
                  </a:cubicBezTo>
                  <a:cubicBezTo>
                    <a:pt x="15745" y="18714"/>
                    <a:pt x="16946" y="22250"/>
                    <a:pt x="18513" y="25252"/>
                  </a:cubicBezTo>
                  <a:lnTo>
                    <a:pt x="18347" y="25319"/>
                  </a:lnTo>
                  <a:cubicBezTo>
                    <a:pt x="16976" y="24433"/>
                    <a:pt x="13183" y="22838"/>
                    <a:pt x="9586" y="22838"/>
                  </a:cubicBezTo>
                  <a:cubicBezTo>
                    <a:pt x="8983" y="22838"/>
                    <a:pt x="8386" y="22883"/>
                    <a:pt x="7806" y="22984"/>
                  </a:cubicBezTo>
                  <a:cubicBezTo>
                    <a:pt x="3803" y="23718"/>
                    <a:pt x="2369" y="29055"/>
                    <a:pt x="2035" y="31156"/>
                  </a:cubicBezTo>
                  <a:cubicBezTo>
                    <a:pt x="1701" y="33358"/>
                    <a:pt x="0" y="34859"/>
                    <a:pt x="200" y="35626"/>
                  </a:cubicBezTo>
                  <a:cubicBezTo>
                    <a:pt x="601" y="37261"/>
                    <a:pt x="1701" y="38228"/>
                    <a:pt x="3036" y="38562"/>
                  </a:cubicBezTo>
                  <a:cubicBezTo>
                    <a:pt x="2435" y="38962"/>
                    <a:pt x="2202" y="39529"/>
                    <a:pt x="2269" y="40063"/>
                  </a:cubicBezTo>
                  <a:cubicBezTo>
                    <a:pt x="2669" y="41964"/>
                    <a:pt x="3836" y="47602"/>
                    <a:pt x="7772" y="52071"/>
                  </a:cubicBezTo>
                  <a:cubicBezTo>
                    <a:pt x="7739" y="52238"/>
                    <a:pt x="7706" y="52438"/>
                    <a:pt x="7672" y="52638"/>
                  </a:cubicBezTo>
                  <a:cubicBezTo>
                    <a:pt x="7205" y="55574"/>
                    <a:pt x="8940" y="58576"/>
                    <a:pt x="12109" y="60778"/>
                  </a:cubicBezTo>
                  <a:cubicBezTo>
                    <a:pt x="13944" y="62079"/>
                    <a:pt x="16245" y="63113"/>
                    <a:pt x="18847" y="63746"/>
                  </a:cubicBezTo>
                  <a:cubicBezTo>
                    <a:pt x="19381" y="63880"/>
                    <a:pt x="19914" y="63980"/>
                    <a:pt x="20448" y="64080"/>
                  </a:cubicBezTo>
                  <a:cubicBezTo>
                    <a:pt x="21382" y="64247"/>
                    <a:pt x="22283" y="64314"/>
                    <a:pt x="23217" y="64380"/>
                  </a:cubicBezTo>
                  <a:cubicBezTo>
                    <a:pt x="23439" y="64387"/>
                    <a:pt x="23661" y="64390"/>
                    <a:pt x="23882" y="64390"/>
                  </a:cubicBezTo>
                  <a:cubicBezTo>
                    <a:pt x="25847" y="64390"/>
                    <a:pt x="27739" y="64126"/>
                    <a:pt x="29388" y="63646"/>
                  </a:cubicBezTo>
                  <a:cubicBezTo>
                    <a:pt x="33091" y="62579"/>
                    <a:pt x="35726" y="60311"/>
                    <a:pt x="36226" y="57409"/>
                  </a:cubicBezTo>
                  <a:cubicBezTo>
                    <a:pt x="36393" y="56341"/>
                    <a:pt x="36293" y="55274"/>
                    <a:pt x="35926" y="54273"/>
                  </a:cubicBezTo>
                  <a:lnTo>
                    <a:pt x="35893" y="54240"/>
                  </a:lnTo>
                  <a:cubicBezTo>
                    <a:pt x="37260" y="53005"/>
                    <a:pt x="38461" y="51571"/>
                    <a:pt x="39462" y="49903"/>
                  </a:cubicBezTo>
                  <a:cubicBezTo>
                    <a:pt x="43231" y="43599"/>
                    <a:pt x="42864" y="37828"/>
                    <a:pt x="41363" y="30756"/>
                  </a:cubicBezTo>
                  <a:cubicBezTo>
                    <a:pt x="39862" y="23651"/>
                    <a:pt x="38795" y="16279"/>
                    <a:pt x="38528" y="12310"/>
                  </a:cubicBezTo>
                  <a:cubicBezTo>
                    <a:pt x="38228" y="8373"/>
                    <a:pt x="37093" y="6872"/>
                    <a:pt x="35092" y="6872"/>
                  </a:cubicBezTo>
                  <a:cubicBezTo>
                    <a:pt x="33891" y="6872"/>
                    <a:pt x="32223" y="8507"/>
                    <a:pt x="31356" y="11309"/>
                  </a:cubicBezTo>
                  <a:cubicBezTo>
                    <a:pt x="31089" y="9374"/>
                    <a:pt x="30756" y="7073"/>
                    <a:pt x="30689" y="5738"/>
                  </a:cubicBezTo>
                  <a:cubicBezTo>
                    <a:pt x="30355" y="1569"/>
                    <a:pt x="29121" y="1"/>
                    <a:pt x="269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6"/>
            <p:cNvSpPr/>
            <p:nvPr/>
          </p:nvSpPr>
          <p:spPr>
            <a:xfrm>
              <a:off x="4532114" y="2860220"/>
              <a:ext cx="320207" cy="260421"/>
            </a:xfrm>
            <a:custGeom>
              <a:avLst/>
              <a:gdLst/>
              <a:ahLst/>
              <a:cxnLst/>
              <a:rect l="l" t="t" r="r" b="b"/>
              <a:pathLst>
                <a:path w="11076" h="9008" extrusionOk="0">
                  <a:moveTo>
                    <a:pt x="3221" y="1"/>
                  </a:moveTo>
                  <a:cubicBezTo>
                    <a:pt x="3027" y="1"/>
                    <a:pt x="2843" y="29"/>
                    <a:pt x="2669" y="94"/>
                  </a:cubicBezTo>
                  <a:cubicBezTo>
                    <a:pt x="1368" y="594"/>
                    <a:pt x="601" y="1395"/>
                    <a:pt x="868" y="3430"/>
                  </a:cubicBezTo>
                  <a:cubicBezTo>
                    <a:pt x="1168" y="5465"/>
                    <a:pt x="1" y="8133"/>
                    <a:pt x="1568" y="8900"/>
                  </a:cubicBezTo>
                  <a:cubicBezTo>
                    <a:pt x="1726" y="8974"/>
                    <a:pt x="1884" y="9008"/>
                    <a:pt x="2042" y="9008"/>
                  </a:cubicBezTo>
                  <a:cubicBezTo>
                    <a:pt x="3455" y="9008"/>
                    <a:pt x="4922" y="6321"/>
                    <a:pt x="7172" y="5631"/>
                  </a:cubicBezTo>
                  <a:cubicBezTo>
                    <a:pt x="9708" y="4931"/>
                    <a:pt x="10908" y="4330"/>
                    <a:pt x="11008" y="3430"/>
                  </a:cubicBezTo>
                  <a:cubicBezTo>
                    <a:pt x="11075" y="2496"/>
                    <a:pt x="10608" y="1328"/>
                    <a:pt x="8273" y="1295"/>
                  </a:cubicBezTo>
                  <a:cubicBezTo>
                    <a:pt x="6242" y="1266"/>
                    <a:pt x="4514" y="1"/>
                    <a:pt x="322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6"/>
            <p:cNvSpPr/>
            <p:nvPr/>
          </p:nvSpPr>
          <p:spPr>
            <a:xfrm>
              <a:off x="4616011" y="2362303"/>
              <a:ext cx="128303" cy="363601"/>
            </a:xfrm>
            <a:custGeom>
              <a:avLst/>
              <a:gdLst/>
              <a:ahLst/>
              <a:cxnLst/>
              <a:rect l="l" t="t" r="r" b="b"/>
              <a:pathLst>
                <a:path w="4438" h="12577" extrusionOk="0">
                  <a:moveTo>
                    <a:pt x="543" y="0"/>
                  </a:moveTo>
                  <a:cubicBezTo>
                    <a:pt x="518" y="0"/>
                    <a:pt x="493" y="2"/>
                    <a:pt x="468" y="5"/>
                  </a:cubicBezTo>
                  <a:cubicBezTo>
                    <a:pt x="167" y="38"/>
                    <a:pt x="1" y="305"/>
                    <a:pt x="34" y="572"/>
                  </a:cubicBezTo>
                  <a:cubicBezTo>
                    <a:pt x="167" y="1472"/>
                    <a:pt x="301" y="2306"/>
                    <a:pt x="434" y="3140"/>
                  </a:cubicBezTo>
                  <a:lnTo>
                    <a:pt x="801" y="5675"/>
                  </a:lnTo>
                  <a:cubicBezTo>
                    <a:pt x="935" y="6509"/>
                    <a:pt x="1035" y="7377"/>
                    <a:pt x="1202" y="8211"/>
                  </a:cubicBezTo>
                  <a:cubicBezTo>
                    <a:pt x="1368" y="9044"/>
                    <a:pt x="1502" y="9878"/>
                    <a:pt x="1368" y="10879"/>
                  </a:cubicBezTo>
                  <a:lnTo>
                    <a:pt x="1368" y="10979"/>
                  </a:lnTo>
                  <a:cubicBezTo>
                    <a:pt x="1335" y="11380"/>
                    <a:pt x="1502" y="11847"/>
                    <a:pt x="1835" y="12180"/>
                  </a:cubicBezTo>
                  <a:cubicBezTo>
                    <a:pt x="2131" y="12443"/>
                    <a:pt x="2499" y="12576"/>
                    <a:pt x="2861" y="12576"/>
                  </a:cubicBezTo>
                  <a:cubicBezTo>
                    <a:pt x="3234" y="12576"/>
                    <a:pt x="3599" y="12435"/>
                    <a:pt x="3870" y="12147"/>
                  </a:cubicBezTo>
                  <a:cubicBezTo>
                    <a:pt x="4437" y="11546"/>
                    <a:pt x="4437" y="10646"/>
                    <a:pt x="3837" y="10079"/>
                  </a:cubicBezTo>
                  <a:cubicBezTo>
                    <a:pt x="3170" y="9478"/>
                    <a:pt x="2836" y="8678"/>
                    <a:pt x="2603" y="7877"/>
                  </a:cubicBezTo>
                  <a:cubicBezTo>
                    <a:pt x="2302" y="7110"/>
                    <a:pt x="2102" y="6309"/>
                    <a:pt x="1869" y="5475"/>
                  </a:cubicBezTo>
                  <a:cubicBezTo>
                    <a:pt x="1669" y="4675"/>
                    <a:pt x="1502" y="3841"/>
                    <a:pt x="1368" y="3007"/>
                  </a:cubicBezTo>
                  <a:cubicBezTo>
                    <a:pt x="1268" y="2173"/>
                    <a:pt x="1135" y="1339"/>
                    <a:pt x="1101" y="505"/>
                  </a:cubicBezTo>
                  <a:cubicBezTo>
                    <a:pt x="1101" y="505"/>
                    <a:pt x="1101" y="472"/>
                    <a:pt x="1035" y="405"/>
                  </a:cubicBezTo>
                  <a:cubicBezTo>
                    <a:pt x="1004" y="161"/>
                    <a:pt x="806" y="0"/>
                    <a:pt x="543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6"/>
            <p:cNvSpPr/>
            <p:nvPr/>
          </p:nvSpPr>
          <p:spPr>
            <a:xfrm>
              <a:off x="4823353" y="2445246"/>
              <a:ext cx="128274" cy="363572"/>
            </a:xfrm>
            <a:custGeom>
              <a:avLst/>
              <a:gdLst/>
              <a:ahLst/>
              <a:cxnLst/>
              <a:rect l="l" t="t" r="r" b="b"/>
              <a:pathLst>
                <a:path w="4437" h="12576" extrusionOk="0">
                  <a:moveTo>
                    <a:pt x="542" y="0"/>
                  </a:moveTo>
                  <a:cubicBezTo>
                    <a:pt x="518" y="0"/>
                    <a:pt x="493" y="2"/>
                    <a:pt x="467" y="4"/>
                  </a:cubicBezTo>
                  <a:cubicBezTo>
                    <a:pt x="167" y="38"/>
                    <a:pt x="0" y="305"/>
                    <a:pt x="34" y="605"/>
                  </a:cubicBezTo>
                  <a:cubicBezTo>
                    <a:pt x="167" y="1472"/>
                    <a:pt x="301" y="2306"/>
                    <a:pt x="434" y="3140"/>
                  </a:cubicBezTo>
                  <a:lnTo>
                    <a:pt x="801" y="5675"/>
                  </a:lnTo>
                  <a:cubicBezTo>
                    <a:pt x="934" y="6509"/>
                    <a:pt x="1035" y="7376"/>
                    <a:pt x="1201" y="8210"/>
                  </a:cubicBezTo>
                  <a:cubicBezTo>
                    <a:pt x="1368" y="9044"/>
                    <a:pt x="1502" y="9878"/>
                    <a:pt x="1368" y="10879"/>
                  </a:cubicBezTo>
                  <a:lnTo>
                    <a:pt x="1368" y="10979"/>
                  </a:lnTo>
                  <a:cubicBezTo>
                    <a:pt x="1335" y="11379"/>
                    <a:pt x="1502" y="11846"/>
                    <a:pt x="1835" y="12180"/>
                  </a:cubicBezTo>
                  <a:cubicBezTo>
                    <a:pt x="2131" y="12443"/>
                    <a:pt x="2499" y="12576"/>
                    <a:pt x="2861" y="12576"/>
                  </a:cubicBezTo>
                  <a:cubicBezTo>
                    <a:pt x="3234" y="12576"/>
                    <a:pt x="3599" y="12434"/>
                    <a:pt x="3870" y="12146"/>
                  </a:cubicBezTo>
                  <a:cubicBezTo>
                    <a:pt x="4437" y="11546"/>
                    <a:pt x="4437" y="10645"/>
                    <a:pt x="3837" y="10112"/>
                  </a:cubicBezTo>
                  <a:cubicBezTo>
                    <a:pt x="3169" y="9478"/>
                    <a:pt x="2836" y="8677"/>
                    <a:pt x="2602" y="7877"/>
                  </a:cubicBezTo>
                  <a:cubicBezTo>
                    <a:pt x="2302" y="7110"/>
                    <a:pt x="2102" y="6309"/>
                    <a:pt x="1868" y="5475"/>
                  </a:cubicBezTo>
                  <a:cubicBezTo>
                    <a:pt x="1668" y="4674"/>
                    <a:pt x="1502" y="3840"/>
                    <a:pt x="1368" y="3007"/>
                  </a:cubicBezTo>
                  <a:cubicBezTo>
                    <a:pt x="1268" y="2173"/>
                    <a:pt x="1135" y="1339"/>
                    <a:pt x="1101" y="505"/>
                  </a:cubicBezTo>
                  <a:cubicBezTo>
                    <a:pt x="1101" y="505"/>
                    <a:pt x="1101" y="471"/>
                    <a:pt x="1035" y="438"/>
                  </a:cubicBezTo>
                  <a:cubicBezTo>
                    <a:pt x="1004" y="163"/>
                    <a:pt x="806" y="0"/>
                    <a:pt x="542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6"/>
            <p:cNvSpPr/>
            <p:nvPr/>
          </p:nvSpPr>
          <p:spPr>
            <a:xfrm>
              <a:off x="4793460" y="3436715"/>
              <a:ext cx="212170" cy="255593"/>
            </a:xfrm>
            <a:custGeom>
              <a:avLst/>
              <a:gdLst/>
              <a:ahLst/>
              <a:cxnLst/>
              <a:rect l="l" t="t" r="r" b="b"/>
              <a:pathLst>
                <a:path w="7339" h="8841" extrusionOk="0">
                  <a:moveTo>
                    <a:pt x="61" y="3648"/>
                  </a:moveTo>
                  <a:cubicBezTo>
                    <a:pt x="41" y="3655"/>
                    <a:pt x="21" y="3662"/>
                    <a:pt x="0" y="3670"/>
                  </a:cubicBezTo>
                  <a:cubicBezTo>
                    <a:pt x="21" y="3662"/>
                    <a:pt x="41" y="3655"/>
                    <a:pt x="61" y="3648"/>
                  </a:cubicBezTo>
                  <a:close/>
                  <a:moveTo>
                    <a:pt x="6872" y="1"/>
                  </a:moveTo>
                  <a:cubicBezTo>
                    <a:pt x="5877" y="830"/>
                    <a:pt x="3825" y="2254"/>
                    <a:pt x="61" y="3648"/>
                  </a:cubicBezTo>
                  <a:lnTo>
                    <a:pt x="61" y="3648"/>
                  </a:lnTo>
                  <a:cubicBezTo>
                    <a:pt x="348" y="3545"/>
                    <a:pt x="624" y="3498"/>
                    <a:pt x="887" y="3498"/>
                  </a:cubicBezTo>
                  <a:cubicBezTo>
                    <a:pt x="3312" y="3498"/>
                    <a:pt x="4562" y="7495"/>
                    <a:pt x="1902" y="8840"/>
                  </a:cubicBezTo>
                  <a:cubicBezTo>
                    <a:pt x="4804" y="7639"/>
                    <a:pt x="6739" y="5605"/>
                    <a:pt x="7172" y="3103"/>
                  </a:cubicBezTo>
                  <a:cubicBezTo>
                    <a:pt x="7339" y="2069"/>
                    <a:pt x="7206" y="1035"/>
                    <a:pt x="6872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6"/>
            <p:cNvSpPr/>
            <p:nvPr/>
          </p:nvSpPr>
          <p:spPr>
            <a:xfrm>
              <a:off x="4158915" y="3374992"/>
              <a:ext cx="311505" cy="283549"/>
            </a:xfrm>
            <a:custGeom>
              <a:avLst/>
              <a:gdLst/>
              <a:ahLst/>
              <a:cxnLst/>
              <a:rect l="l" t="t" r="r" b="b"/>
              <a:pathLst>
                <a:path w="10775" h="9808" extrusionOk="0">
                  <a:moveTo>
                    <a:pt x="634" y="1"/>
                  </a:moveTo>
                  <a:cubicBezTo>
                    <a:pt x="601" y="168"/>
                    <a:pt x="567" y="368"/>
                    <a:pt x="501" y="534"/>
                  </a:cubicBezTo>
                  <a:cubicBezTo>
                    <a:pt x="0" y="3503"/>
                    <a:pt x="1802" y="6472"/>
                    <a:pt x="4971" y="8674"/>
                  </a:cubicBezTo>
                  <a:cubicBezTo>
                    <a:pt x="5571" y="9107"/>
                    <a:pt x="6171" y="9474"/>
                    <a:pt x="6839" y="9808"/>
                  </a:cubicBezTo>
                  <a:cubicBezTo>
                    <a:pt x="5197" y="7609"/>
                    <a:pt x="6574" y="5669"/>
                    <a:pt x="9956" y="5669"/>
                  </a:cubicBezTo>
                  <a:cubicBezTo>
                    <a:pt x="10217" y="5669"/>
                    <a:pt x="10490" y="5681"/>
                    <a:pt x="10775" y="5705"/>
                  </a:cubicBezTo>
                  <a:cubicBezTo>
                    <a:pt x="4403" y="4437"/>
                    <a:pt x="1435" y="1001"/>
                    <a:pt x="634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6"/>
            <p:cNvSpPr/>
            <p:nvPr/>
          </p:nvSpPr>
          <p:spPr>
            <a:xfrm>
              <a:off x="4152150" y="3374038"/>
              <a:ext cx="853481" cy="384792"/>
            </a:xfrm>
            <a:custGeom>
              <a:avLst/>
              <a:gdLst/>
              <a:ahLst/>
              <a:cxnLst/>
              <a:rect l="l" t="t" r="r" b="b"/>
              <a:pathLst>
                <a:path w="29522" h="13310" fill="none" extrusionOk="0">
                  <a:moveTo>
                    <a:pt x="29055" y="2169"/>
                  </a:moveTo>
                  <a:cubicBezTo>
                    <a:pt x="29422" y="3169"/>
                    <a:pt x="29522" y="4237"/>
                    <a:pt x="29355" y="5304"/>
                  </a:cubicBezTo>
                  <a:cubicBezTo>
                    <a:pt x="28521" y="10308"/>
                    <a:pt x="21483" y="13310"/>
                    <a:pt x="13577" y="12009"/>
                  </a:cubicBezTo>
                  <a:cubicBezTo>
                    <a:pt x="5705" y="10708"/>
                    <a:pt x="1" y="5571"/>
                    <a:pt x="835" y="567"/>
                  </a:cubicBezTo>
                  <a:cubicBezTo>
                    <a:pt x="868" y="367"/>
                    <a:pt x="901" y="167"/>
                    <a:pt x="968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6"/>
            <p:cNvSpPr/>
            <p:nvPr/>
          </p:nvSpPr>
          <p:spPr>
            <a:xfrm>
              <a:off x="4690541" y="2044149"/>
              <a:ext cx="538825" cy="1546396"/>
            </a:xfrm>
            <a:custGeom>
              <a:avLst/>
              <a:gdLst/>
              <a:ahLst/>
              <a:cxnLst/>
              <a:rect l="l" t="t" r="r" b="b"/>
              <a:pathLst>
                <a:path w="18638" h="53490" extrusionOk="0">
                  <a:moveTo>
                    <a:pt x="9743" y="1"/>
                  </a:moveTo>
                  <a:cubicBezTo>
                    <a:pt x="8852" y="1"/>
                    <a:pt x="7953" y="371"/>
                    <a:pt x="7263" y="1169"/>
                  </a:cubicBezTo>
                  <a:cubicBezTo>
                    <a:pt x="4895" y="3771"/>
                    <a:pt x="4294" y="7340"/>
                    <a:pt x="4428" y="10676"/>
                  </a:cubicBezTo>
                  <a:cubicBezTo>
                    <a:pt x="4728" y="15780"/>
                    <a:pt x="6362" y="20650"/>
                    <a:pt x="8464" y="25220"/>
                  </a:cubicBezTo>
                  <a:cubicBezTo>
                    <a:pt x="8528" y="25398"/>
                    <a:pt x="8674" y="25474"/>
                    <a:pt x="8823" y="25474"/>
                  </a:cubicBezTo>
                  <a:cubicBezTo>
                    <a:pt x="9065" y="25474"/>
                    <a:pt x="9314" y="25275"/>
                    <a:pt x="9231" y="24986"/>
                  </a:cubicBezTo>
                  <a:cubicBezTo>
                    <a:pt x="8764" y="23218"/>
                    <a:pt x="8230" y="21484"/>
                    <a:pt x="7730" y="19783"/>
                  </a:cubicBezTo>
                  <a:cubicBezTo>
                    <a:pt x="6429" y="14812"/>
                    <a:pt x="4895" y="9242"/>
                    <a:pt x="7030" y="4338"/>
                  </a:cubicBezTo>
                  <a:cubicBezTo>
                    <a:pt x="7551" y="3264"/>
                    <a:pt x="8440" y="1597"/>
                    <a:pt x="9722" y="1597"/>
                  </a:cubicBezTo>
                  <a:cubicBezTo>
                    <a:pt x="9833" y="1597"/>
                    <a:pt x="9948" y="1610"/>
                    <a:pt x="10065" y="1636"/>
                  </a:cubicBezTo>
                  <a:cubicBezTo>
                    <a:pt x="12200" y="2103"/>
                    <a:pt x="12100" y="5939"/>
                    <a:pt x="12367" y="7974"/>
                  </a:cubicBezTo>
                  <a:cubicBezTo>
                    <a:pt x="12467" y="8875"/>
                    <a:pt x="12567" y="9775"/>
                    <a:pt x="12700" y="10676"/>
                  </a:cubicBezTo>
                  <a:cubicBezTo>
                    <a:pt x="13134" y="14312"/>
                    <a:pt x="13734" y="17881"/>
                    <a:pt x="14435" y="21484"/>
                  </a:cubicBezTo>
                  <a:cubicBezTo>
                    <a:pt x="15469" y="26688"/>
                    <a:pt x="16970" y="32125"/>
                    <a:pt x="15802" y="37362"/>
                  </a:cubicBezTo>
                  <a:cubicBezTo>
                    <a:pt x="14702" y="42466"/>
                    <a:pt x="11566" y="47236"/>
                    <a:pt x="6896" y="49737"/>
                  </a:cubicBezTo>
                  <a:cubicBezTo>
                    <a:pt x="5646" y="50404"/>
                    <a:pt x="4257" y="50978"/>
                    <a:pt x="2787" y="50978"/>
                  </a:cubicBezTo>
                  <a:cubicBezTo>
                    <a:pt x="2492" y="50978"/>
                    <a:pt x="2194" y="50955"/>
                    <a:pt x="1893" y="50905"/>
                  </a:cubicBezTo>
                  <a:cubicBezTo>
                    <a:pt x="1819" y="50891"/>
                    <a:pt x="1745" y="50884"/>
                    <a:pt x="1673" y="50884"/>
                  </a:cubicBezTo>
                  <a:cubicBezTo>
                    <a:pt x="737" y="50884"/>
                    <a:pt x="1" y="52034"/>
                    <a:pt x="558" y="52840"/>
                  </a:cubicBezTo>
                  <a:cubicBezTo>
                    <a:pt x="802" y="53260"/>
                    <a:pt x="1236" y="53490"/>
                    <a:pt x="1685" y="53490"/>
                  </a:cubicBezTo>
                  <a:cubicBezTo>
                    <a:pt x="1914" y="53490"/>
                    <a:pt x="2146" y="53430"/>
                    <a:pt x="2360" y="53307"/>
                  </a:cubicBezTo>
                  <a:cubicBezTo>
                    <a:pt x="4061" y="52306"/>
                    <a:pt x="5862" y="51806"/>
                    <a:pt x="7563" y="50872"/>
                  </a:cubicBezTo>
                  <a:cubicBezTo>
                    <a:pt x="12567" y="48203"/>
                    <a:pt x="15936" y="43033"/>
                    <a:pt x="17103" y="37562"/>
                  </a:cubicBezTo>
                  <a:cubicBezTo>
                    <a:pt x="18638" y="30290"/>
                    <a:pt x="15869" y="23052"/>
                    <a:pt x="14935" y="15846"/>
                  </a:cubicBezTo>
                  <a:cubicBezTo>
                    <a:pt x="14535" y="13178"/>
                    <a:pt x="14135" y="10509"/>
                    <a:pt x="13901" y="7807"/>
                  </a:cubicBezTo>
                  <a:cubicBezTo>
                    <a:pt x="13734" y="5939"/>
                    <a:pt x="13734" y="4005"/>
                    <a:pt x="12934" y="2203"/>
                  </a:cubicBezTo>
                  <a:cubicBezTo>
                    <a:pt x="12339" y="796"/>
                    <a:pt x="11049" y="1"/>
                    <a:pt x="97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6"/>
            <p:cNvSpPr/>
            <p:nvPr/>
          </p:nvSpPr>
          <p:spPr>
            <a:xfrm>
              <a:off x="4578399" y="3558223"/>
              <a:ext cx="21249" cy="983"/>
            </a:xfrm>
            <a:custGeom>
              <a:avLst/>
              <a:gdLst/>
              <a:ahLst/>
              <a:cxnLst/>
              <a:rect l="l" t="t" r="r" b="b"/>
              <a:pathLst>
                <a:path w="735" h="34" fill="none" extrusionOk="0">
                  <a:moveTo>
                    <a:pt x="1" y="1"/>
                  </a:moveTo>
                  <a:cubicBezTo>
                    <a:pt x="268" y="34"/>
                    <a:pt x="468" y="34"/>
                    <a:pt x="735" y="34"/>
                  </a:cubicBezTo>
                </a:path>
              </a:pathLst>
            </a:custGeom>
            <a:noFill/>
            <a:ln w="3670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6"/>
            <p:cNvSpPr/>
            <p:nvPr/>
          </p:nvSpPr>
          <p:spPr>
            <a:xfrm>
              <a:off x="3994012" y="2961030"/>
              <a:ext cx="532349" cy="612863"/>
            </a:xfrm>
            <a:custGeom>
              <a:avLst/>
              <a:gdLst/>
              <a:ahLst/>
              <a:cxnLst/>
              <a:rect l="l" t="t" r="r" b="b"/>
              <a:pathLst>
                <a:path w="18414" h="21199" extrusionOk="0">
                  <a:moveTo>
                    <a:pt x="1701" y="0"/>
                  </a:moveTo>
                  <a:cubicBezTo>
                    <a:pt x="1542" y="0"/>
                    <a:pt x="1370" y="62"/>
                    <a:pt x="1201" y="210"/>
                  </a:cubicBezTo>
                  <a:cubicBezTo>
                    <a:pt x="501" y="710"/>
                    <a:pt x="0" y="1611"/>
                    <a:pt x="200" y="2511"/>
                  </a:cubicBezTo>
                  <a:lnTo>
                    <a:pt x="234" y="2645"/>
                  </a:lnTo>
                  <a:lnTo>
                    <a:pt x="300" y="2845"/>
                  </a:lnTo>
                  <a:cubicBezTo>
                    <a:pt x="1134" y="6781"/>
                    <a:pt x="2635" y="10550"/>
                    <a:pt x="5137" y="13786"/>
                  </a:cubicBezTo>
                  <a:cubicBezTo>
                    <a:pt x="7305" y="16655"/>
                    <a:pt x="10408" y="18823"/>
                    <a:pt x="13810" y="20057"/>
                  </a:cubicBezTo>
                  <a:cubicBezTo>
                    <a:pt x="14911" y="20491"/>
                    <a:pt x="16045" y="20824"/>
                    <a:pt x="17213" y="21158"/>
                  </a:cubicBezTo>
                  <a:cubicBezTo>
                    <a:pt x="17300" y="21185"/>
                    <a:pt x="17389" y="21198"/>
                    <a:pt x="17477" y="21198"/>
                  </a:cubicBezTo>
                  <a:cubicBezTo>
                    <a:pt x="17920" y="21198"/>
                    <a:pt x="18324" y="20864"/>
                    <a:pt x="18380" y="20391"/>
                  </a:cubicBezTo>
                  <a:cubicBezTo>
                    <a:pt x="18413" y="19890"/>
                    <a:pt x="18113" y="19457"/>
                    <a:pt x="17579" y="19357"/>
                  </a:cubicBezTo>
                  <a:cubicBezTo>
                    <a:pt x="15378" y="19023"/>
                    <a:pt x="13176" y="18389"/>
                    <a:pt x="11208" y="17322"/>
                  </a:cubicBezTo>
                  <a:cubicBezTo>
                    <a:pt x="5904" y="14386"/>
                    <a:pt x="2869" y="8682"/>
                    <a:pt x="1735" y="2945"/>
                  </a:cubicBezTo>
                  <a:lnTo>
                    <a:pt x="1568" y="2111"/>
                  </a:lnTo>
                  <a:cubicBezTo>
                    <a:pt x="1535" y="1878"/>
                    <a:pt x="1701" y="1577"/>
                    <a:pt x="2102" y="1310"/>
                  </a:cubicBezTo>
                  <a:cubicBezTo>
                    <a:pt x="2707" y="863"/>
                    <a:pt x="2295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6"/>
            <p:cNvSpPr/>
            <p:nvPr/>
          </p:nvSpPr>
          <p:spPr>
            <a:xfrm>
              <a:off x="4230265" y="2770339"/>
              <a:ext cx="264266" cy="350100"/>
            </a:xfrm>
            <a:custGeom>
              <a:avLst/>
              <a:gdLst/>
              <a:ahLst/>
              <a:cxnLst/>
              <a:rect l="l" t="t" r="r" b="b"/>
              <a:pathLst>
                <a:path w="9141" h="12110" fill="none" extrusionOk="0">
                  <a:moveTo>
                    <a:pt x="1" y="9708"/>
                  </a:moveTo>
                  <a:cubicBezTo>
                    <a:pt x="1" y="9708"/>
                    <a:pt x="1669" y="9941"/>
                    <a:pt x="3703" y="12009"/>
                  </a:cubicBezTo>
                  <a:cubicBezTo>
                    <a:pt x="7106" y="12109"/>
                    <a:pt x="9141" y="7506"/>
                    <a:pt x="7206" y="3103"/>
                  </a:cubicBezTo>
                  <a:lnTo>
                    <a:pt x="1368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6"/>
            <p:cNvSpPr/>
            <p:nvPr/>
          </p:nvSpPr>
          <p:spPr>
            <a:xfrm>
              <a:off x="3930352" y="2500291"/>
              <a:ext cx="578634" cy="511678"/>
            </a:xfrm>
            <a:custGeom>
              <a:avLst/>
              <a:gdLst/>
              <a:ahLst/>
              <a:cxnLst/>
              <a:rect l="l" t="t" r="r" b="b"/>
              <a:pathLst>
                <a:path w="20015" h="17699" extrusionOk="0">
                  <a:moveTo>
                    <a:pt x="10098" y="0"/>
                  </a:moveTo>
                  <a:cubicBezTo>
                    <a:pt x="4974" y="0"/>
                    <a:pt x="2664" y="4729"/>
                    <a:pt x="1869" y="9275"/>
                  </a:cubicBezTo>
                  <a:cubicBezTo>
                    <a:pt x="1635" y="10376"/>
                    <a:pt x="968" y="11277"/>
                    <a:pt x="401" y="12277"/>
                  </a:cubicBezTo>
                  <a:cubicBezTo>
                    <a:pt x="234" y="12611"/>
                    <a:pt x="1" y="13178"/>
                    <a:pt x="34" y="13678"/>
                  </a:cubicBezTo>
                  <a:cubicBezTo>
                    <a:pt x="459" y="16342"/>
                    <a:pt x="2657" y="17699"/>
                    <a:pt x="4984" y="17699"/>
                  </a:cubicBezTo>
                  <a:cubicBezTo>
                    <a:pt x="6125" y="17699"/>
                    <a:pt x="7297" y="17372"/>
                    <a:pt x="8307" y="16714"/>
                  </a:cubicBezTo>
                  <a:cubicBezTo>
                    <a:pt x="11642" y="14712"/>
                    <a:pt x="13243" y="8775"/>
                    <a:pt x="11676" y="5272"/>
                  </a:cubicBezTo>
                  <a:cubicBezTo>
                    <a:pt x="11576" y="5085"/>
                    <a:pt x="11396" y="5005"/>
                    <a:pt x="11215" y="5005"/>
                  </a:cubicBezTo>
                  <a:cubicBezTo>
                    <a:pt x="10915" y="5005"/>
                    <a:pt x="10612" y="5226"/>
                    <a:pt x="10675" y="5539"/>
                  </a:cubicBezTo>
                  <a:cubicBezTo>
                    <a:pt x="10742" y="6373"/>
                    <a:pt x="10675" y="7307"/>
                    <a:pt x="10575" y="8241"/>
                  </a:cubicBezTo>
                  <a:cubicBezTo>
                    <a:pt x="10341" y="10743"/>
                    <a:pt x="9541" y="13778"/>
                    <a:pt x="7339" y="15079"/>
                  </a:cubicBezTo>
                  <a:cubicBezTo>
                    <a:pt x="6636" y="15528"/>
                    <a:pt x="5792" y="15765"/>
                    <a:pt x="4978" y="15765"/>
                  </a:cubicBezTo>
                  <a:cubicBezTo>
                    <a:pt x="3574" y="15765"/>
                    <a:pt x="2260" y="15059"/>
                    <a:pt x="1917" y="13515"/>
                  </a:cubicBezTo>
                  <a:lnTo>
                    <a:pt x="1917" y="13515"/>
                  </a:lnTo>
                  <a:cubicBezTo>
                    <a:pt x="1947" y="13453"/>
                    <a:pt x="2018" y="13306"/>
                    <a:pt x="2069" y="13178"/>
                  </a:cubicBezTo>
                  <a:cubicBezTo>
                    <a:pt x="2703" y="12044"/>
                    <a:pt x="3470" y="10910"/>
                    <a:pt x="3703" y="9609"/>
                  </a:cubicBezTo>
                  <a:cubicBezTo>
                    <a:pt x="3903" y="8274"/>
                    <a:pt x="4304" y="6907"/>
                    <a:pt x="4871" y="5673"/>
                  </a:cubicBezTo>
                  <a:cubicBezTo>
                    <a:pt x="5638" y="4038"/>
                    <a:pt x="6739" y="2570"/>
                    <a:pt x="8240" y="2070"/>
                  </a:cubicBezTo>
                  <a:cubicBezTo>
                    <a:pt x="9025" y="1870"/>
                    <a:pt x="9844" y="1780"/>
                    <a:pt x="10676" y="1780"/>
                  </a:cubicBezTo>
                  <a:cubicBezTo>
                    <a:pt x="13450" y="1780"/>
                    <a:pt x="16371" y="2781"/>
                    <a:pt x="18681" y="4038"/>
                  </a:cubicBezTo>
                  <a:cubicBezTo>
                    <a:pt x="18810" y="4129"/>
                    <a:pt x="18965" y="4174"/>
                    <a:pt x="19120" y="4174"/>
                  </a:cubicBezTo>
                  <a:cubicBezTo>
                    <a:pt x="19363" y="4174"/>
                    <a:pt x="19605" y="4062"/>
                    <a:pt x="19748" y="3838"/>
                  </a:cubicBezTo>
                  <a:cubicBezTo>
                    <a:pt x="20015" y="3438"/>
                    <a:pt x="19915" y="3004"/>
                    <a:pt x="19548" y="2737"/>
                  </a:cubicBezTo>
                  <a:cubicBezTo>
                    <a:pt x="18647" y="2170"/>
                    <a:pt x="17747" y="1736"/>
                    <a:pt x="16813" y="1369"/>
                  </a:cubicBezTo>
                  <a:cubicBezTo>
                    <a:pt x="14911" y="602"/>
                    <a:pt x="12910" y="102"/>
                    <a:pt x="10875" y="35"/>
                  </a:cubicBezTo>
                  <a:cubicBezTo>
                    <a:pt x="10609" y="12"/>
                    <a:pt x="10351" y="0"/>
                    <a:pt x="1009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6"/>
            <p:cNvSpPr/>
            <p:nvPr/>
          </p:nvSpPr>
          <p:spPr>
            <a:xfrm>
              <a:off x="4331860" y="1904375"/>
              <a:ext cx="279557" cy="774065"/>
            </a:xfrm>
            <a:custGeom>
              <a:avLst/>
              <a:gdLst/>
              <a:ahLst/>
              <a:cxnLst/>
              <a:rect l="l" t="t" r="r" b="b"/>
              <a:pathLst>
                <a:path w="10775" h="26775" extrusionOk="0">
                  <a:moveTo>
                    <a:pt x="6772" y="0"/>
                  </a:moveTo>
                  <a:cubicBezTo>
                    <a:pt x="5171" y="100"/>
                    <a:pt x="3936" y="1368"/>
                    <a:pt x="3136" y="2635"/>
                  </a:cubicBezTo>
                  <a:cubicBezTo>
                    <a:pt x="0" y="7639"/>
                    <a:pt x="1134" y="13843"/>
                    <a:pt x="2769" y="19147"/>
                  </a:cubicBezTo>
                  <a:cubicBezTo>
                    <a:pt x="3603" y="21782"/>
                    <a:pt x="4904" y="24317"/>
                    <a:pt x="6438" y="26552"/>
                  </a:cubicBezTo>
                  <a:cubicBezTo>
                    <a:pt x="6543" y="26709"/>
                    <a:pt x="6683" y="26774"/>
                    <a:pt x="6820" y="26774"/>
                  </a:cubicBezTo>
                  <a:cubicBezTo>
                    <a:pt x="7119" y="26774"/>
                    <a:pt x="7399" y="26462"/>
                    <a:pt x="7239" y="26119"/>
                  </a:cubicBezTo>
                  <a:cubicBezTo>
                    <a:pt x="6605" y="24884"/>
                    <a:pt x="6004" y="23717"/>
                    <a:pt x="5504" y="22483"/>
                  </a:cubicBezTo>
                  <a:cubicBezTo>
                    <a:pt x="4503" y="20014"/>
                    <a:pt x="3770" y="17412"/>
                    <a:pt x="3303" y="14811"/>
                  </a:cubicBezTo>
                  <a:cubicBezTo>
                    <a:pt x="2869" y="12209"/>
                    <a:pt x="2602" y="9540"/>
                    <a:pt x="3169" y="7005"/>
                  </a:cubicBezTo>
                  <a:cubicBezTo>
                    <a:pt x="3603" y="5070"/>
                    <a:pt x="4770" y="2102"/>
                    <a:pt x="6805" y="1635"/>
                  </a:cubicBezTo>
                  <a:cubicBezTo>
                    <a:pt x="6829" y="1634"/>
                    <a:pt x="6852" y="1634"/>
                    <a:pt x="6875" y="1634"/>
                  </a:cubicBezTo>
                  <a:cubicBezTo>
                    <a:pt x="8100" y="1634"/>
                    <a:pt x="8814" y="2490"/>
                    <a:pt x="9207" y="3603"/>
                  </a:cubicBezTo>
                  <a:cubicBezTo>
                    <a:pt x="9345" y="3934"/>
                    <a:pt x="9643" y="4128"/>
                    <a:pt x="9950" y="4128"/>
                  </a:cubicBezTo>
                  <a:cubicBezTo>
                    <a:pt x="10014" y="4128"/>
                    <a:pt x="10078" y="4120"/>
                    <a:pt x="10141" y="4103"/>
                  </a:cubicBezTo>
                  <a:cubicBezTo>
                    <a:pt x="10574" y="3970"/>
                    <a:pt x="10775" y="3503"/>
                    <a:pt x="10641" y="3102"/>
                  </a:cubicBezTo>
                  <a:cubicBezTo>
                    <a:pt x="10408" y="2368"/>
                    <a:pt x="10074" y="1635"/>
                    <a:pt x="9440" y="1001"/>
                  </a:cubicBezTo>
                  <a:cubicBezTo>
                    <a:pt x="8740" y="334"/>
                    <a:pt x="7739" y="0"/>
                    <a:pt x="677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6"/>
            <p:cNvSpPr/>
            <p:nvPr/>
          </p:nvSpPr>
          <p:spPr>
            <a:xfrm>
              <a:off x="4803087" y="3707717"/>
              <a:ext cx="81035" cy="560305"/>
            </a:xfrm>
            <a:custGeom>
              <a:avLst/>
              <a:gdLst/>
              <a:ahLst/>
              <a:cxnLst/>
              <a:rect l="l" t="t" r="r" b="b"/>
              <a:pathLst>
                <a:path w="2803" h="19381" fill="none" extrusionOk="0">
                  <a:moveTo>
                    <a:pt x="1" y="0"/>
                  </a:moveTo>
                  <a:lnTo>
                    <a:pt x="2803" y="1938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6"/>
            <p:cNvSpPr/>
            <p:nvPr/>
          </p:nvSpPr>
          <p:spPr>
            <a:xfrm>
              <a:off x="4624684" y="3727954"/>
              <a:ext cx="79127" cy="557414"/>
            </a:xfrm>
            <a:custGeom>
              <a:avLst/>
              <a:gdLst/>
              <a:ahLst/>
              <a:cxnLst/>
              <a:rect l="l" t="t" r="r" b="b"/>
              <a:pathLst>
                <a:path w="2737" h="19281" fill="none" extrusionOk="0">
                  <a:moveTo>
                    <a:pt x="2736" y="1928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6"/>
            <p:cNvSpPr/>
            <p:nvPr/>
          </p:nvSpPr>
          <p:spPr>
            <a:xfrm>
              <a:off x="4677734" y="4256429"/>
              <a:ext cx="238218" cy="44377"/>
            </a:xfrm>
            <a:custGeom>
              <a:avLst/>
              <a:gdLst/>
              <a:ahLst/>
              <a:cxnLst/>
              <a:rect l="l" t="t" r="r" b="b"/>
              <a:pathLst>
                <a:path w="8240" h="1535" fill="none" extrusionOk="0">
                  <a:moveTo>
                    <a:pt x="1" y="701"/>
                  </a:moveTo>
                  <a:cubicBezTo>
                    <a:pt x="2235" y="1535"/>
                    <a:pt x="5338" y="1201"/>
                    <a:pt x="8240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6"/>
            <p:cNvSpPr/>
            <p:nvPr/>
          </p:nvSpPr>
          <p:spPr>
            <a:xfrm>
              <a:off x="4871575" y="4170595"/>
              <a:ext cx="123446" cy="160104"/>
            </a:xfrm>
            <a:custGeom>
              <a:avLst/>
              <a:gdLst/>
              <a:ahLst/>
              <a:cxnLst/>
              <a:rect l="l" t="t" r="r" b="b"/>
              <a:pathLst>
                <a:path w="4270" h="5538" fill="none" extrusionOk="0">
                  <a:moveTo>
                    <a:pt x="0" y="668"/>
                  </a:moveTo>
                  <a:cubicBezTo>
                    <a:pt x="2002" y="0"/>
                    <a:pt x="3269" y="801"/>
                    <a:pt x="3770" y="2002"/>
                  </a:cubicBezTo>
                  <a:cubicBezTo>
                    <a:pt x="4270" y="3269"/>
                    <a:pt x="3670" y="4670"/>
                    <a:pt x="2469" y="5171"/>
                  </a:cubicBezTo>
                  <a:cubicBezTo>
                    <a:pt x="2169" y="5304"/>
                    <a:pt x="1835" y="5438"/>
                    <a:pt x="1535" y="553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6"/>
            <p:cNvSpPr/>
            <p:nvPr/>
          </p:nvSpPr>
          <p:spPr>
            <a:xfrm>
              <a:off x="4320926" y="4214943"/>
              <a:ext cx="717517" cy="317316"/>
            </a:xfrm>
            <a:custGeom>
              <a:avLst/>
              <a:gdLst/>
              <a:ahLst/>
              <a:cxnLst/>
              <a:rect l="l" t="t" r="r" b="b"/>
              <a:pathLst>
                <a:path w="24819" h="10976" fill="none" extrusionOk="0">
                  <a:moveTo>
                    <a:pt x="22083" y="3303"/>
                  </a:moveTo>
                  <a:lnTo>
                    <a:pt x="22483" y="5338"/>
                  </a:lnTo>
                  <a:cubicBezTo>
                    <a:pt x="22483" y="5338"/>
                    <a:pt x="24818" y="6806"/>
                    <a:pt x="23717" y="10975"/>
                  </a:cubicBezTo>
                  <a:lnTo>
                    <a:pt x="934" y="10975"/>
                  </a:lnTo>
                  <a:cubicBezTo>
                    <a:pt x="0" y="10975"/>
                    <a:pt x="1668" y="1"/>
                    <a:pt x="11475" y="443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6"/>
            <p:cNvSpPr/>
            <p:nvPr/>
          </p:nvSpPr>
          <p:spPr>
            <a:xfrm>
              <a:off x="4496439" y="3711562"/>
              <a:ext cx="71379" cy="488001"/>
            </a:xfrm>
            <a:custGeom>
              <a:avLst/>
              <a:gdLst/>
              <a:ahLst/>
              <a:cxnLst/>
              <a:rect l="l" t="t" r="r" b="b"/>
              <a:pathLst>
                <a:path w="2469" h="16880" fill="none" extrusionOk="0">
                  <a:moveTo>
                    <a:pt x="0" y="0"/>
                  </a:moveTo>
                  <a:lnTo>
                    <a:pt x="2469" y="1687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6"/>
            <p:cNvSpPr/>
            <p:nvPr/>
          </p:nvSpPr>
          <p:spPr>
            <a:xfrm>
              <a:off x="4303552" y="3625728"/>
              <a:ext cx="84909" cy="589244"/>
            </a:xfrm>
            <a:custGeom>
              <a:avLst/>
              <a:gdLst/>
              <a:ahLst/>
              <a:cxnLst/>
              <a:rect l="l" t="t" r="r" b="b"/>
              <a:pathLst>
                <a:path w="2937" h="20382" fill="none" extrusionOk="0">
                  <a:moveTo>
                    <a:pt x="2936" y="20382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6"/>
            <p:cNvSpPr/>
            <p:nvPr/>
          </p:nvSpPr>
          <p:spPr>
            <a:xfrm>
              <a:off x="4360446" y="4187941"/>
              <a:ext cx="238247" cy="44406"/>
            </a:xfrm>
            <a:custGeom>
              <a:avLst/>
              <a:gdLst/>
              <a:ahLst/>
              <a:cxnLst/>
              <a:rect l="l" t="t" r="r" b="b"/>
              <a:pathLst>
                <a:path w="8241" h="1536" fill="none" extrusionOk="0">
                  <a:moveTo>
                    <a:pt x="1" y="701"/>
                  </a:moveTo>
                  <a:cubicBezTo>
                    <a:pt x="2236" y="1535"/>
                    <a:pt x="5338" y="1202"/>
                    <a:pt x="8240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6"/>
            <p:cNvSpPr/>
            <p:nvPr/>
          </p:nvSpPr>
          <p:spPr>
            <a:xfrm>
              <a:off x="4556225" y="4102136"/>
              <a:ext cx="115756" cy="102226"/>
            </a:xfrm>
            <a:custGeom>
              <a:avLst/>
              <a:gdLst/>
              <a:ahLst/>
              <a:cxnLst/>
              <a:rect l="l" t="t" r="r" b="b"/>
              <a:pathLst>
                <a:path w="4004" h="3536" fill="none" extrusionOk="0">
                  <a:moveTo>
                    <a:pt x="0" y="667"/>
                  </a:moveTo>
                  <a:cubicBezTo>
                    <a:pt x="2002" y="0"/>
                    <a:pt x="3236" y="801"/>
                    <a:pt x="3737" y="2002"/>
                  </a:cubicBezTo>
                  <a:cubicBezTo>
                    <a:pt x="3937" y="2502"/>
                    <a:pt x="4003" y="3036"/>
                    <a:pt x="3870" y="3536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6"/>
            <p:cNvSpPr/>
            <p:nvPr/>
          </p:nvSpPr>
          <p:spPr>
            <a:xfrm>
              <a:off x="4004622" y="4145530"/>
              <a:ext cx="345272" cy="317287"/>
            </a:xfrm>
            <a:custGeom>
              <a:avLst/>
              <a:gdLst/>
              <a:ahLst/>
              <a:cxnLst/>
              <a:rect l="l" t="t" r="r" b="b"/>
              <a:pathLst>
                <a:path w="11943" h="10975" fill="none" extrusionOk="0">
                  <a:moveTo>
                    <a:pt x="11942" y="10975"/>
                  </a:moveTo>
                  <a:lnTo>
                    <a:pt x="968" y="10975"/>
                  </a:lnTo>
                  <a:cubicBezTo>
                    <a:pt x="0" y="10975"/>
                    <a:pt x="1668" y="0"/>
                    <a:pt x="11475" y="440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6"/>
            <p:cNvSpPr/>
            <p:nvPr/>
          </p:nvSpPr>
          <p:spPr>
            <a:xfrm>
              <a:off x="4296944" y="4138550"/>
              <a:ext cx="124150" cy="144500"/>
            </a:xfrm>
            <a:custGeom>
              <a:avLst/>
              <a:gdLst/>
              <a:ahLst/>
              <a:cxnLst/>
              <a:rect l="l" t="t" r="r" b="b"/>
              <a:pathLst>
                <a:path w="4966" h="5780" extrusionOk="0">
                  <a:moveTo>
                    <a:pt x="3040" y="0"/>
                  </a:moveTo>
                  <a:cubicBezTo>
                    <a:pt x="1631" y="202"/>
                    <a:pt x="-259" y="1702"/>
                    <a:pt x="86" y="3083"/>
                  </a:cubicBezTo>
                  <a:cubicBezTo>
                    <a:pt x="536" y="4886"/>
                    <a:pt x="3133" y="5473"/>
                    <a:pt x="4966" y="578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14" name="Google Shape;1814;p46"/>
            <p:cNvSpPr/>
            <p:nvPr/>
          </p:nvSpPr>
          <p:spPr>
            <a:xfrm>
              <a:off x="4605169" y="4212400"/>
              <a:ext cx="124150" cy="144500"/>
            </a:xfrm>
            <a:custGeom>
              <a:avLst/>
              <a:gdLst/>
              <a:ahLst/>
              <a:cxnLst/>
              <a:rect l="l" t="t" r="r" b="b"/>
              <a:pathLst>
                <a:path w="4966" h="5780" extrusionOk="0">
                  <a:moveTo>
                    <a:pt x="3040" y="0"/>
                  </a:moveTo>
                  <a:cubicBezTo>
                    <a:pt x="1631" y="202"/>
                    <a:pt x="-259" y="1702"/>
                    <a:pt x="86" y="3083"/>
                  </a:cubicBezTo>
                  <a:cubicBezTo>
                    <a:pt x="536" y="4886"/>
                    <a:pt x="3133" y="5473"/>
                    <a:pt x="4966" y="578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15" name="Google Shape;1815;p46"/>
            <p:cNvSpPr/>
            <p:nvPr/>
          </p:nvSpPr>
          <p:spPr>
            <a:xfrm>
              <a:off x="4433950" y="2790075"/>
              <a:ext cx="125200" cy="65600"/>
            </a:xfrm>
            <a:custGeom>
              <a:avLst/>
              <a:gdLst/>
              <a:ahLst/>
              <a:cxnLst/>
              <a:rect l="l" t="t" r="r" b="b"/>
              <a:pathLst>
                <a:path w="5008" h="2624" extrusionOk="0">
                  <a:moveTo>
                    <a:pt x="0" y="2440"/>
                  </a:moveTo>
                  <a:cubicBezTo>
                    <a:pt x="1761" y="3028"/>
                    <a:pt x="5008" y="1857"/>
                    <a:pt x="5008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16" name="Google Shape;1816;p46"/>
            <p:cNvSpPr/>
            <p:nvPr/>
          </p:nvSpPr>
          <p:spPr>
            <a:xfrm>
              <a:off x="4608200" y="1842425"/>
              <a:ext cx="258510" cy="770825"/>
            </a:xfrm>
            <a:custGeom>
              <a:avLst/>
              <a:gdLst/>
              <a:ahLst/>
              <a:cxnLst/>
              <a:rect l="l" t="t" r="r" b="b"/>
              <a:pathLst>
                <a:path w="11582" h="30833" extrusionOk="0">
                  <a:moveTo>
                    <a:pt x="11582" y="12596"/>
                  </a:moveTo>
                  <a:cubicBezTo>
                    <a:pt x="10806" y="7966"/>
                    <a:pt x="9049" y="-1675"/>
                    <a:pt x="4775" y="267"/>
                  </a:cubicBezTo>
                  <a:cubicBezTo>
                    <a:pt x="-4502" y="4482"/>
                    <a:pt x="2067" y="21166"/>
                    <a:pt x="5289" y="3083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17" name="Google Shape;1817;p46"/>
            <p:cNvSpPr/>
            <p:nvPr/>
          </p:nvSpPr>
          <p:spPr>
            <a:xfrm>
              <a:off x="4466050" y="2976300"/>
              <a:ext cx="462325" cy="439850"/>
            </a:xfrm>
            <a:custGeom>
              <a:avLst/>
              <a:gdLst/>
              <a:ahLst/>
              <a:cxnLst/>
              <a:rect l="l" t="t" r="r" b="b"/>
              <a:pathLst>
                <a:path w="18493" h="17594" extrusionOk="0">
                  <a:moveTo>
                    <a:pt x="18493" y="0"/>
                  </a:moveTo>
                  <a:cubicBezTo>
                    <a:pt x="9985" y="0"/>
                    <a:pt x="0" y="9086"/>
                    <a:pt x="0" y="17594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18" name="Google Shape;1818;p46"/>
            <p:cNvSpPr/>
            <p:nvPr/>
          </p:nvSpPr>
          <p:spPr>
            <a:xfrm>
              <a:off x="4620150" y="2700175"/>
              <a:ext cx="346775" cy="147700"/>
            </a:xfrm>
            <a:custGeom>
              <a:avLst/>
              <a:gdLst/>
              <a:ahLst/>
              <a:cxnLst/>
              <a:rect l="l" t="t" r="r" b="b"/>
              <a:pathLst>
                <a:path w="13871" h="5908" extrusionOk="0">
                  <a:moveTo>
                    <a:pt x="0" y="0"/>
                  </a:moveTo>
                  <a:cubicBezTo>
                    <a:pt x="3815" y="3272"/>
                    <a:pt x="8845" y="5908"/>
                    <a:pt x="13871" y="590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29696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48"/>
          <p:cNvSpPr txBox="1">
            <a:spLocks noGrp="1"/>
          </p:cNvSpPr>
          <p:nvPr>
            <p:ph type="title" idx="4294967295"/>
          </p:nvPr>
        </p:nvSpPr>
        <p:spPr>
          <a:xfrm>
            <a:off x="457201" y="708419"/>
            <a:ext cx="8384241" cy="19426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dirty="0"/>
              <a:t>La programmazione annuale, è strutturata per garantire un percorso educativo coerente e progressivo, adeguato ai bisogni formativi dei bambini</a:t>
            </a:r>
            <a:br>
              <a:rPr lang="it-IT" sz="900" dirty="0"/>
            </a:br>
            <a:br>
              <a:rPr lang="it-IT" sz="900" dirty="0"/>
            </a:br>
            <a:br>
              <a:rPr lang="it-IT" sz="1000" dirty="0"/>
            </a:br>
            <a:br>
              <a:rPr lang="it-IT" sz="1000" dirty="0"/>
            </a:br>
            <a:br>
              <a:rPr lang="it-IT" sz="1000" dirty="0"/>
            </a:br>
            <a:br>
              <a:rPr lang="it-IT" sz="1000" dirty="0"/>
            </a:br>
            <a:br>
              <a:rPr lang="it-IT" sz="1000" dirty="0"/>
            </a:br>
            <a:r>
              <a:rPr lang="it-IT" sz="900" dirty="0"/>
              <a:t>La programmazione didattica ed educativa che si delinea e si sviluppa nel corso dell’anno scolastico si basa essenzialmente sui principi e i valori del Vangelo e della Costituzione Italiana e fa riferimento alle Indicazioni nazionali per il curricolo della scuola dell’infanzia e del primo ciclo di istruzione.</a:t>
            </a:r>
            <a:br>
              <a:rPr lang="it-IT" sz="900" dirty="0"/>
            </a:br>
            <a:r>
              <a:rPr lang="it-IT" sz="900" dirty="0"/>
              <a:t>Per creare occasioni volte a favorire l’apprendimento e lo sviluppo delle competenze vengono utilizzati i CAMPI  DI ESPERIENZA:</a:t>
            </a:r>
            <a:endParaRPr sz="900" dirty="0"/>
          </a:p>
        </p:txBody>
      </p:sp>
      <p:sp>
        <p:nvSpPr>
          <p:cNvPr id="1838" name="Google Shape;1838;p48"/>
          <p:cNvSpPr txBox="1">
            <a:spLocks noGrp="1"/>
          </p:cNvSpPr>
          <p:nvPr>
            <p:ph type="title"/>
          </p:nvPr>
        </p:nvSpPr>
        <p:spPr>
          <a:xfrm>
            <a:off x="2598411" y="149887"/>
            <a:ext cx="3150207" cy="3412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/>
              <a:t>P</a:t>
            </a:r>
            <a:r>
              <a:rPr lang="en" sz="2000" dirty="0"/>
              <a:t>rogettualità </a:t>
            </a:r>
            <a:endParaRPr sz="2000" dirty="0"/>
          </a:p>
        </p:txBody>
      </p:sp>
      <p:sp>
        <p:nvSpPr>
          <p:cNvPr id="1839" name="Google Shape;1839;p48"/>
          <p:cNvSpPr txBox="1"/>
          <p:nvPr/>
        </p:nvSpPr>
        <p:spPr>
          <a:xfrm>
            <a:off x="2053574" y="2709223"/>
            <a:ext cx="1732713" cy="275350"/>
          </a:xfrm>
          <a:prstGeom prst="rect">
            <a:avLst/>
          </a:prstGeom>
          <a:solidFill>
            <a:srgbClr val="E33D5F"/>
          </a:soli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272727"/>
            </a:outerShdw>
          </a:effectLst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840" name="Google Shape;1840;p48"/>
          <p:cNvSpPr txBox="1"/>
          <p:nvPr/>
        </p:nvSpPr>
        <p:spPr>
          <a:xfrm>
            <a:off x="2053574" y="2996510"/>
            <a:ext cx="1732712" cy="514856"/>
          </a:xfrm>
          <a:prstGeom prst="rect">
            <a:avLst/>
          </a:prstGeom>
          <a:solidFill>
            <a:srgbClr val="F1F1E6"/>
          </a:soli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272727"/>
            </a:outerShdw>
          </a:effectLst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IL CORPO E IL MOVIMENTO</a:t>
            </a:r>
            <a:endParaRPr dirty="0">
              <a:solidFill>
                <a:srgbClr val="27272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1" name="Google Shape;1841;p48"/>
          <p:cNvSpPr txBox="1"/>
          <p:nvPr/>
        </p:nvSpPr>
        <p:spPr>
          <a:xfrm>
            <a:off x="4802170" y="2714893"/>
            <a:ext cx="1688605" cy="306968"/>
          </a:xfrm>
          <a:prstGeom prst="rect">
            <a:avLst/>
          </a:prstGeom>
          <a:solidFill>
            <a:srgbClr val="E33D5F"/>
          </a:soli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272727"/>
            </a:outerShdw>
          </a:effectLst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842" name="Google Shape;1842;p48"/>
          <p:cNvSpPr txBox="1"/>
          <p:nvPr/>
        </p:nvSpPr>
        <p:spPr>
          <a:xfrm>
            <a:off x="4804115" y="3043200"/>
            <a:ext cx="1688604" cy="480842"/>
          </a:xfrm>
          <a:prstGeom prst="rect">
            <a:avLst/>
          </a:prstGeom>
          <a:solidFill>
            <a:srgbClr val="F1F1E6"/>
          </a:soli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272727"/>
            </a:outerShdw>
          </a:effectLst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I DISCORSI E LE PAROLE</a:t>
            </a:r>
            <a:endParaRPr dirty="0">
              <a:solidFill>
                <a:srgbClr val="27272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3" name="Google Shape;1843;p48"/>
          <p:cNvSpPr txBox="1"/>
          <p:nvPr/>
        </p:nvSpPr>
        <p:spPr>
          <a:xfrm>
            <a:off x="839160" y="3814926"/>
            <a:ext cx="1557844" cy="297060"/>
          </a:xfrm>
          <a:prstGeom prst="rect">
            <a:avLst/>
          </a:prstGeom>
          <a:solidFill>
            <a:srgbClr val="E33D5F"/>
          </a:soli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272727"/>
            </a:outerShdw>
          </a:effectLst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844" name="Google Shape;1844;p48"/>
          <p:cNvSpPr txBox="1"/>
          <p:nvPr/>
        </p:nvSpPr>
        <p:spPr>
          <a:xfrm>
            <a:off x="839160" y="4127784"/>
            <a:ext cx="1557843" cy="495562"/>
          </a:xfrm>
          <a:prstGeom prst="rect">
            <a:avLst/>
          </a:prstGeom>
          <a:solidFill>
            <a:srgbClr val="F1F1E6"/>
          </a:soli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2727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IL SE’ E L’ALTRO</a:t>
            </a:r>
            <a:endParaRPr dirty="0">
              <a:solidFill>
                <a:srgbClr val="27272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5" name="Google Shape;1845;p48"/>
          <p:cNvSpPr txBox="1"/>
          <p:nvPr/>
        </p:nvSpPr>
        <p:spPr>
          <a:xfrm>
            <a:off x="3515901" y="3814926"/>
            <a:ext cx="1606052" cy="275771"/>
          </a:xfrm>
          <a:prstGeom prst="rect">
            <a:avLst/>
          </a:prstGeom>
          <a:solidFill>
            <a:srgbClr val="E33D5F"/>
          </a:soli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272727"/>
            </a:outerShdw>
          </a:effectLst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846" name="Google Shape;1846;p48"/>
          <p:cNvSpPr txBox="1"/>
          <p:nvPr/>
        </p:nvSpPr>
        <p:spPr>
          <a:xfrm>
            <a:off x="3514337" y="4115712"/>
            <a:ext cx="1606051" cy="533795"/>
          </a:xfrm>
          <a:prstGeom prst="rect">
            <a:avLst/>
          </a:prstGeom>
          <a:solidFill>
            <a:srgbClr val="F1F1E6"/>
          </a:soli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272727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IMMAGINI,SUONI E COLORI</a:t>
            </a:r>
            <a:endParaRPr dirty="0">
              <a:solidFill>
                <a:srgbClr val="27272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7" name="Google Shape;1847;p48"/>
          <p:cNvSpPr txBox="1"/>
          <p:nvPr/>
        </p:nvSpPr>
        <p:spPr>
          <a:xfrm>
            <a:off x="6128116" y="3820817"/>
            <a:ext cx="1588370" cy="306967"/>
          </a:xfrm>
          <a:prstGeom prst="rect">
            <a:avLst/>
          </a:prstGeom>
          <a:solidFill>
            <a:srgbClr val="E33D5F"/>
          </a:soli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272727"/>
            </a:outerShdw>
          </a:effectLst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848" name="Google Shape;1848;p48"/>
          <p:cNvSpPr txBox="1"/>
          <p:nvPr/>
        </p:nvSpPr>
        <p:spPr>
          <a:xfrm>
            <a:off x="6128116" y="4155499"/>
            <a:ext cx="1588370" cy="538109"/>
          </a:xfrm>
          <a:prstGeom prst="rect">
            <a:avLst/>
          </a:prstGeom>
          <a:solidFill>
            <a:srgbClr val="F1F1E6"/>
          </a:soli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272727"/>
            </a:outerShdw>
          </a:effectLst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LA CONOSCENZA DEL MONDO</a:t>
            </a:r>
            <a:endParaRPr dirty="0">
              <a:solidFill>
                <a:srgbClr val="27272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9" name="Google Shape;1849;p48"/>
          <p:cNvSpPr/>
          <p:nvPr/>
        </p:nvSpPr>
        <p:spPr>
          <a:xfrm flipH="1">
            <a:off x="603324" y="2561452"/>
            <a:ext cx="430271" cy="423121"/>
          </a:xfrm>
          <a:custGeom>
            <a:avLst/>
            <a:gdLst/>
            <a:ahLst/>
            <a:cxnLst/>
            <a:rect l="l" t="t" r="r" b="b"/>
            <a:pathLst>
              <a:path w="21364" h="21009" extrusionOk="0">
                <a:moveTo>
                  <a:pt x="10682" y="0"/>
                </a:moveTo>
                <a:cubicBezTo>
                  <a:pt x="10375" y="0"/>
                  <a:pt x="10068" y="189"/>
                  <a:pt x="10020" y="567"/>
                </a:cubicBezTo>
                <a:cubicBezTo>
                  <a:pt x="9075" y="6995"/>
                  <a:pt x="7279" y="8886"/>
                  <a:pt x="662" y="9831"/>
                </a:cubicBezTo>
                <a:cubicBezTo>
                  <a:pt x="1" y="10020"/>
                  <a:pt x="1" y="11060"/>
                  <a:pt x="662" y="11154"/>
                </a:cubicBezTo>
                <a:cubicBezTo>
                  <a:pt x="7185" y="12100"/>
                  <a:pt x="9075" y="13896"/>
                  <a:pt x="10020" y="20512"/>
                </a:cubicBezTo>
                <a:cubicBezTo>
                  <a:pt x="10068" y="20843"/>
                  <a:pt x="10375" y="21009"/>
                  <a:pt x="10682" y="21009"/>
                </a:cubicBezTo>
                <a:cubicBezTo>
                  <a:pt x="10989" y="21009"/>
                  <a:pt x="11296" y="20843"/>
                  <a:pt x="11344" y="20512"/>
                </a:cubicBezTo>
                <a:cubicBezTo>
                  <a:pt x="12289" y="13990"/>
                  <a:pt x="14085" y="12100"/>
                  <a:pt x="20702" y="11154"/>
                </a:cubicBezTo>
                <a:cubicBezTo>
                  <a:pt x="21363" y="11060"/>
                  <a:pt x="21363" y="10020"/>
                  <a:pt x="20702" y="9831"/>
                </a:cubicBezTo>
                <a:cubicBezTo>
                  <a:pt x="14179" y="8886"/>
                  <a:pt x="12289" y="7184"/>
                  <a:pt x="11344" y="567"/>
                </a:cubicBezTo>
                <a:cubicBezTo>
                  <a:pt x="11296" y="189"/>
                  <a:pt x="10989" y="0"/>
                  <a:pt x="10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48"/>
          <p:cNvSpPr/>
          <p:nvPr/>
        </p:nvSpPr>
        <p:spPr>
          <a:xfrm rot="5400000" flipH="1">
            <a:off x="1314811" y="3055500"/>
            <a:ext cx="746100" cy="488060"/>
          </a:xfrm>
          <a:prstGeom prst="bentUpArrow">
            <a:avLst>
              <a:gd name="adj1" fmla="val 12299"/>
              <a:gd name="adj2" fmla="val 22360"/>
              <a:gd name="adj3" fmla="val 31819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48"/>
          <p:cNvSpPr/>
          <p:nvPr/>
        </p:nvSpPr>
        <p:spPr>
          <a:xfrm rot="5400000" flipH="1">
            <a:off x="4072083" y="3081385"/>
            <a:ext cx="746099" cy="408377"/>
          </a:xfrm>
          <a:prstGeom prst="bentUpArrow">
            <a:avLst>
              <a:gd name="adj1" fmla="val 12299"/>
              <a:gd name="adj2" fmla="val 22360"/>
              <a:gd name="adj3" fmla="val 31819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2" name="Google Shape;1852;p48"/>
          <p:cNvSpPr/>
          <p:nvPr/>
        </p:nvSpPr>
        <p:spPr>
          <a:xfrm rot="5400000">
            <a:off x="2747195" y="3828612"/>
            <a:ext cx="724490" cy="488060"/>
          </a:xfrm>
          <a:prstGeom prst="bentUpArrow">
            <a:avLst>
              <a:gd name="adj1" fmla="val 12299"/>
              <a:gd name="adj2" fmla="val 22360"/>
              <a:gd name="adj3" fmla="val 31819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3" name="Google Shape;1853;p48"/>
          <p:cNvSpPr/>
          <p:nvPr/>
        </p:nvSpPr>
        <p:spPr>
          <a:xfrm rot="5400000">
            <a:off x="5351757" y="3884305"/>
            <a:ext cx="670985" cy="430179"/>
          </a:xfrm>
          <a:prstGeom prst="bentUpArrow">
            <a:avLst>
              <a:gd name="adj1" fmla="val 12299"/>
              <a:gd name="adj2" fmla="val 22360"/>
              <a:gd name="adj3" fmla="val 31819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4" name="Google Shape;1854;p48"/>
          <p:cNvGrpSpPr/>
          <p:nvPr/>
        </p:nvGrpSpPr>
        <p:grpSpPr>
          <a:xfrm rot="769216" flipH="1">
            <a:off x="7533956" y="2926593"/>
            <a:ext cx="809326" cy="664477"/>
            <a:chOff x="5059950" y="5777400"/>
            <a:chExt cx="870250" cy="764675"/>
          </a:xfrm>
        </p:grpSpPr>
        <p:sp>
          <p:nvSpPr>
            <p:cNvPr id="1855" name="Google Shape;1855;p48"/>
            <p:cNvSpPr/>
            <p:nvPr/>
          </p:nvSpPr>
          <p:spPr>
            <a:xfrm>
              <a:off x="5059950" y="5777400"/>
              <a:ext cx="870250" cy="764675"/>
            </a:xfrm>
            <a:custGeom>
              <a:avLst/>
              <a:gdLst/>
              <a:ahLst/>
              <a:cxnLst/>
              <a:rect l="l" t="t" r="r" b="b"/>
              <a:pathLst>
                <a:path w="34810" h="30587" extrusionOk="0">
                  <a:moveTo>
                    <a:pt x="17576" y="1"/>
                  </a:moveTo>
                  <a:cubicBezTo>
                    <a:pt x="14860" y="1"/>
                    <a:pt x="12669" y="2009"/>
                    <a:pt x="12669" y="4520"/>
                  </a:cubicBezTo>
                  <a:cubicBezTo>
                    <a:pt x="12669" y="5661"/>
                    <a:pt x="13148" y="6780"/>
                    <a:pt x="13947" y="7601"/>
                  </a:cubicBezTo>
                  <a:cubicBezTo>
                    <a:pt x="13536" y="8948"/>
                    <a:pt x="13194" y="10089"/>
                    <a:pt x="12897" y="11094"/>
                  </a:cubicBezTo>
                  <a:cubicBezTo>
                    <a:pt x="12806" y="11025"/>
                    <a:pt x="12760" y="10957"/>
                    <a:pt x="12669" y="10888"/>
                  </a:cubicBezTo>
                  <a:cubicBezTo>
                    <a:pt x="11710" y="9975"/>
                    <a:pt x="10615" y="8971"/>
                    <a:pt x="9679" y="8104"/>
                  </a:cubicBezTo>
                  <a:cubicBezTo>
                    <a:pt x="9793" y="7716"/>
                    <a:pt x="9816" y="7350"/>
                    <a:pt x="9816" y="6962"/>
                  </a:cubicBezTo>
                  <a:cubicBezTo>
                    <a:pt x="9816" y="4452"/>
                    <a:pt x="7624" y="2420"/>
                    <a:pt x="4908" y="2420"/>
                  </a:cubicBezTo>
                  <a:cubicBezTo>
                    <a:pt x="2192" y="2420"/>
                    <a:pt x="1" y="4452"/>
                    <a:pt x="1" y="6962"/>
                  </a:cubicBezTo>
                  <a:cubicBezTo>
                    <a:pt x="1" y="8948"/>
                    <a:pt x="1462" y="10683"/>
                    <a:pt x="3425" y="11253"/>
                  </a:cubicBezTo>
                  <a:lnTo>
                    <a:pt x="3539" y="11756"/>
                  </a:lnTo>
                  <a:cubicBezTo>
                    <a:pt x="4155" y="14677"/>
                    <a:pt x="5000" y="18717"/>
                    <a:pt x="5730" y="22027"/>
                  </a:cubicBezTo>
                  <a:cubicBezTo>
                    <a:pt x="6141" y="23807"/>
                    <a:pt x="6483" y="25245"/>
                    <a:pt x="6711" y="26250"/>
                  </a:cubicBezTo>
                  <a:cubicBezTo>
                    <a:pt x="7168" y="28076"/>
                    <a:pt x="7533" y="29514"/>
                    <a:pt x="9268" y="29833"/>
                  </a:cubicBezTo>
                  <a:cubicBezTo>
                    <a:pt x="12007" y="30313"/>
                    <a:pt x="14746" y="30586"/>
                    <a:pt x="17439" y="30586"/>
                  </a:cubicBezTo>
                  <a:cubicBezTo>
                    <a:pt x="24082" y="30586"/>
                    <a:pt x="28167" y="29126"/>
                    <a:pt x="28601" y="28943"/>
                  </a:cubicBezTo>
                  <a:cubicBezTo>
                    <a:pt x="29514" y="28601"/>
                    <a:pt x="30130" y="27802"/>
                    <a:pt x="30222" y="26843"/>
                  </a:cubicBezTo>
                  <a:lnTo>
                    <a:pt x="32048" y="9975"/>
                  </a:lnTo>
                  <a:cubicBezTo>
                    <a:pt x="33691" y="9245"/>
                    <a:pt x="34787" y="7670"/>
                    <a:pt x="34787" y="5890"/>
                  </a:cubicBezTo>
                  <a:cubicBezTo>
                    <a:pt x="34809" y="3447"/>
                    <a:pt x="32618" y="1416"/>
                    <a:pt x="29902" y="1416"/>
                  </a:cubicBezTo>
                  <a:cubicBezTo>
                    <a:pt x="27186" y="1416"/>
                    <a:pt x="24995" y="3447"/>
                    <a:pt x="24995" y="5958"/>
                  </a:cubicBezTo>
                  <a:cubicBezTo>
                    <a:pt x="24995" y="6529"/>
                    <a:pt x="25109" y="7099"/>
                    <a:pt x="25337" y="7647"/>
                  </a:cubicBezTo>
                  <a:lnTo>
                    <a:pt x="23123" y="10660"/>
                  </a:lnTo>
                  <a:lnTo>
                    <a:pt x="21594" y="7145"/>
                  </a:lnTo>
                  <a:cubicBezTo>
                    <a:pt x="22164" y="6415"/>
                    <a:pt x="22484" y="5502"/>
                    <a:pt x="22484" y="4520"/>
                  </a:cubicBezTo>
                  <a:cubicBezTo>
                    <a:pt x="22484" y="2009"/>
                    <a:pt x="20293" y="1"/>
                    <a:pt x="17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8"/>
            <p:cNvSpPr/>
            <p:nvPr/>
          </p:nvSpPr>
          <p:spPr>
            <a:xfrm>
              <a:off x="5103325" y="5820775"/>
              <a:ext cx="785225" cy="680200"/>
            </a:xfrm>
            <a:custGeom>
              <a:avLst/>
              <a:gdLst/>
              <a:ahLst/>
              <a:cxnLst/>
              <a:rect l="l" t="t" r="r" b="b"/>
              <a:pathLst>
                <a:path w="31409" h="27208" extrusionOk="0">
                  <a:moveTo>
                    <a:pt x="15841" y="0"/>
                  </a:moveTo>
                  <a:cubicBezTo>
                    <a:pt x="14061" y="0"/>
                    <a:pt x="12646" y="1256"/>
                    <a:pt x="12646" y="2831"/>
                  </a:cubicBezTo>
                  <a:cubicBezTo>
                    <a:pt x="12646" y="3858"/>
                    <a:pt x="13262" y="4771"/>
                    <a:pt x="14221" y="5250"/>
                  </a:cubicBezTo>
                  <a:cubicBezTo>
                    <a:pt x="12988" y="9108"/>
                    <a:pt x="12349" y="11299"/>
                    <a:pt x="12075" y="12577"/>
                  </a:cubicBezTo>
                  <a:cubicBezTo>
                    <a:pt x="11505" y="12029"/>
                    <a:pt x="10706" y="11322"/>
                    <a:pt x="9770" y="10431"/>
                  </a:cubicBezTo>
                  <a:cubicBezTo>
                    <a:pt x="8446" y="9222"/>
                    <a:pt x="6985" y="7875"/>
                    <a:pt x="5889" y="6779"/>
                  </a:cubicBezTo>
                  <a:cubicBezTo>
                    <a:pt x="6232" y="6323"/>
                    <a:pt x="6392" y="5821"/>
                    <a:pt x="6392" y="5250"/>
                  </a:cubicBezTo>
                  <a:cubicBezTo>
                    <a:pt x="6392" y="3698"/>
                    <a:pt x="4976" y="2420"/>
                    <a:pt x="3196" y="2420"/>
                  </a:cubicBezTo>
                  <a:cubicBezTo>
                    <a:pt x="1439" y="2420"/>
                    <a:pt x="1" y="3675"/>
                    <a:pt x="1" y="5250"/>
                  </a:cubicBezTo>
                  <a:cubicBezTo>
                    <a:pt x="1" y="6779"/>
                    <a:pt x="1393" y="8035"/>
                    <a:pt x="3150" y="8080"/>
                  </a:cubicBezTo>
                  <a:cubicBezTo>
                    <a:pt x="3265" y="8560"/>
                    <a:pt x="3379" y="9108"/>
                    <a:pt x="3493" y="9701"/>
                  </a:cubicBezTo>
                  <a:cubicBezTo>
                    <a:pt x="4109" y="12646"/>
                    <a:pt x="4931" y="16663"/>
                    <a:pt x="5684" y="19972"/>
                  </a:cubicBezTo>
                  <a:cubicBezTo>
                    <a:pt x="6072" y="21776"/>
                    <a:pt x="6392" y="23191"/>
                    <a:pt x="6643" y="24172"/>
                  </a:cubicBezTo>
                  <a:cubicBezTo>
                    <a:pt x="7076" y="25816"/>
                    <a:pt x="7213" y="26386"/>
                    <a:pt x="7852" y="26500"/>
                  </a:cubicBezTo>
                  <a:cubicBezTo>
                    <a:pt x="10477" y="26957"/>
                    <a:pt x="13125" y="27208"/>
                    <a:pt x="15727" y="27208"/>
                  </a:cubicBezTo>
                  <a:cubicBezTo>
                    <a:pt x="22164" y="27208"/>
                    <a:pt x="26113" y="25770"/>
                    <a:pt x="26272" y="25702"/>
                  </a:cubicBezTo>
                  <a:cubicBezTo>
                    <a:pt x="26569" y="25587"/>
                    <a:pt x="26797" y="25336"/>
                    <a:pt x="26820" y="25017"/>
                  </a:cubicBezTo>
                  <a:lnTo>
                    <a:pt x="28783" y="7053"/>
                  </a:lnTo>
                  <a:cubicBezTo>
                    <a:pt x="30267" y="6825"/>
                    <a:pt x="31408" y="5638"/>
                    <a:pt x="31408" y="4269"/>
                  </a:cubicBezTo>
                  <a:cubicBezTo>
                    <a:pt x="31363" y="2648"/>
                    <a:pt x="29947" y="1393"/>
                    <a:pt x="28167" y="1393"/>
                  </a:cubicBezTo>
                  <a:cubicBezTo>
                    <a:pt x="26387" y="1393"/>
                    <a:pt x="24971" y="2648"/>
                    <a:pt x="24971" y="4223"/>
                  </a:cubicBezTo>
                  <a:cubicBezTo>
                    <a:pt x="24971" y="4885"/>
                    <a:pt x="25223" y="5478"/>
                    <a:pt x="25656" y="5981"/>
                  </a:cubicBezTo>
                  <a:lnTo>
                    <a:pt x="20977" y="12349"/>
                  </a:lnTo>
                  <a:lnTo>
                    <a:pt x="17804" y="5045"/>
                  </a:lnTo>
                  <a:cubicBezTo>
                    <a:pt x="18580" y="4543"/>
                    <a:pt x="19037" y="3698"/>
                    <a:pt x="19037" y="2831"/>
                  </a:cubicBezTo>
                  <a:cubicBezTo>
                    <a:pt x="19037" y="1279"/>
                    <a:pt x="17622" y="0"/>
                    <a:pt x="1584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8"/>
            <p:cNvSpPr/>
            <p:nvPr/>
          </p:nvSpPr>
          <p:spPr>
            <a:xfrm>
              <a:off x="5123300" y="5841325"/>
              <a:ext cx="743550" cy="637825"/>
            </a:xfrm>
            <a:custGeom>
              <a:avLst/>
              <a:gdLst/>
              <a:ahLst/>
              <a:cxnLst/>
              <a:rect l="l" t="t" r="r" b="b"/>
              <a:pathLst>
                <a:path w="29742" h="25513" extrusionOk="0">
                  <a:moveTo>
                    <a:pt x="15019" y="0"/>
                  </a:moveTo>
                  <a:cubicBezTo>
                    <a:pt x="13696" y="0"/>
                    <a:pt x="12646" y="890"/>
                    <a:pt x="12646" y="2009"/>
                  </a:cubicBezTo>
                  <a:cubicBezTo>
                    <a:pt x="12646" y="2945"/>
                    <a:pt x="13422" y="3721"/>
                    <a:pt x="14449" y="3903"/>
                  </a:cubicBezTo>
                  <a:cubicBezTo>
                    <a:pt x="13445" y="6985"/>
                    <a:pt x="11641" y="12691"/>
                    <a:pt x="11847" y="13467"/>
                  </a:cubicBezTo>
                  <a:cubicBezTo>
                    <a:pt x="11230" y="12782"/>
                    <a:pt x="6255" y="8240"/>
                    <a:pt x="3858" y="5935"/>
                  </a:cubicBezTo>
                  <a:cubicBezTo>
                    <a:pt x="4406" y="5569"/>
                    <a:pt x="4748" y="5022"/>
                    <a:pt x="4748" y="4405"/>
                  </a:cubicBezTo>
                  <a:cubicBezTo>
                    <a:pt x="4748" y="3310"/>
                    <a:pt x="3698" y="2397"/>
                    <a:pt x="2374" y="2397"/>
                  </a:cubicBezTo>
                  <a:cubicBezTo>
                    <a:pt x="1073" y="2397"/>
                    <a:pt x="0" y="3287"/>
                    <a:pt x="0" y="4405"/>
                  </a:cubicBezTo>
                  <a:cubicBezTo>
                    <a:pt x="0" y="5478"/>
                    <a:pt x="1073" y="6391"/>
                    <a:pt x="2374" y="6391"/>
                  </a:cubicBezTo>
                  <a:cubicBezTo>
                    <a:pt x="2580" y="6391"/>
                    <a:pt x="2808" y="6368"/>
                    <a:pt x="2968" y="6345"/>
                  </a:cubicBezTo>
                  <a:cubicBezTo>
                    <a:pt x="3995" y="11207"/>
                    <a:pt x="6780" y="24765"/>
                    <a:pt x="7168" y="24834"/>
                  </a:cubicBezTo>
                  <a:cubicBezTo>
                    <a:pt x="10000" y="25330"/>
                    <a:pt x="12583" y="25513"/>
                    <a:pt x="14852" y="25513"/>
                  </a:cubicBezTo>
                  <a:cubicBezTo>
                    <a:pt x="21249" y="25513"/>
                    <a:pt x="25154" y="24058"/>
                    <a:pt x="25154" y="24058"/>
                  </a:cubicBezTo>
                  <a:lnTo>
                    <a:pt x="27163" y="5364"/>
                  </a:lnTo>
                  <a:lnTo>
                    <a:pt x="27345" y="5364"/>
                  </a:lnTo>
                  <a:cubicBezTo>
                    <a:pt x="28646" y="5364"/>
                    <a:pt x="29719" y="4474"/>
                    <a:pt x="29719" y="3378"/>
                  </a:cubicBezTo>
                  <a:cubicBezTo>
                    <a:pt x="29742" y="2283"/>
                    <a:pt x="28692" y="1392"/>
                    <a:pt x="27368" y="1392"/>
                  </a:cubicBezTo>
                  <a:cubicBezTo>
                    <a:pt x="26067" y="1392"/>
                    <a:pt x="24994" y="2283"/>
                    <a:pt x="24994" y="3401"/>
                  </a:cubicBezTo>
                  <a:cubicBezTo>
                    <a:pt x="24994" y="4063"/>
                    <a:pt x="25405" y="4656"/>
                    <a:pt x="25998" y="5022"/>
                  </a:cubicBezTo>
                  <a:lnTo>
                    <a:pt x="19973" y="13193"/>
                  </a:lnTo>
                  <a:lnTo>
                    <a:pt x="15933" y="3835"/>
                  </a:lnTo>
                  <a:cubicBezTo>
                    <a:pt x="16777" y="3538"/>
                    <a:pt x="17393" y="2830"/>
                    <a:pt x="17393" y="2009"/>
                  </a:cubicBezTo>
                  <a:cubicBezTo>
                    <a:pt x="17393" y="913"/>
                    <a:pt x="16321" y="0"/>
                    <a:pt x="15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8"/>
            <p:cNvSpPr/>
            <p:nvPr/>
          </p:nvSpPr>
          <p:spPr>
            <a:xfrm>
              <a:off x="5298475" y="6226700"/>
              <a:ext cx="142750" cy="185575"/>
            </a:xfrm>
            <a:custGeom>
              <a:avLst/>
              <a:gdLst/>
              <a:ahLst/>
              <a:cxnLst/>
              <a:rect l="l" t="t" r="r" b="b"/>
              <a:pathLst>
                <a:path w="5710" h="7423" extrusionOk="0">
                  <a:moveTo>
                    <a:pt x="865" y="0"/>
                  </a:moveTo>
                  <a:cubicBezTo>
                    <a:pt x="649" y="0"/>
                    <a:pt x="465" y="83"/>
                    <a:pt x="343" y="289"/>
                  </a:cubicBezTo>
                  <a:cubicBezTo>
                    <a:pt x="315" y="260"/>
                    <a:pt x="275" y="244"/>
                    <a:pt x="237" y="244"/>
                  </a:cubicBezTo>
                  <a:cubicBezTo>
                    <a:pt x="185" y="244"/>
                    <a:pt x="138" y="277"/>
                    <a:pt x="138" y="357"/>
                  </a:cubicBezTo>
                  <a:cubicBezTo>
                    <a:pt x="1" y="2640"/>
                    <a:pt x="161" y="5927"/>
                    <a:pt x="2512" y="7136"/>
                  </a:cubicBezTo>
                  <a:cubicBezTo>
                    <a:pt x="2887" y="7324"/>
                    <a:pt x="3333" y="7423"/>
                    <a:pt x="3769" y="7423"/>
                  </a:cubicBezTo>
                  <a:cubicBezTo>
                    <a:pt x="4764" y="7423"/>
                    <a:pt x="5709" y="6909"/>
                    <a:pt x="5661" y="5767"/>
                  </a:cubicBezTo>
                  <a:cubicBezTo>
                    <a:pt x="5639" y="4055"/>
                    <a:pt x="4155" y="2343"/>
                    <a:pt x="2991" y="1225"/>
                  </a:cubicBezTo>
                  <a:cubicBezTo>
                    <a:pt x="2658" y="909"/>
                    <a:pt x="1583" y="0"/>
                    <a:pt x="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8"/>
            <p:cNvSpPr/>
            <p:nvPr/>
          </p:nvSpPr>
          <p:spPr>
            <a:xfrm>
              <a:off x="5135850" y="5916825"/>
              <a:ext cx="57525" cy="43750"/>
            </a:xfrm>
            <a:custGeom>
              <a:avLst/>
              <a:gdLst/>
              <a:ahLst/>
              <a:cxnLst/>
              <a:rect l="l" t="t" r="r" b="b"/>
              <a:pathLst>
                <a:path w="2301" h="1750" extrusionOk="0">
                  <a:moveTo>
                    <a:pt x="1118" y="1"/>
                  </a:moveTo>
                  <a:cubicBezTo>
                    <a:pt x="1002" y="1"/>
                    <a:pt x="898" y="14"/>
                    <a:pt x="822" y="39"/>
                  </a:cubicBezTo>
                  <a:cubicBezTo>
                    <a:pt x="297" y="267"/>
                    <a:pt x="1" y="929"/>
                    <a:pt x="297" y="1408"/>
                  </a:cubicBezTo>
                  <a:cubicBezTo>
                    <a:pt x="457" y="1652"/>
                    <a:pt x="686" y="1749"/>
                    <a:pt x="927" y="1749"/>
                  </a:cubicBezTo>
                  <a:cubicBezTo>
                    <a:pt x="1273" y="1749"/>
                    <a:pt x="1644" y="1549"/>
                    <a:pt x="1872" y="1294"/>
                  </a:cubicBezTo>
                  <a:cubicBezTo>
                    <a:pt x="2078" y="1089"/>
                    <a:pt x="2215" y="838"/>
                    <a:pt x="2237" y="541"/>
                  </a:cubicBezTo>
                  <a:cubicBezTo>
                    <a:pt x="2300" y="395"/>
                    <a:pt x="2134" y="287"/>
                    <a:pt x="1983" y="287"/>
                  </a:cubicBezTo>
                  <a:cubicBezTo>
                    <a:pt x="1969" y="287"/>
                    <a:pt x="1954" y="288"/>
                    <a:pt x="1941" y="290"/>
                  </a:cubicBezTo>
                  <a:cubicBezTo>
                    <a:pt x="1808" y="91"/>
                    <a:pt x="1424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8"/>
            <p:cNvSpPr/>
            <p:nvPr/>
          </p:nvSpPr>
          <p:spPr>
            <a:xfrm>
              <a:off x="5455975" y="5854625"/>
              <a:ext cx="57500" cy="43750"/>
            </a:xfrm>
            <a:custGeom>
              <a:avLst/>
              <a:gdLst/>
              <a:ahLst/>
              <a:cxnLst/>
              <a:rect l="l" t="t" r="r" b="b"/>
              <a:pathLst>
                <a:path w="2300" h="1750" extrusionOk="0">
                  <a:moveTo>
                    <a:pt x="1128" y="1"/>
                  </a:moveTo>
                  <a:cubicBezTo>
                    <a:pt x="1011" y="1"/>
                    <a:pt x="904" y="14"/>
                    <a:pt x="822" y="39"/>
                  </a:cubicBezTo>
                  <a:cubicBezTo>
                    <a:pt x="320" y="267"/>
                    <a:pt x="1" y="929"/>
                    <a:pt x="320" y="1408"/>
                  </a:cubicBezTo>
                  <a:cubicBezTo>
                    <a:pt x="470" y="1652"/>
                    <a:pt x="694" y="1750"/>
                    <a:pt x="932" y="1750"/>
                  </a:cubicBezTo>
                  <a:cubicBezTo>
                    <a:pt x="1273" y="1750"/>
                    <a:pt x="1644" y="1550"/>
                    <a:pt x="1872" y="1294"/>
                  </a:cubicBezTo>
                  <a:cubicBezTo>
                    <a:pt x="2078" y="1089"/>
                    <a:pt x="2215" y="838"/>
                    <a:pt x="2260" y="564"/>
                  </a:cubicBezTo>
                  <a:cubicBezTo>
                    <a:pt x="2299" y="389"/>
                    <a:pt x="2156" y="280"/>
                    <a:pt x="2013" y="280"/>
                  </a:cubicBezTo>
                  <a:cubicBezTo>
                    <a:pt x="1989" y="280"/>
                    <a:pt x="1964" y="283"/>
                    <a:pt x="1941" y="290"/>
                  </a:cubicBezTo>
                  <a:cubicBezTo>
                    <a:pt x="1808" y="91"/>
                    <a:pt x="1436" y="1"/>
                    <a:pt x="1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8"/>
            <p:cNvSpPr/>
            <p:nvPr/>
          </p:nvSpPr>
          <p:spPr>
            <a:xfrm>
              <a:off x="5764700" y="5886850"/>
              <a:ext cx="57425" cy="43725"/>
            </a:xfrm>
            <a:custGeom>
              <a:avLst/>
              <a:gdLst/>
              <a:ahLst/>
              <a:cxnLst/>
              <a:rect l="l" t="t" r="r" b="b"/>
              <a:pathLst>
                <a:path w="2297" h="1749" extrusionOk="0">
                  <a:moveTo>
                    <a:pt x="1112" y="0"/>
                  </a:moveTo>
                  <a:cubicBezTo>
                    <a:pt x="1000" y="0"/>
                    <a:pt x="899" y="10"/>
                    <a:pt x="822" y="28"/>
                  </a:cubicBezTo>
                  <a:cubicBezTo>
                    <a:pt x="320" y="256"/>
                    <a:pt x="0" y="918"/>
                    <a:pt x="320" y="1397"/>
                  </a:cubicBezTo>
                  <a:cubicBezTo>
                    <a:pt x="469" y="1649"/>
                    <a:pt x="690" y="1748"/>
                    <a:pt x="928" y="1748"/>
                  </a:cubicBezTo>
                  <a:cubicBezTo>
                    <a:pt x="1273" y="1748"/>
                    <a:pt x="1652" y="1540"/>
                    <a:pt x="1895" y="1283"/>
                  </a:cubicBezTo>
                  <a:cubicBezTo>
                    <a:pt x="2077" y="1101"/>
                    <a:pt x="2237" y="827"/>
                    <a:pt x="2260" y="553"/>
                  </a:cubicBezTo>
                  <a:cubicBezTo>
                    <a:pt x="2296" y="388"/>
                    <a:pt x="2186" y="282"/>
                    <a:pt x="2047" y="282"/>
                  </a:cubicBezTo>
                  <a:cubicBezTo>
                    <a:pt x="2012" y="282"/>
                    <a:pt x="1976" y="288"/>
                    <a:pt x="1940" y="302"/>
                  </a:cubicBezTo>
                  <a:cubicBezTo>
                    <a:pt x="1822" y="82"/>
                    <a:pt x="1428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1842;p48">
            <a:extLst>
              <a:ext uri="{FF2B5EF4-FFF2-40B4-BE49-F238E27FC236}">
                <a16:creationId xmlns:a16="http://schemas.microsoft.com/office/drawing/2014/main" id="{21823B67-6B7D-FFCE-9032-0887E8624A81}"/>
              </a:ext>
            </a:extLst>
          </p:cNvPr>
          <p:cNvSpPr txBox="1"/>
          <p:nvPr/>
        </p:nvSpPr>
        <p:spPr>
          <a:xfrm>
            <a:off x="4649321" y="1143025"/>
            <a:ext cx="1688604" cy="480842"/>
          </a:xfrm>
          <a:prstGeom prst="rect">
            <a:avLst/>
          </a:prstGeom>
          <a:solidFill>
            <a:srgbClr val="F1F1E6"/>
          </a:soli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272727"/>
            </a:outerShdw>
          </a:effectLst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800" dirty="0">
              <a:solidFill>
                <a:srgbClr val="27272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IL TEATRO DELLE EMOZIONI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27272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Google Shape;1842;p48">
            <a:extLst>
              <a:ext uri="{FF2B5EF4-FFF2-40B4-BE49-F238E27FC236}">
                <a16:creationId xmlns:a16="http://schemas.microsoft.com/office/drawing/2014/main" id="{EDB2FFA6-5CF1-B1F5-3066-75F340458338}"/>
              </a:ext>
            </a:extLst>
          </p:cNvPr>
          <p:cNvSpPr txBox="1"/>
          <p:nvPr/>
        </p:nvSpPr>
        <p:spPr>
          <a:xfrm>
            <a:off x="2497020" y="1143025"/>
            <a:ext cx="1505759" cy="480842"/>
          </a:xfrm>
          <a:prstGeom prst="rect">
            <a:avLst/>
          </a:prstGeom>
          <a:solidFill>
            <a:srgbClr val="F1F1E6"/>
          </a:solidFill>
          <a:ln w="38100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272727"/>
            </a:outerShdw>
          </a:effectLst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dirty="0">
                <a:solidFill>
                  <a:srgbClr val="272727"/>
                </a:solidFill>
                <a:latin typeface="Poppins"/>
                <a:ea typeface="Poppins"/>
                <a:cs typeface="Poppins"/>
                <a:sym typeface="Poppins"/>
              </a:rPr>
              <a:t>Programmazione didattica 2024-2025</a:t>
            </a:r>
            <a:endParaRPr sz="900" dirty="0">
              <a:solidFill>
                <a:srgbClr val="27272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4A5E0391-4D30-A370-681B-93B551799672}"/>
              </a:ext>
            </a:extLst>
          </p:cNvPr>
          <p:cNvSpPr/>
          <p:nvPr/>
        </p:nvSpPr>
        <p:spPr>
          <a:xfrm>
            <a:off x="4173514" y="1360586"/>
            <a:ext cx="410135" cy="4571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49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8574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La METODOLOGIA adottata riconosce come connotati essenziali:</a:t>
            </a:r>
            <a:endParaRPr sz="1800" dirty="0"/>
          </a:p>
        </p:txBody>
      </p:sp>
      <p:sp>
        <p:nvSpPr>
          <p:cNvPr id="1868" name="Google Shape;1868;p49"/>
          <p:cNvSpPr txBox="1">
            <a:spLocks noGrp="1"/>
          </p:cNvSpPr>
          <p:nvPr>
            <p:ph type="subTitle" idx="1"/>
          </p:nvPr>
        </p:nvSpPr>
        <p:spPr>
          <a:xfrm>
            <a:off x="667640" y="1820274"/>
            <a:ext cx="21795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La vita di relazione</a:t>
            </a:r>
            <a:endParaRPr dirty="0"/>
          </a:p>
        </p:txBody>
      </p:sp>
      <p:sp>
        <p:nvSpPr>
          <p:cNvPr id="1870" name="Google Shape;1870;p49"/>
          <p:cNvSpPr txBox="1">
            <a:spLocks noGrp="1"/>
          </p:cNvSpPr>
          <p:nvPr>
            <p:ph type="subTitle" idx="3"/>
          </p:nvPr>
        </p:nvSpPr>
        <p:spPr>
          <a:xfrm>
            <a:off x="3446163" y="1832168"/>
            <a:ext cx="2179500" cy="722400"/>
          </a:xfrm>
          <a:prstGeom prst="rect">
            <a:avLst/>
          </a:prstGeom>
        </p:spPr>
        <p:txBody>
          <a:bodyPr spcFirstLastPara="1" wrap="square" lIns="137150" tIns="91425" rIns="1371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La valorizzazione del gioco</a:t>
            </a:r>
            <a:endParaRPr dirty="0"/>
          </a:p>
        </p:txBody>
      </p:sp>
      <p:sp>
        <p:nvSpPr>
          <p:cNvPr id="1872" name="Google Shape;1872;p49"/>
          <p:cNvSpPr txBox="1">
            <a:spLocks noGrp="1"/>
          </p:cNvSpPr>
          <p:nvPr>
            <p:ph type="subTitle" idx="5"/>
          </p:nvPr>
        </p:nvSpPr>
        <p:spPr>
          <a:xfrm>
            <a:off x="614631" y="3342175"/>
            <a:ext cx="2179500" cy="722400"/>
          </a:xfrm>
          <a:prstGeom prst="rect">
            <a:avLst/>
          </a:prstGeom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</a:t>
            </a:r>
            <a:r>
              <a:rPr lang="en" dirty="0"/>
              <a:t>’apprendimento di tipo operativo</a:t>
            </a:r>
            <a:endParaRPr dirty="0"/>
          </a:p>
        </p:txBody>
      </p:sp>
      <p:sp>
        <p:nvSpPr>
          <p:cNvPr id="1874" name="Google Shape;1874;p49"/>
          <p:cNvSpPr txBox="1">
            <a:spLocks noGrp="1"/>
          </p:cNvSpPr>
          <p:nvPr>
            <p:ph type="subTitle" idx="7"/>
          </p:nvPr>
        </p:nvSpPr>
        <p:spPr>
          <a:xfrm>
            <a:off x="3482250" y="3342175"/>
            <a:ext cx="21795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Il rispetto delle fasi evolutive</a:t>
            </a:r>
            <a:endParaRPr dirty="0"/>
          </a:p>
        </p:txBody>
      </p:sp>
      <p:sp>
        <p:nvSpPr>
          <p:cNvPr id="1876" name="Google Shape;1876;p49"/>
          <p:cNvSpPr txBox="1">
            <a:spLocks noGrp="1"/>
          </p:cNvSpPr>
          <p:nvPr>
            <p:ph type="subTitle" idx="9"/>
          </p:nvPr>
        </p:nvSpPr>
        <p:spPr>
          <a:xfrm>
            <a:off x="6224686" y="1820274"/>
            <a:ext cx="2179500" cy="7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L’esplorazione e la ricerca</a:t>
            </a:r>
            <a:endParaRPr dirty="0"/>
          </a:p>
        </p:txBody>
      </p:sp>
      <p:sp>
        <p:nvSpPr>
          <p:cNvPr id="1878" name="Google Shape;1878;p49"/>
          <p:cNvSpPr txBox="1">
            <a:spLocks noGrp="1"/>
          </p:cNvSpPr>
          <p:nvPr>
            <p:ph type="subTitle" idx="14"/>
          </p:nvPr>
        </p:nvSpPr>
        <p:spPr>
          <a:xfrm>
            <a:off x="6224686" y="3342175"/>
            <a:ext cx="2179500" cy="722400"/>
          </a:xfrm>
          <a:prstGeom prst="rect">
            <a:avLst/>
          </a:prstGeom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La stimolazione della curiosità</a:t>
            </a:r>
            <a:endParaRPr dirty="0"/>
          </a:p>
        </p:txBody>
      </p:sp>
      <p:grpSp>
        <p:nvGrpSpPr>
          <p:cNvPr id="1879" name="Google Shape;1879;p49"/>
          <p:cNvGrpSpPr/>
          <p:nvPr/>
        </p:nvGrpSpPr>
        <p:grpSpPr>
          <a:xfrm rot="-1140112">
            <a:off x="159607" y="1231455"/>
            <a:ext cx="603952" cy="572708"/>
            <a:chOff x="3915275" y="5783675"/>
            <a:chExt cx="959250" cy="909625"/>
          </a:xfrm>
        </p:grpSpPr>
        <p:sp>
          <p:nvSpPr>
            <p:cNvPr id="1880" name="Google Shape;1880;p49"/>
            <p:cNvSpPr/>
            <p:nvPr/>
          </p:nvSpPr>
          <p:spPr>
            <a:xfrm>
              <a:off x="3915275" y="5783675"/>
              <a:ext cx="959250" cy="909625"/>
            </a:xfrm>
            <a:custGeom>
              <a:avLst/>
              <a:gdLst/>
              <a:ahLst/>
              <a:cxnLst/>
              <a:rect l="l" t="t" r="r" b="b"/>
              <a:pathLst>
                <a:path w="38370" h="36385" extrusionOk="0">
                  <a:moveTo>
                    <a:pt x="19174" y="1"/>
                  </a:moveTo>
                  <a:cubicBezTo>
                    <a:pt x="18146" y="1"/>
                    <a:pt x="17188" y="571"/>
                    <a:pt x="16731" y="1507"/>
                  </a:cubicBezTo>
                  <a:lnTo>
                    <a:pt x="12349" y="10409"/>
                  </a:lnTo>
                  <a:lnTo>
                    <a:pt x="2465" y="11847"/>
                  </a:lnTo>
                  <a:cubicBezTo>
                    <a:pt x="1438" y="11984"/>
                    <a:pt x="617" y="12692"/>
                    <a:pt x="297" y="13673"/>
                  </a:cubicBezTo>
                  <a:cubicBezTo>
                    <a:pt x="0" y="14632"/>
                    <a:pt x="251" y="15682"/>
                    <a:pt x="982" y="16435"/>
                  </a:cubicBezTo>
                  <a:lnTo>
                    <a:pt x="8126" y="23397"/>
                  </a:lnTo>
                  <a:lnTo>
                    <a:pt x="6437" y="33234"/>
                  </a:lnTo>
                  <a:cubicBezTo>
                    <a:pt x="6277" y="34261"/>
                    <a:pt x="6665" y="35266"/>
                    <a:pt x="7533" y="35859"/>
                  </a:cubicBezTo>
                  <a:cubicBezTo>
                    <a:pt x="7989" y="36202"/>
                    <a:pt x="8514" y="36384"/>
                    <a:pt x="9085" y="36384"/>
                  </a:cubicBezTo>
                  <a:cubicBezTo>
                    <a:pt x="9518" y="36384"/>
                    <a:pt x="9952" y="36270"/>
                    <a:pt x="10340" y="36065"/>
                  </a:cubicBezTo>
                  <a:lnTo>
                    <a:pt x="19174" y="31408"/>
                  </a:lnTo>
                  <a:lnTo>
                    <a:pt x="27984" y="36065"/>
                  </a:lnTo>
                  <a:cubicBezTo>
                    <a:pt x="28349" y="36270"/>
                    <a:pt x="28806" y="36384"/>
                    <a:pt x="29239" y="36384"/>
                  </a:cubicBezTo>
                  <a:cubicBezTo>
                    <a:pt x="29810" y="36384"/>
                    <a:pt x="30358" y="36202"/>
                    <a:pt x="30837" y="35859"/>
                  </a:cubicBezTo>
                  <a:cubicBezTo>
                    <a:pt x="31659" y="35266"/>
                    <a:pt x="32093" y="34239"/>
                    <a:pt x="31910" y="33234"/>
                  </a:cubicBezTo>
                  <a:lnTo>
                    <a:pt x="30244" y="23397"/>
                  </a:lnTo>
                  <a:lnTo>
                    <a:pt x="37365" y="16435"/>
                  </a:lnTo>
                  <a:cubicBezTo>
                    <a:pt x="38119" y="15727"/>
                    <a:pt x="38370" y="14654"/>
                    <a:pt x="38050" y="13696"/>
                  </a:cubicBezTo>
                  <a:cubicBezTo>
                    <a:pt x="37731" y="12714"/>
                    <a:pt x="36909" y="12007"/>
                    <a:pt x="35882" y="11870"/>
                  </a:cubicBezTo>
                  <a:lnTo>
                    <a:pt x="26021" y="10432"/>
                  </a:lnTo>
                  <a:lnTo>
                    <a:pt x="21593" y="1507"/>
                  </a:lnTo>
                  <a:cubicBezTo>
                    <a:pt x="21137" y="594"/>
                    <a:pt x="20201" y="1"/>
                    <a:pt x="19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3960350" y="5825900"/>
              <a:ext cx="868525" cy="825175"/>
            </a:xfrm>
            <a:custGeom>
              <a:avLst/>
              <a:gdLst/>
              <a:ahLst/>
              <a:cxnLst/>
              <a:rect l="l" t="t" r="r" b="b"/>
              <a:pathLst>
                <a:path w="34741" h="33007" extrusionOk="0">
                  <a:moveTo>
                    <a:pt x="17371" y="1"/>
                  </a:moveTo>
                  <a:cubicBezTo>
                    <a:pt x="17005" y="1"/>
                    <a:pt x="16663" y="183"/>
                    <a:pt x="16480" y="526"/>
                  </a:cubicBezTo>
                  <a:lnTo>
                    <a:pt x="11664" y="10295"/>
                  </a:lnTo>
                  <a:lnTo>
                    <a:pt x="913" y="11870"/>
                  </a:lnTo>
                  <a:cubicBezTo>
                    <a:pt x="525" y="11916"/>
                    <a:pt x="229" y="12167"/>
                    <a:pt x="115" y="12509"/>
                  </a:cubicBezTo>
                  <a:cubicBezTo>
                    <a:pt x="0" y="12851"/>
                    <a:pt x="69" y="13262"/>
                    <a:pt x="366" y="13513"/>
                  </a:cubicBezTo>
                  <a:lnTo>
                    <a:pt x="8149" y="21114"/>
                  </a:lnTo>
                  <a:lnTo>
                    <a:pt x="6323" y="31842"/>
                  </a:lnTo>
                  <a:cubicBezTo>
                    <a:pt x="6255" y="32207"/>
                    <a:pt x="6414" y="32572"/>
                    <a:pt x="6734" y="32801"/>
                  </a:cubicBezTo>
                  <a:cubicBezTo>
                    <a:pt x="6904" y="32932"/>
                    <a:pt x="7112" y="32995"/>
                    <a:pt x="7319" y="32995"/>
                  </a:cubicBezTo>
                  <a:cubicBezTo>
                    <a:pt x="7472" y="32995"/>
                    <a:pt x="7625" y="32960"/>
                    <a:pt x="7761" y="32892"/>
                  </a:cubicBezTo>
                  <a:lnTo>
                    <a:pt x="17371" y="27825"/>
                  </a:lnTo>
                  <a:lnTo>
                    <a:pt x="26980" y="32892"/>
                  </a:lnTo>
                  <a:cubicBezTo>
                    <a:pt x="27117" y="32960"/>
                    <a:pt x="27300" y="33006"/>
                    <a:pt x="27436" y="33006"/>
                  </a:cubicBezTo>
                  <a:cubicBezTo>
                    <a:pt x="27642" y="33006"/>
                    <a:pt x="27847" y="32938"/>
                    <a:pt x="28007" y="32801"/>
                  </a:cubicBezTo>
                  <a:cubicBezTo>
                    <a:pt x="28327" y="32572"/>
                    <a:pt x="28464" y="32207"/>
                    <a:pt x="28418" y="31819"/>
                  </a:cubicBezTo>
                  <a:lnTo>
                    <a:pt x="26592" y="21091"/>
                  </a:lnTo>
                  <a:lnTo>
                    <a:pt x="34375" y="13513"/>
                  </a:lnTo>
                  <a:cubicBezTo>
                    <a:pt x="34626" y="13285"/>
                    <a:pt x="34741" y="12897"/>
                    <a:pt x="34626" y="12509"/>
                  </a:cubicBezTo>
                  <a:cubicBezTo>
                    <a:pt x="34512" y="12167"/>
                    <a:pt x="34193" y="11893"/>
                    <a:pt x="33828" y="11870"/>
                  </a:cubicBezTo>
                  <a:lnTo>
                    <a:pt x="23077" y="10295"/>
                  </a:lnTo>
                  <a:lnTo>
                    <a:pt x="18261" y="526"/>
                  </a:lnTo>
                  <a:cubicBezTo>
                    <a:pt x="18078" y="183"/>
                    <a:pt x="17736" y="1"/>
                    <a:pt x="1737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3986600" y="5850450"/>
              <a:ext cx="816025" cy="775500"/>
            </a:xfrm>
            <a:custGeom>
              <a:avLst/>
              <a:gdLst/>
              <a:ahLst/>
              <a:cxnLst/>
              <a:rect l="l" t="t" r="r" b="b"/>
              <a:pathLst>
                <a:path w="32641" h="31020" extrusionOk="0">
                  <a:moveTo>
                    <a:pt x="16321" y="0"/>
                  </a:moveTo>
                  <a:lnTo>
                    <a:pt x="11299" y="10226"/>
                  </a:lnTo>
                  <a:lnTo>
                    <a:pt x="0" y="11847"/>
                  </a:lnTo>
                  <a:lnTo>
                    <a:pt x="8149" y="19813"/>
                  </a:lnTo>
                  <a:lnTo>
                    <a:pt x="6255" y="31020"/>
                  </a:lnTo>
                  <a:lnTo>
                    <a:pt x="16321" y="25724"/>
                  </a:lnTo>
                  <a:lnTo>
                    <a:pt x="26386" y="31020"/>
                  </a:lnTo>
                  <a:lnTo>
                    <a:pt x="24469" y="19813"/>
                  </a:lnTo>
                  <a:lnTo>
                    <a:pt x="32641" y="11847"/>
                  </a:lnTo>
                  <a:lnTo>
                    <a:pt x="21365" y="10226"/>
                  </a:lnTo>
                  <a:lnTo>
                    <a:pt x="163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4059650" y="6137475"/>
              <a:ext cx="189075" cy="53525"/>
            </a:xfrm>
            <a:custGeom>
              <a:avLst/>
              <a:gdLst/>
              <a:ahLst/>
              <a:cxnLst/>
              <a:rect l="l" t="t" r="r" b="b"/>
              <a:pathLst>
                <a:path w="7563" h="2141" extrusionOk="0">
                  <a:moveTo>
                    <a:pt x="6574" y="0"/>
                  </a:moveTo>
                  <a:cubicBezTo>
                    <a:pt x="5204" y="23"/>
                    <a:pt x="3903" y="480"/>
                    <a:pt x="2557" y="662"/>
                  </a:cubicBezTo>
                  <a:cubicBezTo>
                    <a:pt x="1689" y="776"/>
                    <a:pt x="730" y="891"/>
                    <a:pt x="69" y="1621"/>
                  </a:cubicBezTo>
                  <a:cubicBezTo>
                    <a:pt x="0" y="1689"/>
                    <a:pt x="0" y="1849"/>
                    <a:pt x="91" y="1872"/>
                  </a:cubicBezTo>
                  <a:cubicBezTo>
                    <a:pt x="419" y="2079"/>
                    <a:pt x="788" y="2141"/>
                    <a:pt x="1164" y="2141"/>
                  </a:cubicBezTo>
                  <a:cubicBezTo>
                    <a:pt x="1574" y="2141"/>
                    <a:pt x="1993" y="2068"/>
                    <a:pt x="2374" y="2032"/>
                  </a:cubicBezTo>
                  <a:cubicBezTo>
                    <a:pt x="3698" y="1872"/>
                    <a:pt x="4999" y="1598"/>
                    <a:pt x="6323" y="1370"/>
                  </a:cubicBezTo>
                  <a:cubicBezTo>
                    <a:pt x="6779" y="1279"/>
                    <a:pt x="7373" y="1347"/>
                    <a:pt x="7487" y="685"/>
                  </a:cubicBezTo>
                  <a:cubicBezTo>
                    <a:pt x="7562" y="195"/>
                    <a:pt x="7139" y="79"/>
                    <a:pt x="6836" y="79"/>
                  </a:cubicBezTo>
                  <a:cubicBezTo>
                    <a:pt x="6772" y="79"/>
                    <a:pt x="6713" y="84"/>
                    <a:pt x="6665" y="92"/>
                  </a:cubicBezTo>
                  <a:cubicBezTo>
                    <a:pt x="6642" y="23"/>
                    <a:pt x="6597" y="0"/>
                    <a:pt x="6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4340175" y="5908650"/>
              <a:ext cx="57300" cy="108750"/>
            </a:xfrm>
            <a:custGeom>
              <a:avLst/>
              <a:gdLst/>
              <a:ahLst/>
              <a:cxnLst/>
              <a:rect l="l" t="t" r="r" b="b"/>
              <a:pathLst>
                <a:path w="2292" h="4350" extrusionOk="0">
                  <a:moveTo>
                    <a:pt x="1881" y="0"/>
                  </a:moveTo>
                  <a:cubicBezTo>
                    <a:pt x="1401" y="0"/>
                    <a:pt x="1128" y="822"/>
                    <a:pt x="945" y="1165"/>
                  </a:cubicBezTo>
                  <a:cubicBezTo>
                    <a:pt x="625" y="1758"/>
                    <a:pt x="374" y="2397"/>
                    <a:pt x="215" y="3036"/>
                  </a:cubicBezTo>
                  <a:cubicBezTo>
                    <a:pt x="108" y="3443"/>
                    <a:pt x="1" y="4350"/>
                    <a:pt x="589" y="4350"/>
                  </a:cubicBezTo>
                  <a:cubicBezTo>
                    <a:pt x="628" y="4350"/>
                    <a:pt x="671" y="4346"/>
                    <a:pt x="717" y="4337"/>
                  </a:cubicBezTo>
                  <a:cubicBezTo>
                    <a:pt x="1287" y="4223"/>
                    <a:pt x="1538" y="3150"/>
                    <a:pt x="1698" y="2694"/>
                  </a:cubicBezTo>
                  <a:cubicBezTo>
                    <a:pt x="1881" y="2055"/>
                    <a:pt x="1995" y="1393"/>
                    <a:pt x="2200" y="731"/>
                  </a:cubicBezTo>
                  <a:cubicBezTo>
                    <a:pt x="2223" y="525"/>
                    <a:pt x="2292" y="137"/>
                    <a:pt x="2041" y="23"/>
                  </a:cubicBezTo>
                  <a:cubicBezTo>
                    <a:pt x="1995" y="0"/>
                    <a:pt x="1949" y="0"/>
                    <a:pt x="1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50"/>
          <p:cNvSpPr txBox="1">
            <a:spLocks noGrp="1"/>
          </p:cNvSpPr>
          <p:nvPr>
            <p:ph type="title"/>
          </p:nvPr>
        </p:nvSpPr>
        <p:spPr>
          <a:xfrm>
            <a:off x="724775" y="543690"/>
            <a:ext cx="4096800" cy="1011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/>
              <a:t>Ai bambini vengono proposte attività di tipo:</a:t>
            </a:r>
            <a:endParaRPr dirty="0"/>
          </a:p>
        </p:txBody>
      </p:sp>
      <p:sp>
        <p:nvSpPr>
          <p:cNvPr id="1892" name="Google Shape;1892;p50"/>
          <p:cNvSpPr txBox="1">
            <a:spLocks noGrp="1"/>
          </p:cNvSpPr>
          <p:nvPr>
            <p:ph type="subTitle" idx="3"/>
          </p:nvPr>
        </p:nvSpPr>
        <p:spPr>
          <a:xfrm>
            <a:off x="3401510" y="1840756"/>
            <a:ext cx="4096800" cy="23623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LINGUISTICHE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MOTORIE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MUSICALI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DRAMMATICO-TEATRALI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GRAFICO-PITTORICHE-MANIPOLATIVE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LUDICHE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LOGICO-MATEMATICHE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SCIENTIFICHE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ETICO-RELIGIOSE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CULINARIE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grpSp>
        <p:nvGrpSpPr>
          <p:cNvPr id="1895" name="Google Shape;1895;p50"/>
          <p:cNvGrpSpPr/>
          <p:nvPr/>
        </p:nvGrpSpPr>
        <p:grpSpPr>
          <a:xfrm>
            <a:off x="684517" y="2087217"/>
            <a:ext cx="2111692" cy="2516273"/>
            <a:chOff x="8907375" y="-398175"/>
            <a:chExt cx="1868050" cy="2181575"/>
          </a:xfrm>
        </p:grpSpPr>
        <p:sp>
          <p:nvSpPr>
            <p:cNvPr id="1896" name="Google Shape;1896;p50"/>
            <p:cNvSpPr/>
            <p:nvPr/>
          </p:nvSpPr>
          <p:spPr>
            <a:xfrm>
              <a:off x="8907375" y="-398175"/>
              <a:ext cx="1868050" cy="2181575"/>
            </a:xfrm>
            <a:custGeom>
              <a:avLst/>
              <a:gdLst/>
              <a:ahLst/>
              <a:cxnLst/>
              <a:rect l="l" t="t" r="r" b="b"/>
              <a:pathLst>
                <a:path w="74722" h="87263" extrusionOk="0">
                  <a:moveTo>
                    <a:pt x="36527" y="0"/>
                  </a:moveTo>
                  <a:cubicBezTo>
                    <a:pt x="34592" y="0"/>
                    <a:pt x="33025" y="1468"/>
                    <a:pt x="32758" y="3303"/>
                  </a:cubicBezTo>
                  <a:cubicBezTo>
                    <a:pt x="32091" y="2169"/>
                    <a:pt x="30890" y="1435"/>
                    <a:pt x="29455" y="1435"/>
                  </a:cubicBezTo>
                  <a:cubicBezTo>
                    <a:pt x="28521" y="1435"/>
                    <a:pt x="27687" y="1768"/>
                    <a:pt x="27020" y="2335"/>
                  </a:cubicBezTo>
                  <a:cubicBezTo>
                    <a:pt x="26587" y="2235"/>
                    <a:pt x="26186" y="2135"/>
                    <a:pt x="25753" y="2135"/>
                  </a:cubicBezTo>
                  <a:cubicBezTo>
                    <a:pt x="23951" y="2135"/>
                    <a:pt x="22417" y="3436"/>
                    <a:pt x="22083" y="5171"/>
                  </a:cubicBezTo>
                  <a:lnTo>
                    <a:pt x="21250" y="9841"/>
                  </a:lnTo>
                  <a:lnTo>
                    <a:pt x="16780" y="8240"/>
                  </a:lnTo>
                  <a:cubicBezTo>
                    <a:pt x="16379" y="8073"/>
                    <a:pt x="15946" y="8006"/>
                    <a:pt x="15545" y="8006"/>
                  </a:cubicBezTo>
                  <a:cubicBezTo>
                    <a:pt x="14445" y="8006"/>
                    <a:pt x="13411" y="8507"/>
                    <a:pt x="12710" y="9340"/>
                  </a:cubicBezTo>
                  <a:cubicBezTo>
                    <a:pt x="12010" y="10174"/>
                    <a:pt x="11709" y="11309"/>
                    <a:pt x="11876" y="12409"/>
                  </a:cubicBezTo>
                  <a:lnTo>
                    <a:pt x="12677" y="17079"/>
                  </a:lnTo>
                  <a:lnTo>
                    <a:pt x="7907" y="17079"/>
                  </a:lnTo>
                  <a:cubicBezTo>
                    <a:pt x="6572" y="17079"/>
                    <a:pt x="5371" y="17780"/>
                    <a:pt x="4704" y="18947"/>
                  </a:cubicBezTo>
                  <a:cubicBezTo>
                    <a:pt x="4037" y="20081"/>
                    <a:pt x="4037" y="21482"/>
                    <a:pt x="4704" y="22650"/>
                  </a:cubicBezTo>
                  <a:lnTo>
                    <a:pt x="7073" y="26786"/>
                  </a:lnTo>
                  <a:lnTo>
                    <a:pt x="2603" y="28421"/>
                  </a:lnTo>
                  <a:cubicBezTo>
                    <a:pt x="1369" y="28854"/>
                    <a:pt x="435" y="29955"/>
                    <a:pt x="234" y="31256"/>
                  </a:cubicBezTo>
                  <a:cubicBezTo>
                    <a:pt x="34" y="32557"/>
                    <a:pt x="501" y="33891"/>
                    <a:pt x="1502" y="34759"/>
                  </a:cubicBezTo>
                  <a:lnTo>
                    <a:pt x="5105" y="37794"/>
                  </a:lnTo>
                  <a:lnTo>
                    <a:pt x="1502" y="40830"/>
                  </a:lnTo>
                  <a:cubicBezTo>
                    <a:pt x="501" y="41664"/>
                    <a:pt x="1" y="42998"/>
                    <a:pt x="234" y="44332"/>
                  </a:cubicBezTo>
                  <a:cubicBezTo>
                    <a:pt x="435" y="45633"/>
                    <a:pt x="1369" y="46734"/>
                    <a:pt x="2603" y="47168"/>
                  </a:cubicBezTo>
                  <a:lnTo>
                    <a:pt x="7073" y="48802"/>
                  </a:lnTo>
                  <a:lnTo>
                    <a:pt x="4704" y="52938"/>
                  </a:lnTo>
                  <a:cubicBezTo>
                    <a:pt x="4037" y="54039"/>
                    <a:pt x="4037" y="55473"/>
                    <a:pt x="4704" y="56641"/>
                  </a:cubicBezTo>
                  <a:cubicBezTo>
                    <a:pt x="5371" y="57775"/>
                    <a:pt x="6572" y="58476"/>
                    <a:pt x="7907" y="58509"/>
                  </a:cubicBezTo>
                  <a:lnTo>
                    <a:pt x="12677" y="58509"/>
                  </a:lnTo>
                  <a:lnTo>
                    <a:pt x="11909" y="63179"/>
                  </a:lnTo>
                  <a:cubicBezTo>
                    <a:pt x="11709" y="64280"/>
                    <a:pt x="12043" y="65347"/>
                    <a:pt x="12743" y="66248"/>
                  </a:cubicBezTo>
                  <a:cubicBezTo>
                    <a:pt x="13444" y="67082"/>
                    <a:pt x="14511" y="67582"/>
                    <a:pt x="15579" y="67582"/>
                  </a:cubicBezTo>
                  <a:cubicBezTo>
                    <a:pt x="16012" y="67582"/>
                    <a:pt x="16446" y="67482"/>
                    <a:pt x="16846" y="67349"/>
                  </a:cubicBezTo>
                  <a:cubicBezTo>
                    <a:pt x="16946" y="67482"/>
                    <a:pt x="17080" y="67616"/>
                    <a:pt x="17247" y="67749"/>
                  </a:cubicBezTo>
                  <a:cubicBezTo>
                    <a:pt x="17280" y="67782"/>
                    <a:pt x="17380" y="67816"/>
                    <a:pt x="17413" y="67849"/>
                  </a:cubicBezTo>
                  <a:cubicBezTo>
                    <a:pt x="17513" y="67949"/>
                    <a:pt x="17614" y="67982"/>
                    <a:pt x="17714" y="68083"/>
                  </a:cubicBezTo>
                  <a:cubicBezTo>
                    <a:pt x="17747" y="68116"/>
                    <a:pt x="17847" y="68149"/>
                    <a:pt x="17914" y="68183"/>
                  </a:cubicBezTo>
                  <a:cubicBezTo>
                    <a:pt x="18014" y="68249"/>
                    <a:pt x="18081" y="68316"/>
                    <a:pt x="18214" y="68349"/>
                  </a:cubicBezTo>
                  <a:cubicBezTo>
                    <a:pt x="18281" y="68416"/>
                    <a:pt x="18347" y="68449"/>
                    <a:pt x="18447" y="68483"/>
                  </a:cubicBezTo>
                  <a:lnTo>
                    <a:pt x="18714" y="68616"/>
                  </a:lnTo>
                  <a:cubicBezTo>
                    <a:pt x="18781" y="68650"/>
                    <a:pt x="18881" y="68683"/>
                    <a:pt x="18948" y="68683"/>
                  </a:cubicBezTo>
                  <a:cubicBezTo>
                    <a:pt x="19048" y="68750"/>
                    <a:pt x="19115" y="68750"/>
                    <a:pt x="19215" y="68783"/>
                  </a:cubicBezTo>
                  <a:cubicBezTo>
                    <a:pt x="19281" y="68816"/>
                    <a:pt x="19381" y="68816"/>
                    <a:pt x="19515" y="68850"/>
                  </a:cubicBezTo>
                  <a:cubicBezTo>
                    <a:pt x="19582" y="68850"/>
                    <a:pt x="19615" y="68916"/>
                    <a:pt x="19715" y="68916"/>
                  </a:cubicBezTo>
                  <a:cubicBezTo>
                    <a:pt x="19782" y="68950"/>
                    <a:pt x="19915" y="68950"/>
                    <a:pt x="20015" y="68983"/>
                  </a:cubicBezTo>
                  <a:cubicBezTo>
                    <a:pt x="20049" y="68983"/>
                    <a:pt x="20082" y="68983"/>
                    <a:pt x="20182" y="69017"/>
                  </a:cubicBezTo>
                  <a:cubicBezTo>
                    <a:pt x="20282" y="69017"/>
                    <a:pt x="20416" y="69083"/>
                    <a:pt x="20549" y="69083"/>
                  </a:cubicBezTo>
                  <a:cubicBezTo>
                    <a:pt x="20549" y="69083"/>
                    <a:pt x="20749" y="69083"/>
                    <a:pt x="20849" y="69117"/>
                  </a:cubicBezTo>
                  <a:lnTo>
                    <a:pt x="19915" y="73953"/>
                  </a:lnTo>
                  <a:cubicBezTo>
                    <a:pt x="19782" y="74654"/>
                    <a:pt x="19682" y="75321"/>
                    <a:pt x="19548" y="75888"/>
                  </a:cubicBezTo>
                  <a:lnTo>
                    <a:pt x="19515" y="76222"/>
                  </a:lnTo>
                  <a:cubicBezTo>
                    <a:pt x="19515" y="76322"/>
                    <a:pt x="19448" y="76489"/>
                    <a:pt x="18914" y="76789"/>
                  </a:cubicBezTo>
                  <a:cubicBezTo>
                    <a:pt x="18381" y="77022"/>
                    <a:pt x="17680" y="77289"/>
                    <a:pt x="16880" y="77523"/>
                  </a:cubicBezTo>
                  <a:cubicBezTo>
                    <a:pt x="15679" y="77890"/>
                    <a:pt x="14345" y="78323"/>
                    <a:pt x="13110" y="79124"/>
                  </a:cubicBezTo>
                  <a:cubicBezTo>
                    <a:pt x="12743" y="79357"/>
                    <a:pt x="12410" y="79657"/>
                    <a:pt x="12110" y="79991"/>
                  </a:cubicBezTo>
                  <a:cubicBezTo>
                    <a:pt x="11276" y="80992"/>
                    <a:pt x="10909" y="82293"/>
                    <a:pt x="11176" y="83560"/>
                  </a:cubicBezTo>
                  <a:cubicBezTo>
                    <a:pt x="11376" y="84861"/>
                    <a:pt x="12176" y="85995"/>
                    <a:pt x="13277" y="86662"/>
                  </a:cubicBezTo>
                  <a:cubicBezTo>
                    <a:pt x="13344" y="86662"/>
                    <a:pt x="13344" y="86696"/>
                    <a:pt x="13377" y="86696"/>
                  </a:cubicBezTo>
                  <a:cubicBezTo>
                    <a:pt x="14044" y="87063"/>
                    <a:pt x="14778" y="87230"/>
                    <a:pt x="15545" y="87230"/>
                  </a:cubicBezTo>
                  <a:lnTo>
                    <a:pt x="26086" y="87230"/>
                  </a:lnTo>
                  <a:cubicBezTo>
                    <a:pt x="27687" y="87230"/>
                    <a:pt x="29122" y="86362"/>
                    <a:pt x="29889" y="84995"/>
                  </a:cubicBezTo>
                  <a:cubicBezTo>
                    <a:pt x="30623" y="83627"/>
                    <a:pt x="30590" y="81959"/>
                    <a:pt x="29756" y="80625"/>
                  </a:cubicBezTo>
                  <a:cubicBezTo>
                    <a:pt x="29722" y="80525"/>
                    <a:pt x="29622" y="80391"/>
                    <a:pt x="29589" y="80325"/>
                  </a:cubicBezTo>
                  <a:cubicBezTo>
                    <a:pt x="29555" y="80258"/>
                    <a:pt x="29522" y="80158"/>
                    <a:pt x="29455" y="80124"/>
                  </a:cubicBezTo>
                  <a:cubicBezTo>
                    <a:pt x="29389" y="79958"/>
                    <a:pt x="29355" y="79791"/>
                    <a:pt x="29289" y="79657"/>
                  </a:cubicBezTo>
                  <a:lnTo>
                    <a:pt x="29255" y="79591"/>
                  </a:lnTo>
                  <a:cubicBezTo>
                    <a:pt x="29222" y="79424"/>
                    <a:pt x="29222" y="79324"/>
                    <a:pt x="29222" y="79324"/>
                  </a:cubicBezTo>
                  <a:lnTo>
                    <a:pt x="30856" y="70651"/>
                  </a:lnTo>
                  <a:lnTo>
                    <a:pt x="31924" y="69784"/>
                  </a:lnTo>
                  <a:lnTo>
                    <a:pt x="34292" y="73853"/>
                  </a:lnTo>
                  <a:cubicBezTo>
                    <a:pt x="34959" y="74987"/>
                    <a:pt x="36194" y="75688"/>
                    <a:pt x="37528" y="75688"/>
                  </a:cubicBezTo>
                  <a:cubicBezTo>
                    <a:pt x="38862" y="75688"/>
                    <a:pt x="40063" y="74987"/>
                    <a:pt x="40730" y="73853"/>
                  </a:cubicBezTo>
                  <a:lnTo>
                    <a:pt x="42565" y="70751"/>
                  </a:lnTo>
                  <a:lnTo>
                    <a:pt x="44133" y="79324"/>
                  </a:lnTo>
                  <a:lnTo>
                    <a:pt x="44133" y="79357"/>
                  </a:lnTo>
                  <a:lnTo>
                    <a:pt x="44133" y="79424"/>
                  </a:lnTo>
                  <a:cubicBezTo>
                    <a:pt x="44133" y="79491"/>
                    <a:pt x="44099" y="79591"/>
                    <a:pt x="44099" y="79657"/>
                  </a:cubicBezTo>
                  <a:cubicBezTo>
                    <a:pt x="44066" y="79791"/>
                    <a:pt x="43966" y="79958"/>
                    <a:pt x="43932" y="80124"/>
                  </a:cubicBezTo>
                  <a:cubicBezTo>
                    <a:pt x="43866" y="80291"/>
                    <a:pt x="43766" y="80458"/>
                    <a:pt x="43632" y="80658"/>
                  </a:cubicBezTo>
                  <a:cubicBezTo>
                    <a:pt x="42598" y="82293"/>
                    <a:pt x="42798" y="84461"/>
                    <a:pt x="44133" y="85862"/>
                  </a:cubicBezTo>
                  <a:cubicBezTo>
                    <a:pt x="44966" y="86796"/>
                    <a:pt x="46101" y="87263"/>
                    <a:pt x="47368" y="87263"/>
                  </a:cubicBezTo>
                  <a:lnTo>
                    <a:pt x="57909" y="87263"/>
                  </a:lnTo>
                  <a:cubicBezTo>
                    <a:pt x="59644" y="87263"/>
                    <a:pt x="61245" y="86262"/>
                    <a:pt x="61945" y="84628"/>
                  </a:cubicBezTo>
                  <a:cubicBezTo>
                    <a:pt x="62546" y="83293"/>
                    <a:pt x="62446" y="81759"/>
                    <a:pt x="61712" y="80491"/>
                  </a:cubicBezTo>
                  <a:cubicBezTo>
                    <a:pt x="61412" y="80024"/>
                    <a:pt x="61045" y="79624"/>
                    <a:pt x="60611" y="79291"/>
                  </a:cubicBezTo>
                  <a:cubicBezTo>
                    <a:pt x="60544" y="79190"/>
                    <a:pt x="60444" y="79157"/>
                    <a:pt x="60311" y="79090"/>
                  </a:cubicBezTo>
                  <a:cubicBezTo>
                    <a:pt x="60277" y="79024"/>
                    <a:pt x="60244" y="79024"/>
                    <a:pt x="60211" y="78990"/>
                  </a:cubicBezTo>
                  <a:cubicBezTo>
                    <a:pt x="59043" y="78290"/>
                    <a:pt x="57742" y="77856"/>
                    <a:pt x="56575" y="77489"/>
                  </a:cubicBezTo>
                  <a:cubicBezTo>
                    <a:pt x="55808" y="77256"/>
                    <a:pt x="55074" y="77022"/>
                    <a:pt x="54540" y="76755"/>
                  </a:cubicBezTo>
                  <a:cubicBezTo>
                    <a:pt x="53973" y="76455"/>
                    <a:pt x="53940" y="76288"/>
                    <a:pt x="53940" y="76188"/>
                  </a:cubicBezTo>
                  <a:lnTo>
                    <a:pt x="52872" y="70484"/>
                  </a:lnTo>
                  <a:lnTo>
                    <a:pt x="53706" y="65848"/>
                  </a:lnTo>
                  <a:lnTo>
                    <a:pt x="58143" y="67482"/>
                  </a:lnTo>
                  <a:cubicBezTo>
                    <a:pt x="58576" y="67649"/>
                    <a:pt x="58977" y="67682"/>
                    <a:pt x="59410" y="67682"/>
                  </a:cubicBezTo>
                  <a:cubicBezTo>
                    <a:pt x="60478" y="67682"/>
                    <a:pt x="61545" y="67182"/>
                    <a:pt x="62246" y="66348"/>
                  </a:cubicBezTo>
                  <a:cubicBezTo>
                    <a:pt x="62946" y="65514"/>
                    <a:pt x="63246" y="64413"/>
                    <a:pt x="63079" y="63312"/>
                  </a:cubicBezTo>
                  <a:lnTo>
                    <a:pt x="62279" y="58642"/>
                  </a:lnTo>
                  <a:lnTo>
                    <a:pt x="67049" y="58642"/>
                  </a:lnTo>
                  <a:cubicBezTo>
                    <a:pt x="68383" y="58642"/>
                    <a:pt x="69584" y="57942"/>
                    <a:pt x="70251" y="56774"/>
                  </a:cubicBezTo>
                  <a:cubicBezTo>
                    <a:pt x="70918" y="55640"/>
                    <a:pt x="70918" y="54239"/>
                    <a:pt x="70251" y="53072"/>
                  </a:cubicBezTo>
                  <a:lnTo>
                    <a:pt x="67883" y="48935"/>
                  </a:lnTo>
                  <a:lnTo>
                    <a:pt x="72319" y="47301"/>
                  </a:lnTo>
                  <a:cubicBezTo>
                    <a:pt x="73587" y="46834"/>
                    <a:pt x="74488" y="45767"/>
                    <a:pt x="74721" y="44466"/>
                  </a:cubicBezTo>
                  <a:cubicBezTo>
                    <a:pt x="74721" y="43065"/>
                    <a:pt x="74221" y="41730"/>
                    <a:pt x="73220" y="40896"/>
                  </a:cubicBezTo>
                  <a:lnTo>
                    <a:pt x="69718" y="37928"/>
                  </a:lnTo>
                  <a:cubicBezTo>
                    <a:pt x="69718" y="37861"/>
                    <a:pt x="69651" y="37794"/>
                    <a:pt x="69651" y="37761"/>
                  </a:cubicBezTo>
                  <a:lnTo>
                    <a:pt x="73220" y="34759"/>
                  </a:lnTo>
                  <a:cubicBezTo>
                    <a:pt x="74221" y="33925"/>
                    <a:pt x="74721" y="32590"/>
                    <a:pt x="74454" y="31256"/>
                  </a:cubicBezTo>
                  <a:cubicBezTo>
                    <a:pt x="74254" y="29955"/>
                    <a:pt x="73320" y="28854"/>
                    <a:pt x="72086" y="28421"/>
                  </a:cubicBezTo>
                  <a:lnTo>
                    <a:pt x="67616" y="26786"/>
                  </a:lnTo>
                  <a:lnTo>
                    <a:pt x="69984" y="22650"/>
                  </a:lnTo>
                  <a:cubicBezTo>
                    <a:pt x="70652" y="21549"/>
                    <a:pt x="70652" y="20115"/>
                    <a:pt x="69984" y="18947"/>
                  </a:cubicBezTo>
                  <a:cubicBezTo>
                    <a:pt x="69317" y="17813"/>
                    <a:pt x="68116" y="17113"/>
                    <a:pt x="66782" y="17079"/>
                  </a:cubicBezTo>
                  <a:lnTo>
                    <a:pt x="62045" y="17079"/>
                  </a:lnTo>
                  <a:lnTo>
                    <a:pt x="62813" y="12409"/>
                  </a:lnTo>
                  <a:cubicBezTo>
                    <a:pt x="63013" y="11309"/>
                    <a:pt x="62713" y="10241"/>
                    <a:pt x="61979" y="9340"/>
                  </a:cubicBezTo>
                  <a:cubicBezTo>
                    <a:pt x="61278" y="8507"/>
                    <a:pt x="60244" y="8006"/>
                    <a:pt x="59143" y="8006"/>
                  </a:cubicBezTo>
                  <a:cubicBezTo>
                    <a:pt x="58743" y="8006"/>
                    <a:pt x="58276" y="8106"/>
                    <a:pt x="57909" y="8240"/>
                  </a:cubicBezTo>
                  <a:lnTo>
                    <a:pt x="53439" y="9841"/>
                  </a:lnTo>
                  <a:lnTo>
                    <a:pt x="52605" y="5171"/>
                  </a:lnTo>
                  <a:cubicBezTo>
                    <a:pt x="52272" y="3403"/>
                    <a:pt x="50737" y="2135"/>
                    <a:pt x="48936" y="2135"/>
                  </a:cubicBezTo>
                  <a:cubicBezTo>
                    <a:pt x="48102" y="2135"/>
                    <a:pt x="47268" y="2436"/>
                    <a:pt x="46601" y="2969"/>
                  </a:cubicBezTo>
                  <a:cubicBezTo>
                    <a:pt x="45900" y="2069"/>
                    <a:pt x="44800" y="1435"/>
                    <a:pt x="43565" y="1435"/>
                  </a:cubicBezTo>
                  <a:cubicBezTo>
                    <a:pt x="42531" y="1435"/>
                    <a:pt x="41564" y="1835"/>
                    <a:pt x="40897" y="2502"/>
                  </a:cubicBezTo>
                  <a:lnTo>
                    <a:pt x="40563" y="1935"/>
                  </a:lnTo>
                  <a:cubicBezTo>
                    <a:pt x="39896" y="801"/>
                    <a:pt x="38695" y="101"/>
                    <a:pt x="37361" y="101"/>
                  </a:cubicBezTo>
                  <a:lnTo>
                    <a:pt x="37261" y="101"/>
                  </a:lnTo>
                  <a:cubicBezTo>
                    <a:pt x="37027" y="67"/>
                    <a:pt x="36761" y="0"/>
                    <a:pt x="36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0"/>
            <p:cNvSpPr/>
            <p:nvPr/>
          </p:nvSpPr>
          <p:spPr>
            <a:xfrm>
              <a:off x="8968275" y="-331450"/>
              <a:ext cx="1745425" cy="1758150"/>
            </a:xfrm>
            <a:custGeom>
              <a:avLst/>
              <a:gdLst/>
              <a:ahLst/>
              <a:cxnLst/>
              <a:rect l="l" t="t" r="r" b="b"/>
              <a:pathLst>
                <a:path w="69817" h="70326" extrusionOk="0">
                  <a:moveTo>
                    <a:pt x="34933" y="0"/>
                  </a:moveTo>
                  <a:cubicBezTo>
                    <a:pt x="34516" y="0"/>
                    <a:pt x="34091" y="200"/>
                    <a:pt x="33824" y="600"/>
                  </a:cubicBezTo>
                  <a:lnTo>
                    <a:pt x="30689" y="6004"/>
                  </a:lnTo>
                  <a:cubicBezTo>
                    <a:pt x="30466" y="6408"/>
                    <a:pt x="30061" y="6629"/>
                    <a:pt x="29642" y="6629"/>
                  </a:cubicBezTo>
                  <a:cubicBezTo>
                    <a:pt x="29369" y="6629"/>
                    <a:pt x="29091" y="6535"/>
                    <a:pt x="28854" y="6338"/>
                  </a:cubicBezTo>
                  <a:lnTo>
                    <a:pt x="24084" y="2335"/>
                  </a:lnTo>
                  <a:cubicBezTo>
                    <a:pt x="23846" y="2140"/>
                    <a:pt x="23572" y="2051"/>
                    <a:pt x="23306" y="2051"/>
                  </a:cubicBezTo>
                  <a:cubicBezTo>
                    <a:pt x="22752" y="2051"/>
                    <a:pt x="22229" y="2438"/>
                    <a:pt x="22116" y="3069"/>
                  </a:cubicBezTo>
                  <a:lnTo>
                    <a:pt x="21015" y="9240"/>
                  </a:lnTo>
                  <a:cubicBezTo>
                    <a:pt x="20882" y="9825"/>
                    <a:pt x="20388" y="10220"/>
                    <a:pt x="19838" y="10220"/>
                  </a:cubicBezTo>
                  <a:cubicBezTo>
                    <a:pt x="19699" y="10220"/>
                    <a:pt x="19556" y="10195"/>
                    <a:pt x="19414" y="10141"/>
                  </a:cubicBezTo>
                  <a:lnTo>
                    <a:pt x="13510" y="8006"/>
                  </a:lnTo>
                  <a:cubicBezTo>
                    <a:pt x="13368" y="7951"/>
                    <a:pt x="13226" y="7926"/>
                    <a:pt x="13087" y="7926"/>
                  </a:cubicBezTo>
                  <a:cubicBezTo>
                    <a:pt x="12377" y="7926"/>
                    <a:pt x="11769" y="8586"/>
                    <a:pt x="11909" y="9340"/>
                  </a:cubicBezTo>
                  <a:lnTo>
                    <a:pt x="12976" y="15511"/>
                  </a:lnTo>
                  <a:cubicBezTo>
                    <a:pt x="13109" y="16278"/>
                    <a:pt x="12509" y="16945"/>
                    <a:pt x="11775" y="16945"/>
                  </a:cubicBezTo>
                  <a:lnTo>
                    <a:pt x="5504" y="16945"/>
                  </a:lnTo>
                  <a:cubicBezTo>
                    <a:pt x="4603" y="16945"/>
                    <a:pt x="4003" y="17980"/>
                    <a:pt x="4470" y="18780"/>
                  </a:cubicBezTo>
                  <a:lnTo>
                    <a:pt x="7605" y="24184"/>
                  </a:lnTo>
                  <a:cubicBezTo>
                    <a:pt x="7972" y="24885"/>
                    <a:pt x="7672" y="25718"/>
                    <a:pt x="6972" y="25952"/>
                  </a:cubicBezTo>
                  <a:lnTo>
                    <a:pt x="1101" y="28120"/>
                  </a:lnTo>
                  <a:cubicBezTo>
                    <a:pt x="234" y="28454"/>
                    <a:pt x="0" y="29621"/>
                    <a:pt x="734" y="30222"/>
                  </a:cubicBezTo>
                  <a:lnTo>
                    <a:pt x="5604" y="34258"/>
                  </a:lnTo>
                  <a:cubicBezTo>
                    <a:pt x="6171" y="34725"/>
                    <a:pt x="6171" y="35592"/>
                    <a:pt x="5604" y="36093"/>
                  </a:cubicBezTo>
                  <a:lnTo>
                    <a:pt x="801" y="40129"/>
                  </a:lnTo>
                  <a:cubicBezTo>
                    <a:pt x="100" y="40763"/>
                    <a:pt x="300" y="41897"/>
                    <a:pt x="1168" y="42230"/>
                  </a:cubicBezTo>
                  <a:lnTo>
                    <a:pt x="7072" y="44398"/>
                  </a:lnTo>
                  <a:cubicBezTo>
                    <a:pt x="7772" y="44632"/>
                    <a:pt x="8072" y="45466"/>
                    <a:pt x="7672" y="46133"/>
                  </a:cubicBezTo>
                  <a:lnTo>
                    <a:pt x="4570" y="51570"/>
                  </a:lnTo>
                  <a:cubicBezTo>
                    <a:pt x="4103" y="52404"/>
                    <a:pt x="4670" y="53405"/>
                    <a:pt x="5604" y="53405"/>
                  </a:cubicBezTo>
                  <a:lnTo>
                    <a:pt x="11842" y="53405"/>
                  </a:lnTo>
                  <a:cubicBezTo>
                    <a:pt x="12609" y="53405"/>
                    <a:pt x="13176" y="54072"/>
                    <a:pt x="13076" y="54806"/>
                  </a:cubicBezTo>
                  <a:lnTo>
                    <a:pt x="11975" y="60977"/>
                  </a:lnTo>
                  <a:cubicBezTo>
                    <a:pt x="11864" y="61754"/>
                    <a:pt x="12470" y="62393"/>
                    <a:pt x="13176" y="62393"/>
                  </a:cubicBezTo>
                  <a:cubicBezTo>
                    <a:pt x="13318" y="62393"/>
                    <a:pt x="13464" y="62367"/>
                    <a:pt x="13610" y="62311"/>
                  </a:cubicBezTo>
                  <a:lnTo>
                    <a:pt x="19481" y="60176"/>
                  </a:lnTo>
                  <a:cubicBezTo>
                    <a:pt x="19615" y="60132"/>
                    <a:pt x="19753" y="60110"/>
                    <a:pt x="19890" y="60110"/>
                  </a:cubicBezTo>
                  <a:cubicBezTo>
                    <a:pt x="20464" y="60110"/>
                    <a:pt x="21007" y="60491"/>
                    <a:pt x="21115" y="61110"/>
                  </a:cubicBezTo>
                  <a:lnTo>
                    <a:pt x="22183" y="67282"/>
                  </a:lnTo>
                  <a:cubicBezTo>
                    <a:pt x="22295" y="67888"/>
                    <a:pt x="22831" y="68268"/>
                    <a:pt x="23382" y="68268"/>
                  </a:cubicBezTo>
                  <a:cubicBezTo>
                    <a:pt x="23650" y="68268"/>
                    <a:pt x="23922" y="68178"/>
                    <a:pt x="24151" y="67982"/>
                  </a:cubicBezTo>
                  <a:lnTo>
                    <a:pt x="28954" y="63979"/>
                  </a:lnTo>
                  <a:cubicBezTo>
                    <a:pt x="29180" y="63793"/>
                    <a:pt x="29458" y="63703"/>
                    <a:pt x="29734" y="63703"/>
                  </a:cubicBezTo>
                  <a:cubicBezTo>
                    <a:pt x="30153" y="63703"/>
                    <a:pt x="30568" y="63911"/>
                    <a:pt x="30789" y="64313"/>
                  </a:cubicBezTo>
                  <a:lnTo>
                    <a:pt x="33924" y="69750"/>
                  </a:lnTo>
                  <a:cubicBezTo>
                    <a:pt x="34141" y="70134"/>
                    <a:pt x="34541" y="70325"/>
                    <a:pt x="34946" y="70325"/>
                  </a:cubicBezTo>
                  <a:cubicBezTo>
                    <a:pt x="35350" y="70325"/>
                    <a:pt x="35759" y="70134"/>
                    <a:pt x="35992" y="69750"/>
                  </a:cubicBezTo>
                  <a:lnTo>
                    <a:pt x="39128" y="64313"/>
                  </a:lnTo>
                  <a:cubicBezTo>
                    <a:pt x="39350" y="63909"/>
                    <a:pt x="39756" y="63688"/>
                    <a:pt x="40175" y="63688"/>
                  </a:cubicBezTo>
                  <a:cubicBezTo>
                    <a:pt x="40447" y="63688"/>
                    <a:pt x="40726" y="63782"/>
                    <a:pt x="40963" y="63979"/>
                  </a:cubicBezTo>
                  <a:lnTo>
                    <a:pt x="45766" y="67982"/>
                  </a:lnTo>
                  <a:cubicBezTo>
                    <a:pt x="45995" y="68189"/>
                    <a:pt x="46263" y="68282"/>
                    <a:pt x="46527" y="68282"/>
                  </a:cubicBezTo>
                  <a:cubicBezTo>
                    <a:pt x="47068" y="68282"/>
                    <a:pt x="47589" y="67888"/>
                    <a:pt x="47701" y="67282"/>
                  </a:cubicBezTo>
                  <a:lnTo>
                    <a:pt x="48802" y="61110"/>
                  </a:lnTo>
                  <a:cubicBezTo>
                    <a:pt x="48936" y="60491"/>
                    <a:pt x="49441" y="60110"/>
                    <a:pt x="50018" y="60110"/>
                  </a:cubicBezTo>
                  <a:cubicBezTo>
                    <a:pt x="50154" y="60110"/>
                    <a:pt x="50295" y="60132"/>
                    <a:pt x="50436" y="60176"/>
                  </a:cubicBezTo>
                  <a:lnTo>
                    <a:pt x="56307" y="62311"/>
                  </a:lnTo>
                  <a:cubicBezTo>
                    <a:pt x="56452" y="62367"/>
                    <a:pt x="56600" y="62393"/>
                    <a:pt x="56743" y="62393"/>
                  </a:cubicBezTo>
                  <a:cubicBezTo>
                    <a:pt x="57457" y="62393"/>
                    <a:pt x="58080" y="61754"/>
                    <a:pt x="57942" y="60977"/>
                  </a:cubicBezTo>
                  <a:lnTo>
                    <a:pt x="56841" y="54806"/>
                  </a:lnTo>
                  <a:cubicBezTo>
                    <a:pt x="56707" y="54072"/>
                    <a:pt x="57308" y="53405"/>
                    <a:pt x="58042" y="53405"/>
                  </a:cubicBezTo>
                  <a:lnTo>
                    <a:pt x="64313" y="53405"/>
                  </a:lnTo>
                  <a:cubicBezTo>
                    <a:pt x="65213" y="53405"/>
                    <a:pt x="65814" y="52337"/>
                    <a:pt x="65347" y="51570"/>
                  </a:cubicBezTo>
                  <a:lnTo>
                    <a:pt x="62211" y="46133"/>
                  </a:lnTo>
                  <a:cubicBezTo>
                    <a:pt x="61844" y="45466"/>
                    <a:pt x="62145" y="44632"/>
                    <a:pt x="62845" y="44398"/>
                  </a:cubicBezTo>
                  <a:lnTo>
                    <a:pt x="68716" y="42230"/>
                  </a:lnTo>
                  <a:cubicBezTo>
                    <a:pt x="69617" y="41897"/>
                    <a:pt x="69817" y="40729"/>
                    <a:pt x="69116" y="40129"/>
                  </a:cubicBezTo>
                  <a:lnTo>
                    <a:pt x="64313" y="36093"/>
                  </a:lnTo>
                  <a:cubicBezTo>
                    <a:pt x="63712" y="35626"/>
                    <a:pt x="63712" y="34758"/>
                    <a:pt x="64313" y="34258"/>
                  </a:cubicBezTo>
                  <a:lnTo>
                    <a:pt x="69116" y="30222"/>
                  </a:lnTo>
                  <a:cubicBezTo>
                    <a:pt x="69817" y="29588"/>
                    <a:pt x="69617" y="28454"/>
                    <a:pt x="68716" y="28120"/>
                  </a:cubicBezTo>
                  <a:lnTo>
                    <a:pt x="62845" y="25952"/>
                  </a:lnTo>
                  <a:cubicBezTo>
                    <a:pt x="62145" y="25718"/>
                    <a:pt x="61844" y="24885"/>
                    <a:pt x="62211" y="24217"/>
                  </a:cubicBezTo>
                  <a:lnTo>
                    <a:pt x="65347" y="18780"/>
                  </a:lnTo>
                  <a:cubicBezTo>
                    <a:pt x="65814" y="17946"/>
                    <a:pt x="65213" y="16945"/>
                    <a:pt x="64313" y="16945"/>
                  </a:cubicBezTo>
                  <a:lnTo>
                    <a:pt x="58042" y="16945"/>
                  </a:lnTo>
                  <a:cubicBezTo>
                    <a:pt x="57308" y="16945"/>
                    <a:pt x="56707" y="16278"/>
                    <a:pt x="56841" y="15544"/>
                  </a:cubicBezTo>
                  <a:lnTo>
                    <a:pt x="57942" y="9373"/>
                  </a:lnTo>
                  <a:cubicBezTo>
                    <a:pt x="58026" y="8584"/>
                    <a:pt x="57420" y="7938"/>
                    <a:pt x="56706" y="7938"/>
                  </a:cubicBezTo>
                  <a:cubicBezTo>
                    <a:pt x="56576" y="7938"/>
                    <a:pt x="56441" y="7959"/>
                    <a:pt x="56307" y="8006"/>
                  </a:cubicBezTo>
                  <a:lnTo>
                    <a:pt x="50436" y="10141"/>
                  </a:lnTo>
                  <a:cubicBezTo>
                    <a:pt x="50288" y="10195"/>
                    <a:pt x="50138" y="10220"/>
                    <a:pt x="49993" y="10220"/>
                  </a:cubicBezTo>
                  <a:cubicBezTo>
                    <a:pt x="49418" y="10220"/>
                    <a:pt x="48908" y="9825"/>
                    <a:pt x="48802" y="9240"/>
                  </a:cubicBezTo>
                  <a:lnTo>
                    <a:pt x="47701" y="3069"/>
                  </a:lnTo>
                  <a:cubicBezTo>
                    <a:pt x="47588" y="2438"/>
                    <a:pt x="47064" y="2065"/>
                    <a:pt x="46520" y="2065"/>
                  </a:cubicBezTo>
                  <a:cubicBezTo>
                    <a:pt x="46259" y="2065"/>
                    <a:pt x="45993" y="2151"/>
                    <a:pt x="45766" y="2335"/>
                  </a:cubicBezTo>
                  <a:lnTo>
                    <a:pt x="40963" y="6338"/>
                  </a:lnTo>
                  <a:cubicBezTo>
                    <a:pt x="40724" y="6524"/>
                    <a:pt x="40443" y="6614"/>
                    <a:pt x="40168" y="6614"/>
                  </a:cubicBezTo>
                  <a:cubicBezTo>
                    <a:pt x="39752" y="6614"/>
                    <a:pt x="39349" y="6406"/>
                    <a:pt x="39128" y="6004"/>
                  </a:cubicBezTo>
                  <a:lnTo>
                    <a:pt x="35992" y="600"/>
                  </a:lnTo>
                  <a:cubicBezTo>
                    <a:pt x="35759" y="200"/>
                    <a:pt x="35350" y="0"/>
                    <a:pt x="34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0"/>
            <p:cNvSpPr/>
            <p:nvPr/>
          </p:nvSpPr>
          <p:spPr>
            <a:xfrm>
              <a:off x="10024850" y="1141875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1" y="309"/>
                  </a:lnTo>
                  <a:cubicBezTo>
                    <a:pt x="1" y="410"/>
                    <a:pt x="1" y="576"/>
                    <a:pt x="101" y="710"/>
                  </a:cubicBezTo>
                  <a:lnTo>
                    <a:pt x="334" y="910"/>
                  </a:lnTo>
                  <a:cubicBezTo>
                    <a:pt x="384" y="977"/>
                    <a:pt x="451" y="1010"/>
                    <a:pt x="522" y="1010"/>
                  </a:cubicBezTo>
                  <a:cubicBezTo>
                    <a:pt x="593" y="1010"/>
                    <a:pt x="668" y="977"/>
                    <a:pt x="734" y="910"/>
                  </a:cubicBezTo>
                  <a:lnTo>
                    <a:pt x="935" y="710"/>
                  </a:lnTo>
                  <a:cubicBezTo>
                    <a:pt x="1068" y="576"/>
                    <a:pt x="1068" y="410"/>
                    <a:pt x="935" y="309"/>
                  </a:cubicBezTo>
                  <a:lnTo>
                    <a:pt x="734" y="76"/>
                  </a:lnTo>
                  <a:cubicBezTo>
                    <a:pt x="668" y="26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0"/>
            <p:cNvSpPr/>
            <p:nvPr/>
          </p:nvSpPr>
          <p:spPr>
            <a:xfrm>
              <a:off x="10024850" y="10668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10"/>
                  </a:cubicBezTo>
                  <a:lnTo>
                    <a:pt x="334" y="910"/>
                  </a:lnTo>
                  <a:cubicBezTo>
                    <a:pt x="384" y="976"/>
                    <a:pt x="451" y="1010"/>
                    <a:pt x="522" y="1010"/>
                  </a:cubicBezTo>
                  <a:cubicBezTo>
                    <a:pt x="593" y="1010"/>
                    <a:pt x="668" y="976"/>
                    <a:pt x="734" y="910"/>
                  </a:cubicBezTo>
                  <a:lnTo>
                    <a:pt x="935" y="710"/>
                  </a:lnTo>
                  <a:cubicBezTo>
                    <a:pt x="1035" y="576"/>
                    <a:pt x="1035" y="376"/>
                    <a:pt x="935" y="309"/>
                  </a:cubicBezTo>
                  <a:lnTo>
                    <a:pt x="734" y="76"/>
                  </a:lnTo>
                  <a:cubicBezTo>
                    <a:pt x="668" y="26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0"/>
            <p:cNvSpPr/>
            <p:nvPr/>
          </p:nvSpPr>
          <p:spPr>
            <a:xfrm>
              <a:off x="10024850" y="9903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4" y="934"/>
                  </a:cubicBezTo>
                  <a:lnTo>
                    <a:pt x="935" y="734"/>
                  </a:lnTo>
                  <a:cubicBezTo>
                    <a:pt x="1035" y="601"/>
                    <a:pt x="1035" y="400"/>
                    <a:pt x="935" y="300"/>
                  </a:cubicBezTo>
                  <a:lnTo>
                    <a:pt x="734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0"/>
            <p:cNvSpPr/>
            <p:nvPr/>
          </p:nvSpPr>
          <p:spPr>
            <a:xfrm>
              <a:off x="10024850" y="8385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00"/>
                    <a:pt x="1" y="601"/>
                    <a:pt x="101" y="701"/>
                  </a:cubicBezTo>
                  <a:lnTo>
                    <a:pt x="334" y="934"/>
                  </a:lnTo>
                  <a:cubicBezTo>
                    <a:pt x="384" y="984"/>
                    <a:pt x="451" y="1009"/>
                    <a:pt x="522" y="1009"/>
                  </a:cubicBezTo>
                  <a:cubicBezTo>
                    <a:pt x="593" y="1009"/>
                    <a:pt x="668" y="984"/>
                    <a:pt x="734" y="934"/>
                  </a:cubicBezTo>
                  <a:lnTo>
                    <a:pt x="935" y="701"/>
                  </a:lnTo>
                  <a:cubicBezTo>
                    <a:pt x="1035" y="601"/>
                    <a:pt x="1035" y="434"/>
                    <a:pt x="935" y="300"/>
                  </a:cubicBezTo>
                  <a:lnTo>
                    <a:pt x="734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0"/>
            <p:cNvSpPr/>
            <p:nvPr/>
          </p:nvSpPr>
          <p:spPr>
            <a:xfrm>
              <a:off x="10029850" y="-219725"/>
              <a:ext cx="21725" cy="19950"/>
            </a:xfrm>
            <a:custGeom>
              <a:avLst/>
              <a:gdLst/>
              <a:ahLst/>
              <a:cxnLst/>
              <a:rect l="l" t="t" r="r" b="b"/>
              <a:pathLst>
                <a:path w="869" h="798" extrusionOk="0">
                  <a:moveTo>
                    <a:pt x="668" y="1"/>
                  </a:moveTo>
                  <a:lnTo>
                    <a:pt x="1" y="535"/>
                  </a:lnTo>
                  <a:lnTo>
                    <a:pt x="101" y="668"/>
                  </a:lnTo>
                  <a:cubicBezTo>
                    <a:pt x="171" y="756"/>
                    <a:pt x="251" y="798"/>
                    <a:pt x="330" y="798"/>
                  </a:cubicBezTo>
                  <a:cubicBezTo>
                    <a:pt x="401" y="798"/>
                    <a:pt x="471" y="764"/>
                    <a:pt x="534" y="701"/>
                  </a:cubicBezTo>
                  <a:lnTo>
                    <a:pt x="735" y="501"/>
                  </a:lnTo>
                  <a:cubicBezTo>
                    <a:pt x="868" y="368"/>
                    <a:pt x="868" y="201"/>
                    <a:pt x="735" y="101"/>
                  </a:cubicBezTo>
                  <a:lnTo>
                    <a:pt x="668" y="1"/>
                  </a:ln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0"/>
            <p:cNvSpPr/>
            <p:nvPr/>
          </p:nvSpPr>
          <p:spPr>
            <a:xfrm>
              <a:off x="10024850" y="9144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2" y="1010"/>
                  </a:cubicBezTo>
                  <a:cubicBezTo>
                    <a:pt x="593" y="1010"/>
                    <a:pt x="668" y="985"/>
                    <a:pt x="734" y="935"/>
                  </a:cubicBezTo>
                  <a:lnTo>
                    <a:pt x="935" y="701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34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0"/>
            <p:cNvSpPr/>
            <p:nvPr/>
          </p:nvSpPr>
          <p:spPr>
            <a:xfrm>
              <a:off x="10089900" y="-721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51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68" y="567"/>
                    <a:pt x="1068" y="400"/>
                    <a:pt x="968" y="300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0"/>
            <p:cNvSpPr/>
            <p:nvPr/>
          </p:nvSpPr>
          <p:spPr>
            <a:xfrm>
              <a:off x="10089900" y="1555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0"/>
            <p:cNvSpPr/>
            <p:nvPr/>
          </p:nvSpPr>
          <p:spPr>
            <a:xfrm>
              <a:off x="10089900" y="794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0"/>
            <p:cNvSpPr/>
            <p:nvPr/>
          </p:nvSpPr>
          <p:spPr>
            <a:xfrm>
              <a:off x="10089900" y="-1480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4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0"/>
            <p:cNvSpPr/>
            <p:nvPr/>
          </p:nvSpPr>
          <p:spPr>
            <a:xfrm>
              <a:off x="10089900" y="23145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68" y="601"/>
                    <a:pt x="1068" y="400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0"/>
            <p:cNvSpPr/>
            <p:nvPr/>
          </p:nvSpPr>
          <p:spPr>
            <a:xfrm>
              <a:off x="10024850" y="7624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0"/>
                  </a:moveTo>
                  <a:cubicBezTo>
                    <a:pt x="451" y="0"/>
                    <a:pt x="384" y="25"/>
                    <a:pt x="334" y="75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09"/>
                  </a:cubicBezTo>
                  <a:lnTo>
                    <a:pt x="334" y="909"/>
                  </a:lnTo>
                  <a:cubicBezTo>
                    <a:pt x="384" y="976"/>
                    <a:pt x="451" y="1009"/>
                    <a:pt x="522" y="1009"/>
                  </a:cubicBezTo>
                  <a:cubicBezTo>
                    <a:pt x="593" y="1009"/>
                    <a:pt x="668" y="976"/>
                    <a:pt x="734" y="909"/>
                  </a:cubicBezTo>
                  <a:lnTo>
                    <a:pt x="935" y="709"/>
                  </a:lnTo>
                  <a:cubicBezTo>
                    <a:pt x="1035" y="576"/>
                    <a:pt x="1035" y="409"/>
                    <a:pt x="935" y="309"/>
                  </a:cubicBezTo>
                  <a:lnTo>
                    <a:pt x="734" y="75"/>
                  </a:lnTo>
                  <a:cubicBezTo>
                    <a:pt x="668" y="25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0"/>
            <p:cNvSpPr/>
            <p:nvPr/>
          </p:nvSpPr>
          <p:spPr>
            <a:xfrm>
              <a:off x="10089900" y="295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0"/>
            <p:cNvSpPr/>
            <p:nvPr/>
          </p:nvSpPr>
          <p:spPr>
            <a:xfrm>
              <a:off x="10024850" y="-1480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5"/>
                  </a:lnTo>
                  <a:cubicBezTo>
                    <a:pt x="384" y="1001"/>
                    <a:pt x="451" y="1035"/>
                    <a:pt x="522" y="1035"/>
                  </a:cubicBezTo>
                  <a:cubicBezTo>
                    <a:pt x="593" y="1035"/>
                    <a:pt x="668" y="1001"/>
                    <a:pt x="734" y="935"/>
                  </a:cubicBezTo>
                  <a:lnTo>
                    <a:pt x="935" y="734"/>
                  </a:lnTo>
                  <a:cubicBezTo>
                    <a:pt x="1035" y="601"/>
                    <a:pt x="1035" y="401"/>
                    <a:pt x="935" y="301"/>
                  </a:cubicBezTo>
                  <a:lnTo>
                    <a:pt x="734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50"/>
            <p:cNvSpPr/>
            <p:nvPr/>
          </p:nvSpPr>
          <p:spPr>
            <a:xfrm>
              <a:off x="10024850" y="2314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4" y="934"/>
                  </a:cubicBezTo>
                  <a:lnTo>
                    <a:pt x="935" y="734"/>
                  </a:lnTo>
                  <a:cubicBezTo>
                    <a:pt x="1035" y="601"/>
                    <a:pt x="1035" y="400"/>
                    <a:pt x="935" y="300"/>
                  </a:cubicBezTo>
                  <a:lnTo>
                    <a:pt x="734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50"/>
            <p:cNvSpPr/>
            <p:nvPr/>
          </p:nvSpPr>
          <p:spPr>
            <a:xfrm>
              <a:off x="10024850" y="794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10"/>
                  </a:cubicBezTo>
                  <a:lnTo>
                    <a:pt x="334" y="910"/>
                  </a:lnTo>
                  <a:cubicBezTo>
                    <a:pt x="384" y="976"/>
                    <a:pt x="451" y="1010"/>
                    <a:pt x="522" y="1010"/>
                  </a:cubicBezTo>
                  <a:cubicBezTo>
                    <a:pt x="593" y="1010"/>
                    <a:pt x="668" y="976"/>
                    <a:pt x="734" y="910"/>
                  </a:cubicBezTo>
                  <a:lnTo>
                    <a:pt x="935" y="710"/>
                  </a:lnTo>
                  <a:cubicBezTo>
                    <a:pt x="1035" y="576"/>
                    <a:pt x="1035" y="409"/>
                    <a:pt x="935" y="309"/>
                  </a:cubicBezTo>
                  <a:lnTo>
                    <a:pt x="734" y="76"/>
                  </a:lnTo>
                  <a:cubicBezTo>
                    <a:pt x="668" y="26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0"/>
            <p:cNvSpPr/>
            <p:nvPr/>
          </p:nvSpPr>
          <p:spPr>
            <a:xfrm>
              <a:off x="10024850" y="1555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2" y="1010"/>
                  </a:cubicBezTo>
                  <a:cubicBezTo>
                    <a:pt x="593" y="1010"/>
                    <a:pt x="668" y="985"/>
                    <a:pt x="734" y="935"/>
                  </a:cubicBezTo>
                  <a:lnTo>
                    <a:pt x="935" y="701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34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0"/>
            <p:cNvSpPr/>
            <p:nvPr/>
          </p:nvSpPr>
          <p:spPr>
            <a:xfrm>
              <a:off x="10024850" y="29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4" y="934"/>
                  </a:cubicBezTo>
                  <a:lnTo>
                    <a:pt x="935" y="734"/>
                  </a:lnTo>
                  <a:cubicBezTo>
                    <a:pt x="1035" y="601"/>
                    <a:pt x="1035" y="434"/>
                    <a:pt x="935" y="300"/>
                  </a:cubicBezTo>
                  <a:lnTo>
                    <a:pt x="734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0"/>
            <p:cNvSpPr/>
            <p:nvPr/>
          </p:nvSpPr>
          <p:spPr>
            <a:xfrm>
              <a:off x="10024850" y="-721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0"/>
                  </a:moveTo>
                  <a:cubicBezTo>
                    <a:pt x="451" y="0"/>
                    <a:pt x="384" y="33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4" y="934"/>
                  </a:cubicBezTo>
                  <a:lnTo>
                    <a:pt x="935" y="734"/>
                  </a:lnTo>
                  <a:cubicBezTo>
                    <a:pt x="1035" y="567"/>
                    <a:pt x="1035" y="400"/>
                    <a:pt x="935" y="300"/>
                  </a:cubicBezTo>
                  <a:lnTo>
                    <a:pt x="734" y="100"/>
                  </a:lnTo>
                  <a:cubicBezTo>
                    <a:pt x="668" y="33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0"/>
            <p:cNvSpPr/>
            <p:nvPr/>
          </p:nvSpPr>
          <p:spPr>
            <a:xfrm>
              <a:off x="10089900" y="3079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068" y="576"/>
                    <a:pt x="1068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0"/>
            <p:cNvSpPr/>
            <p:nvPr/>
          </p:nvSpPr>
          <p:spPr>
            <a:xfrm>
              <a:off x="10024850" y="3830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10"/>
                  </a:cubicBezTo>
                  <a:lnTo>
                    <a:pt x="334" y="910"/>
                  </a:lnTo>
                  <a:cubicBezTo>
                    <a:pt x="384" y="977"/>
                    <a:pt x="451" y="1010"/>
                    <a:pt x="522" y="1010"/>
                  </a:cubicBezTo>
                  <a:cubicBezTo>
                    <a:pt x="593" y="1010"/>
                    <a:pt x="668" y="977"/>
                    <a:pt x="734" y="910"/>
                  </a:cubicBezTo>
                  <a:lnTo>
                    <a:pt x="935" y="710"/>
                  </a:lnTo>
                  <a:cubicBezTo>
                    <a:pt x="1035" y="576"/>
                    <a:pt x="1035" y="409"/>
                    <a:pt x="935" y="309"/>
                  </a:cubicBezTo>
                  <a:lnTo>
                    <a:pt x="734" y="76"/>
                  </a:lnTo>
                  <a:cubicBezTo>
                    <a:pt x="668" y="26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0"/>
            <p:cNvSpPr/>
            <p:nvPr/>
          </p:nvSpPr>
          <p:spPr>
            <a:xfrm>
              <a:off x="10024850" y="6108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35"/>
                  </a:cubicBezTo>
                  <a:lnTo>
                    <a:pt x="334" y="935"/>
                  </a:lnTo>
                  <a:cubicBezTo>
                    <a:pt x="384" y="1001"/>
                    <a:pt x="451" y="1035"/>
                    <a:pt x="522" y="1035"/>
                  </a:cubicBezTo>
                  <a:cubicBezTo>
                    <a:pt x="593" y="1035"/>
                    <a:pt x="668" y="1001"/>
                    <a:pt x="734" y="935"/>
                  </a:cubicBezTo>
                  <a:lnTo>
                    <a:pt x="935" y="735"/>
                  </a:lnTo>
                  <a:cubicBezTo>
                    <a:pt x="1035" y="601"/>
                    <a:pt x="1035" y="401"/>
                    <a:pt x="935" y="301"/>
                  </a:cubicBezTo>
                  <a:lnTo>
                    <a:pt x="734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0"/>
            <p:cNvSpPr/>
            <p:nvPr/>
          </p:nvSpPr>
          <p:spPr>
            <a:xfrm>
              <a:off x="10024850" y="1217975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2" y="1010"/>
                  </a:cubicBezTo>
                  <a:cubicBezTo>
                    <a:pt x="593" y="1010"/>
                    <a:pt x="668" y="985"/>
                    <a:pt x="734" y="935"/>
                  </a:cubicBezTo>
                  <a:lnTo>
                    <a:pt x="935" y="701"/>
                  </a:lnTo>
                  <a:cubicBezTo>
                    <a:pt x="1068" y="601"/>
                    <a:pt x="1068" y="434"/>
                    <a:pt x="935" y="301"/>
                  </a:cubicBezTo>
                  <a:lnTo>
                    <a:pt x="734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0"/>
            <p:cNvSpPr/>
            <p:nvPr/>
          </p:nvSpPr>
          <p:spPr>
            <a:xfrm>
              <a:off x="10024850" y="5350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4" y="934"/>
                  </a:cubicBezTo>
                  <a:lnTo>
                    <a:pt x="935" y="734"/>
                  </a:lnTo>
                  <a:cubicBezTo>
                    <a:pt x="1035" y="601"/>
                    <a:pt x="1035" y="434"/>
                    <a:pt x="935" y="300"/>
                  </a:cubicBezTo>
                  <a:lnTo>
                    <a:pt x="734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0"/>
            <p:cNvSpPr/>
            <p:nvPr/>
          </p:nvSpPr>
          <p:spPr>
            <a:xfrm>
              <a:off x="10024850" y="4591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2" y="1010"/>
                  </a:cubicBezTo>
                  <a:cubicBezTo>
                    <a:pt x="593" y="1010"/>
                    <a:pt x="668" y="985"/>
                    <a:pt x="734" y="935"/>
                  </a:cubicBezTo>
                  <a:lnTo>
                    <a:pt x="935" y="701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34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0"/>
            <p:cNvSpPr/>
            <p:nvPr/>
          </p:nvSpPr>
          <p:spPr>
            <a:xfrm>
              <a:off x="10154950" y="6874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47" y="1009"/>
                  </a:cubicBezTo>
                  <a:cubicBezTo>
                    <a:pt x="617" y="1009"/>
                    <a:pt x="684" y="976"/>
                    <a:pt x="734" y="909"/>
                  </a:cubicBezTo>
                  <a:lnTo>
                    <a:pt x="968" y="709"/>
                  </a:lnTo>
                  <a:cubicBezTo>
                    <a:pt x="1068" y="576"/>
                    <a:pt x="1068" y="375"/>
                    <a:pt x="968" y="309"/>
                  </a:cubicBezTo>
                  <a:lnTo>
                    <a:pt x="734" y="75"/>
                  </a:lnTo>
                  <a:cubicBezTo>
                    <a:pt x="684" y="25"/>
                    <a:pt x="617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0"/>
            <p:cNvSpPr/>
            <p:nvPr/>
          </p:nvSpPr>
          <p:spPr>
            <a:xfrm>
              <a:off x="10024850" y="3079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10"/>
                  </a:cubicBezTo>
                  <a:lnTo>
                    <a:pt x="334" y="910"/>
                  </a:lnTo>
                  <a:cubicBezTo>
                    <a:pt x="384" y="976"/>
                    <a:pt x="451" y="1010"/>
                    <a:pt x="522" y="1010"/>
                  </a:cubicBezTo>
                  <a:cubicBezTo>
                    <a:pt x="593" y="1010"/>
                    <a:pt x="668" y="976"/>
                    <a:pt x="734" y="910"/>
                  </a:cubicBezTo>
                  <a:lnTo>
                    <a:pt x="935" y="710"/>
                  </a:lnTo>
                  <a:cubicBezTo>
                    <a:pt x="1035" y="576"/>
                    <a:pt x="1035" y="376"/>
                    <a:pt x="935" y="309"/>
                  </a:cubicBezTo>
                  <a:lnTo>
                    <a:pt x="734" y="76"/>
                  </a:lnTo>
                  <a:cubicBezTo>
                    <a:pt x="668" y="26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0"/>
            <p:cNvSpPr/>
            <p:nvPr/>
          </p:nvSpPr>
          <p:spPr>
            <a:xfrm>
              <a:off x="10089900" y="3830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0"/>
            <p:cNvSpPr/>
            <p:nvPr/>
          </p:nvSpPr>
          <p:spPr>
            <a:xfrm>
              <a:off x="10155775" y="-223875"/>
              <a:ext cx="16700" cy="24750"/>
            </a:xfrm>
            <a:custGeom>
              <a:avLst/>
              <a:gdLst/>
              <a:ahLst/>
              <a:cxnLst/>
              <a:rect l="l" t="t" r="r" b="b"/>
              <a:pathLst>
                <a:path w="668" h="990" extrusionOk="0">
                  <a:moveTo>
                    <a:pt x="501" y="0"/>
                  </a:moveTo>
                  <a:cubicBezTo>
                    <a:pt x="434" y="0"/>
                    <a:pt x="368" y="33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393" y="973"/>
                    <a:pt x="452" y="989"/>
                    <a:pt x="517" y="989"/>
                  </a:cubicBezTo>
                  <a:cubicBezTo>
                    <a:pt x="563" y="989"/>
                    <a:pt x="613" y="981"/>
                    <a:pt x="668" y="967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0"/>
            <p:cNvSpPr/>
            <p:nvPr/>
          </p:nvSpPr>
          <p:spPr>
            <a:xfrm>
              <a:off x="10154950" y="295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7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7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0"/>
            <p:cNvSpPr/>
            <p:nvPr/>
          </p:nvSpPr>
          <p:spPr>
            <a:xfrm>
              <a:off x="10154950" y="1555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7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7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0"/>
            <p:cNvSpPr/>
            <p:nvPr/>
          </p:nvSpPr>
          <p:spPr>
            <a:xfrm>
              <a:off x="10154950" y="-721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7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567"/>
                    <a:pt x="1068" y="400"/>
                    <a:pt x="968" y="300"/>
                  </a:cubicBezTo>
                  <a:lnTo>
                    <a:pt x="734" y="100"/>
                  </a:lnTo>
                  <a:cubicBezTo>
                    <a:pt x="684" y="33"/>
                    <a:pt x="617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0"/>
            <p:cNvSpPr/>
            <p:nvPr/>
          </p:nvSpPr>
          <p:spPr>
            <a:xfrm>
              <a:off x="10154950" y="-1480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7" y="1035"/>
                    <a:pt x="684" y="1001"/>
                    <a:pt x="734" y="935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7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0"/>
            <p:cNvSpPr/>
            <p:nvPr/>
          </p:nvSpPr>
          <p:spPr>
            <a:xfrm>
              <a:off x="10154950" y="23145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7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00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7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0"/>
            <p:cNvSpPr/>
            <p:nvPr/>
          </p:nvSpPr>
          <p:spPr>
            <a:xfrm>
              <a:off x="10154950" y="5350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7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7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0"/>
            <p:cNvSpPr/>
            <p:nvPr/>
          </p:nvSpPr>
          <p:spPr>
            <a:xfrm>
              <a:off x="10154950" y="61087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7" y="1035"/>
                    <a:pt x="684" y="1001"/>
                    <a:pt x="734" y="935"/>
                  </a:cubicBezTo>
                  <a:lnTo>
                    <a:pt x="968" y="735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7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0"/>
            <p:cNvSpPr/>
            <p:nvPr/>
          </p:nvSpPr>
          <p:spPr>
            <a:xfrm>
              <a:off x="10154950" y="3079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47" y="1010"/>
                  </a:cubicBezTo>
                  <a:cubicBezTo>
                    <a:pt x="617" y="1010"/>
                    <a:pt x="684" y="976"/>
                    <a:pt x="734" y="910"/>
                  </a:cubicBezTo>
                  <a:lnTo>
                    <a:pt x="968" y="710"/>
                  </a:lnTo>
                  <a:cubicBezTo>
                    <a:pt x="1068" y="576"/>
                    <a:pt x="1068" y="376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7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0"/>
            <p:cNvSpPr/>
            <p:nvPr/>
          </p:nvSpPr>
          <p:spPr>
            <a:xfrm>
              <a:off x="10154950" y="3830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47" y="1010"/>
                  </a:cubicBezTo>
                  <a:cubicBezTo>
                    <a:pt x="617" y="1010"/>
                    <a:pt x="684" y="977"/>
                    <a:pt x="734" y="910"/>
                  </a:cubicBezTo>
                  <a:lnTo>
                    <a:pt x="968" y="710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7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0"/>
            <p:cNvSpPr/>
            <p:nvPr/>
          </p:nvSpPr>
          <p:spPr>
            <a:xfrm>
              <a:off x="10154950" y="4591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7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7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0"/>
            <p:cNvSpPr/>
            <p:nvPr/>
          </p:nvSpPr>
          <p:spPr>
            <a:xfrm>
              <a:off x="10154950" y="794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67" y="910"/>
                  </a:lnTo>
                  <a:cubicBezTo>
                    <a:pt x="434" y="976"/>
                    <a:pt x="509" y="1010"/>
                    <a:pt x="584" y="1010"/>
                  </a:cubicBezTo>
                  <a:cubicBezTo>
                    <a:pt x="659" y="1010"/>
                    <a:pt x="734" y="976"/>
                    <a:pt x="801" y="910"/>
                  </a:cubicBezTo>
                  <a:lnTo>
                    <a:pt x="1001" y="710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7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0"/>
            <p:cNvSpPr/>
            <p:nvPr/>
          </p:nvSpPr>
          <p:spPr>
            <a:xfrm>
              <a:off x="10089900" y="121797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0"/>
            <p:cNvSpPr/>
            <p:nvPr/>
          </p:nvSpPr>
          <p:spPr>
            <a:xfrm>
              <a:off x="10089900" y="8385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00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0"/>
            <p:cNvSpPr/>
            <p:nvPr/>
          </p:nvSpPr>
          <p:spPr>
            <a:xfrm>
              <a:off x="10089900" y="7624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50"/>
            <p:cNvSpPr/>
            <p:nvPr/>
          </p:nvSpPr>
          <p:spPr>
            <a:xfrm>
              <a:off x="10089900" y="61087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50"/>
            <p:cNvSpPr/>
            <p:nvPr/>
          </p:nvSpPr>
          <p:spPr>
            <a:xfrm>
              <a:off x="10089900" y="5350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0"/>
            <p:cNvSpPr/>
            <p:nvPr/>
          </p:nvSpPr>
          <p:spPr>
            <a:xfrm>
              <a:off x="10089900" y="4591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0"/>
            <p:cNvSpPr/>
            <p:nvPr/>
          </p:nvSpPr>
          <p:spPr>
            <a:xfrm>
              <a:off x="10089900" y="6874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068" y="576"/>
                    <a:pt x="1068" y="375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0"/>
            <p:cNvSpPr/>
            <p:nvPr/>
          </p:nvSpPr>
          <p:spPr>
            <a:xfrm>
              <a:off x="10089900" y="12938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0"/>
            <p:cNvSpPr/>
            <p:nvPr/>
          </p:nvSpPr>
          <p:spPr>
            <a:xfrm>
              <a:off x="10089900" y="9144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0"/>
            <p:cNvSpPr/>
            <p:nvPr/>
          </p:nvSpPr>
          <p:spPr>
            <a:xfrm>
              <a:off x="10089900" y="114187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10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068" y="576"/>
                    <a:pt x="1068" y="410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0"/>
            <p:cNvSpPr/>
            <p:nvPr/>
          </p:nvSpPr>
          <p:spPr>
            <a:xfrm>
              <a:off x="10089900" y="10668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068" y="576"/>
                    <a:pt x="1068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50"/>
            <p:cNvSpPr/>
            <p:nvPr/>
          </p:nvSpPr>
          <p:spPr>
            <a:xfrm>
              <a:off x="10089900" y="99032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68" y="601"/>
                    <a:pt x="1068" y="400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50"/>
            <p:cNvSpPr/>
            <p:nvPr/>
          </p:nvSpPr>
          <p:spPr>
            <a:xfrm>
              <a:off x="10024850" y="6874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0"/>
                  </a:moveTo>
                  <a:cubicBezTo>
                    <a:pt x="451" y="0"/>
                    <a:pt x="384" y="25"/>
                    <a:pt x="334" y="75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09"/>
                  </a:cubicBezTo>
                  <a:lnTo>
                    <a:pt x="334" y="909"/>
                  </a:lnTo>
                  <a:cubicBezTo>
                    <a:pt x="384" y="976"/>
                    <a:pt x="451" y="1009"/>
                    <a:pt x="522" y="1009"/>
                  </a:cubicBezTo>
                  <a:cubicBezTo>
                    <a:pt x="593" y="1009"/>
                    <a:pt x="668" y="976"/>
                    <a:pt x="734" y="909"/>
                  </a:cubicBezTo>
                  <a:lnTo>
                    <a:pt x="935" y="709"/>
                  </a:lnTo>
                  <a:cubicBezTo>
                    <a:pt x="1035" y="576"/>
                    <a:pt x="1035" y="375"/>
                    <a:pt x="935" y="309"/>
                  </a:cubicBezTo>
                  <a:lnTo>
                    <a:pt x="734" y="75"/>
                  </a:lnTo>
                  <a:cubicBezTo>
                    <a:pt x="668" y="25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50"/>
            <p:cNvSpPr/>
            <p:nvPr/>
          </p:nvSpPr>
          <p:spPr>
            <a:xfrm>
              <a:off x="9893925" y="7624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0"/>
            <p:cNvSpPr/>
            <p:nvPr/>
          </p:nvSpPr>
          <p:spPr>
            <a:xfrm>
              <a:off x="9893925" y="8385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101" y="601"/>
                    <a:pt x="1101" y="400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0"/>
            <p:cNvSpPr/>
            <p:nvPr/>
          </p:nvSpPr>
          <p:spPr>
            <a:xfrm>
              <a:off x="9893925" y="98947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35"/>
                    <a:pt x="134" y="735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35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0"/>
            <p:cNvSpPr/>
            <p:nvPr/>
          </p:nvSpPr>
          <p:spPr>
            <a:xfrm>
              <a:off x="9893925" y="9144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50"/>
            <p:cNvSpPr/>
            <p:nvPr/>
          </p:nvSpPr>
          <p:spPr>
            <a:xfrm>
              <a:off x="9893925" y="2306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35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50"/>
            <p:cNvSpPr/>
            <p:nvPr/>
          </p:nvSpPr>
          <p:spPr>
            <a:xfrm>
              <a:off x="9893925" y="10653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34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50"/>
            <p:cNvSpPr/>
            <p:nvPr/>
          </p:nvSpPr>
          <p:spPr>
            <a:xfrm>
              <a:off x="9893925" y="114187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10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101" y="576"/>
                    <a:pt x="1101" y="410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50"/>
            <p:cNvSpPr/>
            <p:nvPr/>
          </p:nvSpPr>
          <p:spPr>
            <a:xfrm>
              <a:off x="9893925" y="3830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50"/>
            <p:cNvSpPr/>
            <p:nvPr/>
          </p:nvSpPr>
          <p:spPr>
            <a:xfrm>
              <a:off x="9893925" y="3065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34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50"/>
            <p:cNvSpPr/>
            <p:nvPr/>
          </p:nvSpPr>
          <p:spPr>
            <a:xfrm>
              <a:off x="9893925" y="6859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35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50"/>
            <p:cNvSpPr/>
            <p:nvPr/>
          </p:nvSpPr>
          <p:spPr>
            <a:xfrm>
              <a:off x="9893925" y="4591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50"/>
            <p:cNvSpPr/>
            <p:nvPr/>
          </p:nvSpPr>
          <p:spPr>
            <a:xfrm>
              <a:off x="9893925" y="6100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34"/>
                    <a:pt x="134" y="734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50"/>
            <p:cNvSpPr/>
            <p:nvPr/>
          </p:nvSpPr>
          <p:spPr>
            <a:xfrm>
              <a:off x="9893925" y="5350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50"/>
            <p:cNvSpPr/>
            <p:nvPr/>
          </p:nvSpPr>
          <p:spPr>
            <a:xfrm>
              <a:off x="9893925" y="121797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50"/>
            <p:cNvSpPr/>
            <p:nvPr/>
          </p:nvSpPr>
          <p:spPr>
            <a:xfrm>
              <a:off x="9827200" y="8385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34"/>
                    <a:pt x="335" y="100"/>
                  </a:cubicBezTo>
                  <a:lnTo>
                    <a:pt x="134" y="300"/>
                  </a:lnTo>
                  <a:cubicBezTo>
                    <a:pt x="1" y="400"/>
                    <a:pt x="1" y="601"/>
                    <a:pt x="134" y="701"/>
                  </a:cubicBezTo>
                  <a:lnTo>
                    <a:pt x="335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102" y="601"/>
                    <a:pt x="1102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0"/>
            <p:cNvSpPr/>
            <p:nvPr/>
          </p:nvSpPr>
          <p:spPr>
            <a:xfrm>
              <a:off x="9827200" y="9144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5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5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>
              <a:off x="9827200" y="9903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5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5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00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>
              <a:off x="9827200" y="6874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5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5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2" y="576"/>
                    <a:pt x="1102" y="375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>
              <a:off x="9827200" y="7624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5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5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2" y="576"/>
                    <a:pt x="1102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0"/>
            <p:cNvSpPr/>
            <p:nvPr/>
          </p:nvSpPr>
          <p:spPr>
            <a:xfrm>
              <a:off x="9893925" y="12938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0"/>
            <p:cNvSpPr/>
            <p:nvPr/>
          </p:nvSpPr>
          <p:spPr>
            <a:xfrm>
              <a:off x="9827200" y="10668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5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5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102" y="576"/>
                    <a:pt x="1102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0"/>
            <p:cNvSpPr/>
            <p:nvPr/>
          </p:nvSpPr>
          <p:spPr>
            <a:xfrm>
              <a:off x="9893100" y="-22387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1" y="0"/>
                  </a:moveTo>
                  <a:cubicBezTo>
                    <a:pt x="476" y="0"/>
                    <a:pt x="400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0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7" y="934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67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0"/>
            <p:cNvSpPr/>
            <p:nvPr/>
          </p:nvSpPr>
          <p:spPr>
            <a:xfrm>
              <a:off x="9827200" y="13689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5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5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0"/>
            <p:cNvSpPr/>
            <p:nvPr/>
          </p:nvSpPr>
          <p:spPr>
            <a:xfrm>
              <a:off x="9827200" y="114187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5" y="76"/>
                  </a:cubicBezTo>
                  <a:lnTo>
                    <a:pt x="134" y="309"/>
                  </a:lnTo>
                  <a:cubicBezTo>
                    <a:pt x="1" y="410"/>
                    <a:pt x="1" y="576"/>
                    <a:pt x="134" y="710"/>
                  </a:cubicBezTo>
                  <a:lnTo>
                    <a:pt x="335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102" y="576"/>
                    <a:pt x="1102" y="410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0"/>
            <p:cNvSpPr/>
            <p:nvPr/>
          </p:nvSpPr>
          <p:spPr>
            <a:xfrm>
              <a:off x="9827200" y="121797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5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5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0"/>
            <p:cNvSpPr/>
            <p:nvPr/>
          </p:nvSpPr>
          <p:spPr>
            <a:xfrm>
              <a:off x="9827200" y="12938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5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5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0"/>
            <p:cNvSpPr/>
            <p:nvPr/>
          </p:nvSpPr>
          <p:spPr>
            <a:xfrm>
              <a:off x="9958975" y="8385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00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47" y="1009"/>
                  </a:cubicBezTo>
                  <a:cubicBezTo>
                    <a:pt x="618" y="1009"/>
                    <a:pt x="684" y="984"/>
                    <a:pt x="734" y="934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0"/>
            <p:cNvSpPr/>
            <p:nvPr/>
          </p:nvSpPr>
          <p:spPr>
            <a:xfrm>
              <a:off x="9958975" y="61087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5"/>
                  </a:cubicBezTo>
                  <a:lnTo>
                    <a:pt x="968" y="735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0"/>
            <p:cNvSpPr/>
            <p:nvPr/>
          </p:nvSpPr>
          <p:spPr>
            <a:xfrm>
              <a:off x="9958975" y="6874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47" y="1009"/>
                  </a:cubicBezTo>
                  <a:cubicBezTo>
                    <a:pt x="618" y="1009"/>
                    <a:pt x="684" y="976"/>
                    <a:pt x="734" y="909"/>
                  </a:cubicBezTo>
                  <a:lnTo>
                    <a:pt x="968" y="709"/>
                  </a:lnTo>
                  <a:cubicBezTo>
                    <a:pt x="1068" y="576"/>
                    <a:pt x="1068" y="375"/>
                    <a:pt x="968" y="309"/>
                  </a:cubicBezTo>
                  <a:lnTo>
                    <a:pt x="734" y="75"/>
                  </a:lnTo>
                  <a:cubicBezTo>
                    <a:pt x="684" y="25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0"/>
            <p:cNvSpPr/>
            <p:nvPr/>
          </p:nvSpPr>
          <p:spPr>
            <a:xfrm>
              <a:off x="9958975" y="3830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47" y="1010"/>
                  </a:cubicBezTo>
                  <a:cubicBezTo>
                    <a:pt x="618" y="1010"/>
                    <a:pt x="684" y="977"/>
                    <a:pt x="734" y="910"/>
                  </a:cubicBezTo>
                  <a:lnTo>
                    <a:pt x="968" y="710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0"/>
            <p:cNvSpPr/>
            <p:nvPr/>
          </p:nvSpPr>
          <p:spPr>
            <a:xfrm>
              <a:off x="9958975" y="4591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0"/>
            <p:cNvSpPr/>
            <p:nvPr/>
          </p:nvSpPr>
          <p:spPr>
            <a:xfrm>
              <a:off x="9958975" y="5350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0"/>
            <p:cNvSpPr/>
            <p:nvPr/>
          </p:nvSpPr>
          <p:spPr>
            <a:xfrm>
              <a:off x="10029850" y="1293875"/>
              <a:ext cx="20875" cy="19200"/>
            </a:xfrm>
            <a:custGeom>
              <a:avLst/>
              <a:gdLst/>
              <a:ahLst/>
              <a:cxnLst/>
              <a:rect l="l" t="t" r="r" b="b"/>
              <a:pathLst>
                <a:path w="835" h="768" extrusionOk="0">
                  <a:moveTo>
                    <a:pt x="322" y="0"/>
                  </a:moveTo>
                  <a:cubicBezTo>
                    <a:pt x="251" y="0"/>
                    <a:pt x="184" y="34"/>
                    <a:pt x="134" y="100"/>
                  </a:cubicBezTo>
                  <a:lnTo>
                    <a:pt x="1" y="234"/>
                  </a:lnTo>
                  <a:lnTo>
                    <a:pt x="668" y="767"/>
                  </a:lnTo>
                  <a:lnTo>
                    <a:pt x="735" y="667"/>
                  </a:lnTo>
                  <a:cubicBezTo>
                    <a:pt x="835" y="601"/>
                    <a:pt x="835" y="434"/>
                    <a:pt x="735" y="300"/>
                  </a:cubicBezTo>
                  <a:lnTo>
                    <a:pt x="534" y="100"/>
                  </a:lnTo>
                  <a:cubicBezTo>
                    <a:pt x="468" y="34"/>
                    <a:pt x="393" y="0"/>
                    <a:pt x="3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0"/>
            <p:cNvSpPr/>
            <p:nvPr/>
          </p:nvSpPr>
          <p:spPr>
            <a:xfrm>
              <a:off x="9958975" y="7624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47" y="1009"/>
                  </a:cubicBezTo>
                  <a:cubicBezTo>
                    <a:pt x="618" y="1009"/>
                    <a:pt x="684" y="976"/>
                    <a:pt x="734" y="909"/>
                  </a:cubicBezTo>
                  <a:lnTo>
                    <a:pt x="968" y="709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34" y="75"/>
                  </a:lnTo>
                  <a:cubicBezTo>
                    <a:pt x="684" y="25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0"/>
            <p:cNvSpPr/>
            <p:nvPr/>
          </p:nvSpPr>
          <p:spPr>
            <a:xfrm>
              <a:off x="9893925" y="1555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0"/>
            <p:cNvSpPr/>
            <p:nvPr/>
          </p:nvSpPr>
          <p:spPr>
            <a:xfrm>
              <a:off x="9958975" y="10668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47" y="1010"/>
                  </a:cubicBezTo>
                  <a:cubicBezTo>
                    <a:pt x="618" y="1010"/>
                    <a:pt x="684" y="976"/>
                    <a:pt x="734" y="910"/>
                  </a:cubicBezTo>
                  <a:lnTo>
                    <a:pt x="968" y="710"/>
                  </a:lnTo>
                  <a:cubicBezTo>
                    <a:pt x="1068" y="576"/>
                    <a:pt x="1068" y="376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0"/>
            <p:cNvSpPr/>
            <p:nvPr/>
          </p:nvSpPr>
          <p:spPr>
            <a:xfrm>
              <a:off x="9958975" y="99032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00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0"/>
            <p:cNvSpPr/>
            <p:nvPr/>
          </p:nvSpPr>
          <p:spPr>
            <a:xfrm>
              <a:off x="9958975" y="114187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10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47" y="1010"/>
                  </a:cubicBezTo>
                  <a:cubicBezTo>
                    <a:pt x="618" y="1010"/>
                    <a:pt x="684" y="977"/>
                    <a:pt x="734" y="910"/>
                  </a:cubicBezTo>
                  <a:lnTo>
                    <a:pt x="968" y="710"/>
                  </a:lnTo>
                  <a:cubicBezTo>
                    <a:pt x="1068" y="576"/>
                    <a:pt x="1068" y="410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0"/>
            <p:cNvSpPr/>
            <p:nvPr/>
          </p:nvSpPr>
          <p:spPr>
            <a:xfrm>
              <a:off x="9958975" y="9144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0"/>
            <p:cNvSpPr/>
            <p:nvPr/>
          </p:nvSpPr>
          <p:spPr>
            <a:xfrm>
              <a:off x="10089900" y="-22387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0"/>
            <p:cNvSpPr/>
            <p:nvPr/>
          </p:nvSpPr>
          <p:spPr>
            <a:xfrm>
              <a:off x="9958975" y="3079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47" y="1010"/>
                  </a:cubicBezTo>
                  <a:cubicBezTo>
                    <a:pt x="618" y="1010"/>
                    <a:pt x="684" y="976"/>
                    <a:pt x="734" y="910"/>
                  </a:cubicBezTo>
                  <a:lnTo>
                    <a:pt x="968" y="710"/>
                  </a:lnTo>
                  <a:cubicBezTo>
                    <a:pt x="1068" y="576"/>
                    <a:pt x="1068" y="376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0"/>
            <p:cNvSpPr/>
            <p:nvPr/>
          </p:nvSpPr>
          <p:spPr>
            <a:xfrm>
              <a:off x="9893925" y="-1488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0"/>
            <p:cNvSpPr/>
            <p:nvPr/>
          </p:nvSpPr>
          <p:spPr>
            <a:xfrm>
              <a:off x="9958975" y="121797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0"/>
            <p:cNvSpPr/>
            <p:nvPr/>
          </p:nvSpPr>
          <p:spPr>
            <a:xfrm>
              <a:off x="9958975" y="-1480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5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0"/>
            <p:cNvSpPr/>
            <p:nvPr/>
          </p:nvSpPr>
          <p:spPr>
            <a:xfrm>
              <a:off x="9893925" y="295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0"/>
            <p:cNvSpPr/>
            <p:nvPr/>
          </p:nvSpPr>
          <p:spPr>
            <a:xfrm>
              <a:off x="9893925" y="794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0"/>
            <p:cNvSpPr/>
            <p:nvPr/>
          </p:nvSpPr>
          <p:spPr>
            <a:xfrm>
              <a:off x="9893925" y="-7295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0"/>
            <p:cNvSpPr/>
            <p:nvPr/>
          </p:nvSpPr>
          <p:spPr>
            <a:xfrm>
              <a:off x="9958975" y="1555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0"/>
            <p:cNvSpPr/>
            <p:nvPr/>
          </p:nvSpPr>
          <p:spPr>
            <a:xfrm>
              <a:off x="9958975" y="23145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00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0"/>
            <p:cNvSpPr/>
            <p:nvPr/>
          </p:nvSpPr>
          <p:spPr>
            <a:xfrm>
              <a:off x="9958975" y="295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0"/>
            <p:cNvSpPr/>
            <p:nvPr/>
          </p:nvSpPr>
          <p:spPr>
            <a:xfrm>
              <a:off x="9958975" y="-721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567"/>
                    <a:pt x="1068" y="400"/>
                    <a:pt x="968" y="300"/>
                  </a:cubicBezTo>
                  <a:lnTo>
                    <a:pt x="734" y="100"/>
                  </a:lnTo>
                  <a:cubicBezTo>
                    <a:pt x="684" y="33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0"/>
            <p:cNvSpPr/>
            <p:nvPr/>
          </p:nvSpPr>
          <p:spPr>
            <a:xfrm>
              <a:off x="9958975" y="794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47" y="1010"/>
                  </a:cubicBezTo>
                  <a:cubicBezTo>
                    <a:pt x="618" y="1010"/>
                    <a:pt x="684" y="976"/>
                    <a:pt x="734" y="910"/>
                  </a:cubicBezTo>
                  <a:lnTo>
                    <a:pt x="968" y="710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0"/>
            <p:cNvSpPr/>
            <p:nvPr/>
          </p:nvSpPr>
          <p:spPr>
            <a:xfrm>
              <a:off x="10220825" y="10668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10"/>
                  </a:cubicBezTo>
                  <a:lnTo>
                    <a:pt x="334" y="910"/>
                  </a:lnTo>
                  <a:cubicBezTo>
                    <a:pt x="384" y="976"/>
                    <a:pt x="451" y="1010"/>
                    <a:pt x="522" y="1010"/>
                  </a:cubicBezTo>
                  <a:cubicBezTo>
                    <a:pt x="593" y="1010"/>
                    <a:pt x="668" y="976"/>
                    <a:pt x="734" y="910"/>
                  </a:cubicBezTo>
                  <a:lnTo>
                    <a:pt x="935" y="710"/>
                  </a:lnTo>
                  <a:cubicBezTo>
                    <a:pt x="1068" y="576"/>
                    <a:pt x="1068" y="409"/>
                    <a:pt x="935" y="309"/>
                  </a:cubicBezTo>
                  <a:lnTo>
                    <a:pt x="734" y="76"/>
                  </a:lnTo>
                  <a:cubicBezTo>
                    <a:pt x="668" y="26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0"/>
            <p:cNvSpPr/>
            <p:nvPr/>
          </p:nvSpPr>
          <p:spPr>
            <a:xfrm>
              <a:off x="10417625" y="914425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5" y="985"/>
                    <a:pt x="735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5" y="101"/>
                  </a:lnTo>
                  <a:cubicBezTo>
                    <a:pt x="685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0"/>
            <p:cNvSpPr/>
            <p:nvPr/>
          </p:nvSpPr>
          <p:spPr>
            <a:xfrm>
              <a:off x="10418475" y="92175"/>
              <a:ext cx="25025" cy="12525"/>
            </a:xfrm>
            <a:custGeom>
              <a:avLst/>
              <a:gdLst/>
              <a:ahLst/>
              <a:cxnLst/>
              <a:rect l="l" t="t" r="r" b="b"/>
              <a:pathLst>
                <a:path w="1001" h="501" extrusionOk="0">
                  <a:moveTo>
                    <a:pt x="0" y="0"/>
                  </a:moveTo>
                  <a:cubicBezTo>
                    <a:pt x="0" y="67"/>
                    <a:pt x="34" y="134"/>
                    <a:pt x="100" y="201"/>
                  </a:cubicBezTo>
                  <a:lnTo>
                    <a:pt x="300" y="401"/>
                  </a:lnTo>
                  <a:cubicBezTo>
                    <a:pt x="367" y="467"/>
                    <a:pt x="442" y="501"/>
                    <a:pt x="513" y="501"/>
                  </a:cubicBezTo>
                  <a:cubicBezTo>
                    <a:pt x="584" y="501"/>
                    <a:pt x="651" y="467"/>
                    <a:pt x="701" y="401"/>
                  </a:cubicBezTo>
                  <a:lnTo>
                    <a:pt x="934" y="201"/>
                  </a:lnTo>
                  <a:cubicBezTo>
                    <a:pt x="968" y="167"/>
                    <a:pt x="1001" y="67"/>
                    <a:pt x="100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0"/>
            <p:cNvSpPr/>
            <p:nvPr/>
          </p:nvSpPr>
          <p:spPr>
            <a:xfrm>
              <a:off x="10416800" y="3079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10"/>
                  </a:cubicBezTo>
                  <a:lnTo>
                    <a:pt x="334" y="910"/>
                  </a:lnTo>
                  <a:cubicBezTo>
                    <a:pt x="384" y="976"/>
                    <a:pt x="451" y="1010"/>
                    <a:pt x="522" y="1010"/>
                  </a:cubicBezTo>
                  <a:cubicBezTo>
                    <a:pt x="593" y="1010"/>
                    <a:pt x="668" y="976"/>
                    <a:pt x="734" y="910"/>
                  </a:cubicBezTo>
                  <a:lnTo>
                    <a:pt x="935" y="710"/>
                  </a:lnTo>
                  <a:cubicBezTo>
                    <a:pt x="1068" y="576"/>
                    <a:pt x="1068" y="376"/>
                    <a:pt x="935" y="309"/>
                  </a:cubicBezTo>
                  <a:lnTo>
                    <a:pt x="734" y="76"/>
                  </a:lnTo>
                  <a:cubicBezTo>
                    <a:pt x="668" y="26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0"/>
            <p:cNvSpPr/>
            <p:nvPr/>
          </p:nvSpPr>
          <p:spPr>
            <a:xfrm>
              <a:off x="10416800" y="23145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4" y="934"/>
                  </a:cubicBezTo>
                  <a:lnTo>
                    <a:pt x="935" y="734"/>
                  </a:lnTo>
                  <a:cubicBezTo>
                    <a:pt x="1068" y="601"/>
                    <a:pt x="1068" y="400"/>
                    <a:pt x="935" y="300"/>
                  </a:cubicBezTo>
                  <a:lnTo>
                    <a:pt x="734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0"/>
            <p:cNvSpPr/>
            <p:nvPr/>
          </p:nvSpPr>
          <p:spPr>
            <a:xfrm>
              <a:off x="10417625" y="990325"/>
              <a:ext cx="25050" cy="13350"/>
            </a:xfrm>
            <a:custGeom>
              <a:avLst/>
              <a:gdLst/>
              <a:ahLst/>
              <a:cxnLst/>
              <a:rect l="l" t="t" r="r" b="b"/>
              <a:pathLst>
                <a:path w="1002" h="534" extrusionOk="0">
                  <a:moveTo>
                    <a:pt x="489" y="0"/>
                  </a:moveTo>
                  <a:cubicBezTo>
                    <a:pt x="418" y="0"/>
                    <a:pt x="351" y="34"/>
                    <a:pt x="301" y="100"/>
                  </a:cubicBezTo>
                  <a:lnTo>
                    <a:pt x="68" y="300"/>
                  </a:lnTo>
                  <a:cubicBezTo>
                    <a:pt x="34" y="367"/>
                    <a:pt x="1" y="434"/>
                    <a:pt x="1" y="534"/>
                  </a:cubicBezTo>
                  <a:lnTo>
                    <a:pt x="1002" y="534"/>
                  </a:lnTo>
                  <a:cubicBezTo>
                    <a:pt x="1002" y="434"/>
                    <a:pt x="1002" y="367"/>
                    <a:pt x="902" y="300"/>
                  </a:cubicBezTo>
                  <a:lnTo>
                    <a:pt x="701" y="100"/>
                  </a:lnTo>
                  <a:cubicBezTo>
                    <a:pt x="635" y="34"/>
                    <a:pt x="560" y="0"/>
                    <a:pt x="489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0"/>
            <p:cNvSpPr/>
            <p:nvPr/>
          </p:nvSpPr>
          <p:spPr>
            <a:xfrm>
              <a:off x="10482675" y="990325"/>
              <a:ext cx="25875" cy="11700"/>
            </a:xfrm>
            <a:custGeom>
              <a:avLst/>
              <a:gdLst/>
              <a:ahLst/>
              <a:cxnLst/>
              <a:rect l="l" t="t" r="r" b="b"/>
              <a:pathLst>
                <a:path w="1035" h="468" extrusionOk="0">
                  <a:moveTo>
                    <a:pt x="518" y="0"/>
                  </a:moveTo>
                  <a:cubicBezTo>
                    <a:pt x="443" y="0"/>
                    <a:pt x="368" y="34"/>
                    <a:pt x="301" y="100"/>
                  </a:cubicBezTo>
                  <a:lnTo>
                    <a:pt x="101" y="300"/>
                  </a:lnTo>
                  <a:cubicBezTo>
                    <a:pt x="67" y="367"/>
                    <a:pt x="1" y="434"/>
                    <a:pt x="1" y="467"/>
                  </a:cubicBezTo>
                  <a:lnTo>
                    <a:pt x="968" y="467"/>
                  </a:lnTo>
                  <a:cubicBezTo>
                    <a:pt x="1035" y="434"/>
                    <a:pt x="1035" y="367"/>
                    <a:pt x="935" y="300"/>
                  </a:cubicBezTo>
                  <a:lnTo>
                    <a:pt x="735" y="100"/>
                  </a:lnTo>
                  <a:cubicBezTo>
                    <a:pt x="668" y="34"/>
                    <a:pt x="593" y="0"/>
                    <a:pt x="518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0"/>
            <p:cNvSpPr/>
            <p:nvPr/>
          </p:nvSpPr>
          <p:spPr>
            <a:xfrm>
              <a:off x="10351750" y="6108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035" y="601"/>
                    <a:pt x="1035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0"/>
            <p:cNvSpPr/>
            <p:nvPr/>
          </p:nvSpPr>
          <p:spPr>
            <a:xfrm>
              <a:off x="10416800" y="61087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35"/>
                  </a:cubicBezTo>
                  <a:lnTo>
                    <a:pt x="334" y="935"/>
                  </a:lnTo>
                  <a:cubicBezTo>
                    <a:pt x="384" y="1001"/>
                    <a:pt x="451" y="1035"/>
                    <a:pt x="522" y="1035"/>
                  </a:cubicBezTo>
                  <a:cubicBezTo>
                    <a:pt x="593" y="1035"/>
                    <a:pt x="668" y="1001"/>
                    <a:pt x="734" y="935"/>
                  </a:cubicBezTo>
                  <a:lnTo>
                    <a:pt x="935" y="735"/>
                  </a:lnTo>
                  <a:cubicBezTo>
                    <a:pt x="1068" y="601"/>
                    <a:pt x="1068" y="401"/>
                    <a:pt x="935" y="301"/>
                  </a:cubicBezTo>
                  <a:lnTo>
                    <a:pt x="734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0"/>
            <p:cNvSpPr/>
            <p:nvPr/>
          </p:nvSpPr>
          <p:spPr>
            <a:xfrm>
              <a:off x="10416800" y="6874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0"/>
                  </a:moveTo>
                  <a:cubicBezTo>
                    <a:pt x="451" y="0"/>
                    <a:pt x="384" y="25"/>
                    <a:pt x="334" y="75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09"/>
                  </a:cubicBezTo>
                  <a:lnTo>
                    <a:pt x="334" y="909"/>
                  </a:lnTo>
                  <a:cubicBezTo>
                    <a:pt x="384" y="976"/>
                    <a:pt x="451" y="1009"/>
                    <a:pt x="522" y="1009"/>
                  </a:cubicBezTo>
                  <a:cubicBezTo>
                    <a:pt x="593" y="1009"/>
                    <a:pt x="668" y="976"/>
                    <a:pt x="734" y="909"/>
                  </a:cubicBezTo>
                  <a:lnTo>
                    <a:pt x="935" y="709"/>
                  </a:lnTo>
                  <a:cubicBezTo>
                    <a:pt x="1068" y="576"/>
                    <a:pt x="1068" y="375"/>
                    <a:pt x="935" y="309"/>
                  </a:cubicBezTo>
                  <a:lnTo>
                    <a:pt x="734" y="75"/>
                  </a:lnTo>
                  <a:cubicBezTo>
                    <a:pt x="668" y="25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0"/>
            <p:cNvSpPr/>
            <p:nvPr/>
          </p:nvSpPr>
          <p:spPr>
            <a:xfrm>
              <a:off x="10416800" y="7624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0"/>
                  </a:moveTo>
                  <a:cubicBezTo>
                    <a:pt x="451" y="0"/>
                    <a:pt x="384" y="25"/>
                    <a:pt x="334" y="75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09"/>
                  </a:cubicBezTo>
                  <a:lnTo>
                    <a:pt x="334" y="909"/>
                  </a:lnTo>
                  <a:cubicBezTo>
                    <a:pt x="384" y="976"/>
                    <a:pt x="451" y="1009"/>
                    <a:pt x="522" y="1009"/>
                  </a:cubicBezTo>
                  <a:cubicBezTo>
                    <a:pt x="593" y="1009"/>
                    <a:pt x="668" y="976"/>
                    <a:pt x="734" y="909"/>
                  </a:cubicBezTo>
                  <a:lnTo>
                    <a:pt x="935" y="709"/>
                  </a:lnTo>
                  <a:cubicBezTo>
                    <a:pt x="1068" y="576"/>
                    <a:pt x="1068" y="409"/>
                    <a:pt x="935" y="309"/>
                  </a:cubicBezTo>
                  <a:lnTo>
                    <a:pt x="734" y="75"/>
                  </a:lnTo>
                  <a:cubicBezTo>
                    <a:pt x="668" y="25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0"/>
            <p:cNvSpPr/>
            <p:nvPr/>
          </p:nvSpPr>
          <p:spPr>
            <a:xfrm>
              <a:off x="10416800" y="3830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10"/>
                  </a:cubicBezTo>
                  <a:lnTo>
                    <a:pt x="334" y="910"/>
                  </a:lnTo>
                  <a:cubicBezTo>
                    <a:pt x="384" y="977"/>
                    <a:pt x="451" y="1010"/>
                    <a:pt x="522" y="1010"/>
                  </a:cubicBezTo>
                  <a:cubicBezTo>
                    <a:pt x="593" y="1010"/>
                    <a:pt x="668" y="977"/>
                    <a:pt x="734" y="910"/>
                  </a:cubicBezTo>
                  <a:lnTo>
                    <a:pt x="935" y="710"/>
                  </a:lnTo>
                  <a:cubicBezTo>
                    <a:pt x="1068" y="576"/>
                    <a:pt x="1068" y="409"/>
                    <a:pt x="935" y="309"/>
                  </a:cubicBezTo>
                  <a:lnTo>
                    <a:pt x="734" y="76"/>
                  </a:lnTo>
                  <a:cubicBezTo>
                    <a:pt x="668" y="26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0"/>
            <p:cNvSpPr/>
            <p:nvPr/>
          </p:nvSpPr>
          <p:spPr>
            <a:xfrm>
              <a:off x="10548550" y="990325"/>
              <a:ext cx="25050" cy="11700"/>
            </a:xfrm>
            <a:custGeom>
              <a:avLst/>
              <a:gdLst/>
              <a:ahLst/>
              <a:cxnLst/>
              <a:rect l="l" t="t" r="r" b="b"/>
              <a:pathLst>
                <a:path w="1002" h="468" extrusionOk="0">
                  <a:moveTo>
                    <a:pt x="518" y="0"/>
                  </a:moveTo>
                  <a:cubicBezTo>
                    <a:pt x="443" y="0"/>
                    <a:pt x="368" y="34"/>
                    <a:pt x="301" y="100"/>
                  </a:cubicBezTo>
                  <a:lnTo>
                    <a:pt x="101" y="300"/>
                  </a:lnTo>
                  <a:cubicBezTo>
                    <a:pt x="68" y="367"/>
                    <a:pt x="1" y="434"/>
                    <a:pt x="1" y="467"/>
                  </a:cubicBezTo>
                  <a:lnTo>
                    <a:pt x="968" y="467"/>
                  </a:lnTo>
                  <a:cubicBezTo>
                    <a:pt x="1002" y="400"/>
                    <a:pt x="968" y="367"/>
                    <a:pt x="935" y="300"/>
                  </a:cubicBezTo>
                  <a:lnTo>
                    <a:pt x="735" y="100"/>
                  </a:lnTo>
                  <a:cubicBezTo>
                    <a:pt x="668" y="34"/>
                    <a:pt x="593" y="0"/>
                    <a:pt x="518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0"/>
            <p:cNvSpPr/>
            <p:nvPr/>
          </p:nvSpPr>
          <p:spPr>
            <a:xfrm>
              <a:off x="10416800" y="4591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2" y="1010"/>
                  </a:cubicBezTo>
                  <a:cubicBezTo>
                    <a:pt x="593" y="1010"/>
                    <a:pt x="668" y="985"/>
                    <a:pt x="734" y="935"/>
                  </a:cubicBezTo>
                  <a:lnTo>
                    <a:pt x="935" y="701"/>
                  </a:lnTo>
                  <a:cubicBezTo>
                    <a:pt x="1068" y="601"/>
                    <a:pt x="1068" y="434"/>
                    <a:pt x="935" y="301"/>
                  </a:cubicBezTo>
                  <a:lnTo>
                    <a:pt x="734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0"/>
            <p:cNvSpPr/>
            <p:nvPr/>
          </p:nvSpPr>
          <p:spPr>
            <a:xfrm>
              <a:off x="10416800" y="1555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2" y="1010"/>
                  </a:cubicBezTo>
                  <a:cubicBezTo>
                    <a:pt x="593" y="1010"/>
                    <a:pt x="668" y="985"/>
                    <a:pt x="734" y="935"/>
                  </a:cubicBezTo>
                  <a:lnTo>
                    <a:pt x="935" y="701"/>
                  </a:lnTo>
                  <a:cubicBezTo>
                    <a:pt x="1068" y="601"/>
                    <a:pt x="1068" y="434"/>
                    <a:pt x="935" y="301"/>
                  </a:cubicBezTo>
                  <a:lnTo>
                    <a:pt x="734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0"/>
            <p:cNvSpPr/>
            <p:nvPr/>
          </p:nvSpPr>
          <p:spPr>
            <a:xfrm>
              <a:off x="10351750" y="9144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035" y="601"/>
                    <a:pt x="1035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0"/>
            <p:cNvSpPr/>
            <p:nvPr/>
          </p:nvSpPr>
          <p:spPr>
            <a:xfrm>
              <a:off x="10351750" y="1141875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10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068" y="576"/>
                    <a:pt x="1068" y="410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0"/>
            <p:cNvSpPr/>
            <p:nvPr/>
          </p:nvSpPr>
          <p:spPr>
            <a:xfrm>
              <a:off x="10351750" y="9903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35" y="601"/>
                    <a:pt x="1035" y="400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0"/>
            <p:cNvSpPr/>
            <p:nvPr/>
          </p:nvSpPr>
          <p:spPr>
            <a:xfrm>
              <a:off x="10351750" y="8385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00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035" y="601"/>
                    <a:pt x="1035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0"/>
            <p:cNvSpPr/>
            <p:nvPr/>
          </p:nvSpPr>
          <p:spPr>
            <a:xfrm>
              <a:off x="10351750" y="7624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035" y="576"/>
                    <a:pt x="1035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0"/>
            <p:cNvSpPr/>
            <p:nvPr/>
          </p:nvSpPr>
          <p:spPr>
            <a:xfrm>
              <a:off x="10351750" y="6874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035" y="576"/>
                    <a:pt x="1035" y="375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0"/>
            <p:cNvSpPr/>
            <p:nvPr/>
          </p:nvSpPr>
          <p:spPr>
            <a:xfrm>
              <a:off x="10550225" y="763075"/>
              <a:ext cx="18375" cy="11275"/>
            </a:xfrm>
            <a:custGeom>
              <a:avLst/>
              <a:gdLst/>
              <a:ahLst/>
              <a:cxnLst/>
              <a:rect l="l" t="t" r="r" b="b"/>
              <a:pathLst>
                <a:path w="735" h="451" extrusionOk="0">
                  <a:moveTo>
                    <a:pt x="451" y="0"/>
                  </a:moveTo>
                  <a:cubicBezTo>
                    <a:pt x="384" y="0"/>
                    <a:pt x="318" y="17"/>
                    <a:pt x="268" y="50"/>
                  </a:cubicBezTo>
                  <a:lnTo>
                    <a:pt x="67" y="284"/>
                  </a:lnTo>
                  <a:cubicBezTo>
                    <a:pt x="34" y="317"/>
                    <a:pt x="1" y="351"/>
                    <a:pt x="1" y="451"/>
                  </a:cubicBezTo>
                  <a:lnTo>
                    <a:pt x="735" y="150"/>
                  </a:lnTo>
                  <a:lnTo>
                    <a:pt x="634" y="50"/>
                  </a:lnTo>
                  <a:cubicBezTo>
                    <a:pt x="584" y="17"/>
                    <a:pt x="518" y="0"/>
                    <a:pt x="4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0"/>
            <p:cNvSpPr/>
            <p:nvPr/>
          </p:nvSpPr>
          <p:spPr>
            <a:xfrm>
              <a:off x="10360100" y="-131325"/>
              <a:ext cx="15850" cy="7750"/>
            </a:xfrm>
            <a:custGeom>
              <a:avLst/>
              <a:gdLst/>
              <a:ahLst/>
              <a:cxnLst/>
              <a:rect l="l" t="t" r="r" b="b"/>
              <a:pathLst>
                <a:path w="634" h="310" extrusionOk="0">
                  <a:moveTo>
                    <a:pt x="634" y="1"/>
                  </a:moveTo>
                  <a:lnTo>
                    <a:pt x="0" y="234"/>
                  </a:lnTo>
                  <a:cubicBezTo>
                    <a:pt x="67" y="284"/>
                    <a:pt x="142" y="309"/>
                    <a:pt x="217" y="309"/>
                  </a:cubicBezTo>
                  <a:cubicBezTo>
                    <a:pt x="292" y="309"/>
                    <a:pt x="367" y="284"/>
                    <a:pt x="434" y="234"/>
                  </a:cubicBezTo>
                  <a:lnTo>
                    <a:pt x="634" y="1"/>
                  </a:ln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0"/>
            <p:cNvSpPr/>
            <p:nvPr/>
          </p:nvSpPr>
          <p:spPr>
            <a:xfrm>
              <a:off x="10547725" y="9144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0"/>
            <p:cNvSpPr/>
            <p:nvPr/>
          </p:nvSpPr>
          <p:spPr>
            <a:xfrm>
              <a:off x="10351750" y="10668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035" y="576"/>
                    <a:pt x="1035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0"/>
            <p:cNvSpPr/>
            <p:nvPr/>
          </p:nvSpPr>
          <p:spPr>
            <a:xfrm>
              <a:off x="10416800" y="5350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4" y="934"/>
                  </a:cubicBezTo>
                  <a:lnTo>
                    <a:pt x="935" y="734"/>
                  </a:lnTo>
                  <a:cubicBezTo>
                    <a:pt x="1068" y="601"/>
                    <a:pt x="1068" y="434"/>
                    <a:pt x="935" y="300"/>
                  </a:cubicBezTo>
                  <a:lnTo>
                    <a:pt x="734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0"/>
            <p:cNvSpPr/>
            <p:nvPr/>
          </p:nvSpPr>
          <p:spPr>
            <a:xfrm>
              <a:off x="10550225" y="93000"/>
              <a:ext cx="25050" cy="11700"/>
            </a:xfrm>
            <a:custGeom>
              <a:avLst/>
              <a:gdLst/>
              <a:ahLst/>
              <a:cxnLst/>
              <a:rect l="l" t="t" r="r" b="b"/>
              <a:pathLst>
                <a:path w="1002" h="468" extrusionOk="0">
                  <a:moveTo>
                    <a:pt x="34" y="1"/>
                  </a:moveTo>
                  <a:cubicBezTo>
                    <a:pt x="1" y="34"/>
                    <a:pt x="1" y="134"/>
                    <a:pt x="67" y="168"/>
                  </a:cubicBezTo>
                  <a:lnTo>
                    <a:pt x="268" y="368"/>
                  </a:lnTo>
                  <a:cubicBezTo>
                    <a:pt x="334" y="434"/>
                    <a:pt x="409" y="468"/>
                    <a:pt x="484" y="468"/>
                  </a:cubicBezTo>
                  <a:cubicBezTo>
                    <a:pt x="559" y="468"/>
                    <a:pt x="634" y="434"/>
                    <a:pt x="701" y="368"/>
                  </a:cubicBezTo>
                  <a:lnTo>
                    <a:pt x="901" y="168"/>
                  </a:lnTo>
                  <a:cubicBezTo>
                    <a:pt x="935" y="134"/>
                    <a:pt x="1001" y="34"/>
                    <a:pt x="10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0"/>
            <p:cNvSpPr/>
            <p:nvPr/>
          </p:nvSpPr>
          <p:spPr>
            <a:xfrm>
              <a:off x="10613600" y="459100"/>
              <a:ext cx="25875" cy="25050"/>
            </a:xfrm>
            <a:custGeom>
              <a:avLst/>
              <a:gdLst/>
              <a:ahLst/>
              <a:cxnLst/>
              <a:rect l="l" t="t" r="r" b="b"/>
              <a:pathLst>
                <a:path w="1035" h="1002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368" y="968"/>
                    <a:pt x="401" y="968"/>
                    <a:pt x="468" y="1001"/>
                  </a:cubicBezTo>
                  <a:lnTo>
                    <a:pt x="1002" y="534"/>
                  </a:lnTo>
                  <a:cubicBezTo>
                    <a:pt x="1035" y="468"/>
                    <a:pt x="1002" y="368"/>
                    <a:pt x="968" y="301"/>
                  </a:cubicBezTo>
                  <a:lnTo>
                    <a:pt x="735" y="101"/>
                  </a:lnTo>
                  <a:cubicBezTo>
                    <a:pt x="685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0"/>
            <p:cNvSpPr/>
            <p:nvPr/>
          </p:nvSpPr>
          <p:spPr>
            <a:xfrm>
              <a:off x="10613600" y="6874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47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47" y="1009"/>
                  </a:cubicBezTo>
                  <a:cubicBezTo>
                    <a:pt x="618" y="1009"/>
                    <a:pt x="685" y="976"/>
                    <a:pt x="735" y="909"/>
                  </a:cubicBezTo>
                  <a:lnTo>
                    <a:pt x="968" y="709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35" y="75"/>
                  </a:lnTo>
                  <a:cubicBezTo>
                    <a:pt x="685" y="25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0"/>
            <p:cNvSpPr/>
            <p:nvPr/>
          </p:nvSpPr>
          <p:spPr>
            <a:xfrm>
              <a:off x="10548550" y="535000"/>
              <a:ext cx="20050" cy="25875"/>
            </a:xfrm>
            <a:custGeom>
              <a:avLst/>
              <a:gdLst/>
              <a:ahLst/>
              <a:cxnLst/>
              <a:rect l="l" t="t" r="r" b="b"/>
              <a:pathLst>
                <a:path w="8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5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5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802" y="901"/>
                  </a:lnTo>
                  <a:cubicBezTo>
                    <a:pt x="735" y="634"/>
                    <a:pt x="735" y="400"/>
                    <a:pt x="802" y="134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0"/>
            <p:cNvSpPr/>
            <p:nvPr/>
          </p:nvSpPr>
          <p:spPr>
            <a:xfrm>
              <a:off x="10550225" y="320675"/>
              <a:ext cx="19200" cy="11700"/>
            </a:xfrm>
            <a:custGeom>
              <a:avLst/>
              <a:gdLst/>
              <a:ahLst/>
              <a:cxnLst/>
              <a:rect l="l" t="t" r="r" b="b"/>
              <a:pathLst>
                <a:path w="768" h="468" extrusionOk="0">
                  <a:moveTo>
                    <a:pt x="1" y="0"/>
                  </a:moveTo>
                  <a:cubicBezTo>
                    <a:pt x="1" y="67"/>
                    <a:pt x="1" y="100"/>
                    <a:pt x="67" y="167"/>
                  </a:cubicBezTo>
                  <a:lnTo>
                    <a:pt x="268" y="367"/>
                  </a:lnTo>
                  <a:cubicBezTo>
                    <a:pt x="334" y="434"/>
                    <a:pt x="409" y="467"/>
                    <a:pt x="484" y="467"/>
                  </a:cubicBezTo>
                  <a:cubicBezTo>
                    <a:pt x="559" y="467"/>
                    <a:pt x="634" y="434"/>
                    <a:pt x="701" y="367"/>
                  </a:cubicBezTo>
                  <a:lnTo>
                    <a:pt x="768" y="3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0"/>
            <p:cNvSpPr/>
            <p:nvPr/>
          </p:nvSpPr>
          <p:spPr>
            <a:xfrm>
              <a:off x="10547725" y="1555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0"/>
            <p:cNvSpPr/>
            <p:nvPr/>
          </p:nvSpPr>
          <p:spPr>
            <a:xfrm>
              <a:off x="10613600" y="3830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47" y="1010"/>
                  </a:cubicBezTo>
                  <a:cubicBezTo>
                    <a:pt x="618" y="1010"/>
                    <a:pt x="685" y="977"/>
                    <a:pt x="735" y="910"/>
                  </a:cubicBezTo>
                  <a:lnTo>
                    <a:pt x="968" y="710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35" y="76"/>
                  </a:lnTo>
                  <a:cubicBezTo>
                    <a:pt x="685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0"/>
            <p:cNvSpPr/>
            <p:nvPr/>
          </p:nvSpPr>
          <p:spPr>
            <a:xfrm>
              <a:off x="10547725" y="4591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0"/>
            <p:cNvSpPr/>
            <p:nvPr/>
          </p:nvSpPr>
          <p:spPr>
            <a:xfrm>
              <a:off x="10547725" y="6874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0"/>
            <p:cNvSpPr/>
            <p:nvPr/>
          </p:nvSpPr>
          <p:spPr>
            <a:xfrm>
              <a:off x="10613600" y="611825"/>
              <a:ext cx="25875" cy="24925"/>
            </a:xfrm>
            <a:custGeom>
              <a:avLst/>
              <a:gdLst/>
              <a:ahLst/>
              <a:cxnLst/>
              <a:rect l="l" t="t" r="r" b="b"/>
              <a:pathLst>
                <a:path w="1035" h="997" extrusionOk="0">
                  <a:moveTo>
                    <a:pt x="455" y="1"/>
                  </a:moveTo>
                  <a:cubicBezTo>
                    <a:pt x="412" y="1"/>
                    <a:pt x="357" y="40"/>
                    <a:pt x="334" y="63"/>
                  </a:cubicBezTo>
                  <a:lnTo>
                    <a:pt x="134" y="263"/>
                  </a:lnTo>
                  <a:cubicBezTo>
                    <a:pt x="1" y="396"/>
                    <a:pt x="1" y="563"/>
                    <a:pt x="134" y="697"/>
                  </a:cubicBezTo>
                  <a:lnTo>
                    <a:pt x="334" y="897"/>
                  </a:lnTo>
                  <a:cubicBezTo>
                    <a:pt x="401" y="963"/>
                    <a:pt x="476" y="997"/>
                    <a:pt x="547" y="997"/>
                  </a:cubicBezTo>
                  <a:cubicBezTo>
                    <a:pt x="618" y="997"/>
                    <a:pt x="685" y="963"/>
                    <a:pt x="735" y="897"/>
                  </a:cubicBezTo>
                  <a:lnTo>
                    <a:pt x="968" y="697"/>
                  </a:lnTo>
                  <a:cubicBezTo>
                    <a:pt x="1002" y="663"/>
                    <a:pt x="1035" y="563"/>
                    <a:pt x="1035" y="496"/>
                  </a:cubicBezTo>
                  <a:lnTo>
                    <a:pt x="501" y="29"/>
                  </a:lnTo>
                  <a:cubicBezTo>
                    <a:pt x="491" y="9"/>
                    <a:pt x="474" y="1"/>
                    <a:pt x="455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0"/>
            <p:cNvSpPr/>
            <p:nvPr/>
          </p:nvSpPr>
          <p:spPr>
            <a:xfrm>
              <a:off x="10416800" y="8385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00"/>
                    <a:pt x="1" y="601"/>
                    <a:pt x="101" y="701"/>
                  </a:cubicBezTo>
                  <a:lnTo>
                    <a:pt x="334" y="934"/>
                  </a:lnTo>
                  <a:cubicBezTo>
                    <a:pt x="384" y="984"/>
                    <a:pt x="451" y="1009"/>
                    <a:pt x="522" y="1009"/>
                  </a:cubicBezTo>
                  <a:cubicBezTo>
                    <a:pt x="593" y="1009"/>
                    <a:pt x="668" y="984"/>
                    <a:pt x="734" y="934"/>
                  </a:cubicBezTo>
                  <a:lnTo>
                    <a:pt x="935" y="701"/>
                  </a:lnTo>
                  <a:cubicBezTo>
                    <a:pt x="1068" y="601"/>
                    <a:pt x="1068" y="434"/>
                    <a:pt x="935" y="300"/>
                  </a:cubicBezTo>
                  <a:lnTo>
                    <a:pt x="734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0"/>
            <p:cNvSpPr/>
            <p:nvPr/>
          </p:nvSpPr>
          <p:spPr>
            <a:xfrm>
              <a:off x="10547725" y="3830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0"/>
            <p:cNvSpPr/>
            <p:nvPr/>
          </p:nvSpPr>
          <p:spPr>
            <a:xfrm>
              <a:off x="10547725" y="6108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0"/>
            <p:cNvSpPr/>
            <p:nvPr/>
          </p:nvSpPr>
          <p:spPr>
            <a:xfrm>
              <a:off x="10481850" y="3079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101" y="576"/>
                    <a:pt x="1101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50"/>
            <p:cNvSpPr/>
            <p:nvPr/>
          </p:nvSpPr>
          <p:spPr>
            <a:xfrm>
              <a:off x="10481850" y="23145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00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50"/>
            <p:cNvSpPr/>
            <p:nvPr/>
          </p:nvSpPr>
          <p:spPr>
            <a:xfrm>
              <a:off x="10481850" y="3830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0"/>
            <p:cNvSpPr/>
            <p:nvPr/>
          </p:nvSpPr>
          <p:spPr>
            <a:xfrm>
              <a:off x="10481850" y="4591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50"/>
            <p:cNvSpPr/>
            <p:nvPr/>
          </p:nvSpPr>
          <p:spPr>
            <a:xfrm>
              <a:off x="10481850" y="8385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00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50"/>
            <p:cNvSpPr/>
            <p:nvPr/>
          </p:nvSpPr>
          <p:spPr>
            <a:xfrm>
              <a:off x="10481850" y="1555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50"/>
            <p:cNvSpPr/>
            <p:nvPr/>
          </p:nvSpPr>
          <p:spPr>
            <a:xfrm>
              <a:off x="10484350" y="93000"/>
              <a:ext cx="25050" cy="11700"/>
            </a:xfrm>
            <a:custGeom>
              <a:avLst/>
              <a:gdLst/>
              <a:ahLst/>
              <a:cxnLst/>
              <a:rect l="l" t="t" r="r" b="b"/>
              <a:pathLst>
                <a:path w="1002" h="468" extrusionOk="0">
                  <a:moveTo>
                    <a:pt x="34" y="1"/>
                  </a:moveTo>
                  <a:cubicBezTo>
                    <a:pt x="0" y="34"/>
                    <a:pt x="34" y="134"/>
                    <a:pt x="67" y="168"/>
                  </a:cubicBezTo>
                  <a:lnTo>
                    <a:pt x="301" y="368"/>
                  </a:lnTo>
                  <a:cubicBezTo>
                    <a:pt x="351" y="434"/>
                    <a:pt x="417" y="468"/>
                    <a:pt x="488" y="468"/>
                  </a:cubicBezTo>
                  <a:cubicBezTo>
                    <a:pt x="559" y="468"/>
                    <a:pt x="634" y="434"/>
                    <a:pt x="701" y="368"/>
                  </a:cubicBezTo>
                  <a:lnTo>
                    <a:pt x="901" y="168"/>
                  </a:lnTo>
                  <a:cubicBezTo>
                    <a:pt x="968" y="134"/>
                    <a:pt x="1001" y="34"/>
                    <a:pt x="10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0"/>
            <p:cNvSpPr/>
            <p:nvPr/>
          </p:nvSpPr>
          <p:spPr>
            <a:xfrm>
              <a:off x="10481850" y="9144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0"/>
            <p:cNvSpPr/>
            <p:nvPr/>
          </p:nvSpPr>
          <p:spPr>
            <a:xfrm>
              <a:off x="10481850" y="5350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0"/>
            <p:cNvSpPr/>
            <p:nvPr/>
          </p:nvSpPr>
          <p:spPr>
            <a:xfrm>
              <a:off x="10481850" y="7624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0"/>
            <p:cNvSpPr/>
            <p:nvPr/>
          </p:nvSpPr>
          <p:spPr>
            <a:xfrm>
              <a:off x="10481850" y="6874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1" y="576"/>
                    <a:pt x="1101" y="375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0"/>
            <p:cNvSpPr/>
            <p:nvPr/>
          </p:nvSpPr>
          <p:spPr>
            <a:xfrm>
              <a:off x="10481850" y="6108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0"/>
            <p:cNvSpPr/>
            <p:nvPr/>
          </p:nvSpPr>
          <p:spPr>
            <a:xfrm>
              <a:off x="10154950" y="114187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10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47" y="1010"/>
                  </a:cubicBezTo>
                  <a:cubicBezTo>
                    <a:pt x="617" y="1010"/>
                    <a:pt x="684" y="977"/>
                    <a:pt x="734" y="910"/>
                  </a:cubicBezTo>
                  <a:lnTo>
                    <a:pt x="968" y="710"/>
                  </a:lnTo>
                  <a:cubicBezTo>
                    <a:pt x="1068" y="576"/>
                    <a:pt x="1068" y="410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7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0"/>
            <p:cNvSpPr/>
            <p:nvPr/>
          </p:nvSpPr>
          <p:spPr>
            <a:xfrm>
              <a:off x="10220825" y="3079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10"/>
                  </a:cubicBezTo>
                  <a:lnTo>
                    <a:pt x="334" y="910"/>
                  </a:lnTo>
                  <a:cubicBezTo>
                    <a:pt x="384" y="976"/>
                    <a:pt x="451" y="1010"/>
                    <a:pt x="522" y="1010"/>
                  </a:cubicBezTo>
                  <a:cubicBezTo>
                    <a:pt x="593" y="1010"/>
                    <a:pt x="668" y="976"/>
                    <a:pt x="734" y="910"/>
                  </a:cubicBezTo>
                  <a:lnTo>
                    <a:pt x="935" y="710"/>
                  </a:lnTo>
                  <a:cubicBezTo>
                    <a:pt x="1068" y="576"/>
                    <a:pt x="1068" y="376"/>
                    <a:pt x="935" y="309"/>
                  </a:cubicBezTo>
                  <a:lnTo>
                    <a:pt x="734" y="76"/>
                  </a:lnTo>
                  <a:cubicBezTo>
                    <a:pt x="668" y="26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10220825" y="794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10"/>
                  </a:cubicBezTo>
                  <a:lnTo>
                    <a:pt x="334" y="910"/>
                  </a:lnTo>
                  <a:cubicBezTo>
                    <a:pt x="384" y="976"/>
                    <a:pt x="451" y="1010"/>
                    <a:pt x="522" y="1010"/>
                  </a:cubicBezTo>
                  <a:cubicBezTo>
                    <a:pt x="593" y="1010"/>
                    <a:pt x="668" y="976"/>
                    <a:pt x="734" y="910"/>
                  </a:cubicBezTo>
                  <a:lnTo>
                    <a:pt x="935" y="710"/>
                  </a:lnTo>
                  <a:cubicBezTo>
                    <a:pt x="1068" y="576"/>
                    <a:pt x="1068" y="409"/>
                    <a:pt x="935" y="309"/>
                  </a:cubicBezTo>
                  <a:lnTo>
                    <a:pt x="734" y="76"/>
                  </a:lnTo>
                  <a:cubicBezTo>
                    <a:pt x="668" y="26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10220825" y="4591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2" y="1010"/>
                  </a:cubicBezTo>
                  <a:cubicBezTo>
                    <a:pt x="593" y="1010"/>
                    <a:pt x="668" y="985"/>
                    <a:pt x="734" y="935"/>
                  </a:cubicBezTo>
                  <a:lnTo>
                    <a:pt x="935" y="701"/>
                  </a:lnTo>
                  <a:cubicBezTo>
                    <a:pt x="1068" y="601"/>
                    <a:pt x="1068" y="434"/>
                    <a:pt x="935" y="301"/>
                  </a:cubicBezTo>
                  <a:lnTo>
                    <a:pt x="734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10220825" y="5350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4" y="934"/>
                  </a:cubicBezTo>
                  <a:lnTo>
                    <a:pt x="935" y="734"/>
                  </a:lnTo>
                  <a:cubicBezTo>
                    <a:pt x="1068" y="601"/>
                    <a:pt x="1068" y="434"/>
                    <a:pt x="935" y="300"/>
                  </a:cubicBezTo>
                  <a:lnTo>
                    <a:pt x="734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10220825" y="1555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2" y="1010"/>
                  </a:cubicBezTo>
                  <a:cubicBezTo>
                    <a:pt x="593" y="1010"/>
                    <a:pt x="668" y="985"/>
                    <a:pt x="734" y="935"/>
                  </a:cubicBezTo>
                  <a:lnTo>
                    <a:pt x="935" y="701"/>
                  </a:lnTo>
                  <a:cubicBezTo>
                    <a:pt x="1068" y="601"/>
                    <a:pt x="1068" y="434"/>
                    <a:pt x="935" y="301"/>
                  </a:cubicBezTo>
                  <a:lnTo>
                    <a:pt x="734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10220825" y="23145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4" y="934"/>
                  </a:cubicBezTo>
                  <a:lnTo>
                    <a:pt x="935" y="734"/>
                  </a:lnTo>
                  <a:cubicBezTo>
                    <a:pt x="1068" y="601"/>
                    <a:pt x="1068" y="400"/>
                    <a:pt x="935" y="300"/>
                  </a:cubicBezTo>
                  <a:lnTo>
                    <a:pt x="734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10220825" y="3830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10"/>
                  </a:cubicBezTo>
                  <a:lnTo>
                    <a:pt x="334" y="910"/>
                  </a:lnTo>
                  <a:cubicBezTo>
                    <a:pt x="384" y="977"/>
                    <a:pt x="451" y="1010"/>
                    <a:pt x="522" y="1010"/>
                  </a:cubicBezTo>
                  <a:cubicBezTo>
                    <a:pt x="593" y="1010"/>
                    <a:pt x="668" y="977"/>
                    <a:pt x="734" y="910"/>
                  </a:cubicBezTo>
                  <a:lnTo>
                    <a:pt x="935" y="710"/>
                  </a:lnTo>
                  <a:cubicBezTo>
                    <a:pt x="1068" y="576"/>
                    <a:pt x="1068" y="409"/>
                    <a:pt x="935" y="309"/>
                  </a:cubicBezTo>
                  <a:lnTo>
                    <a:pt x="734" y="76"/>
                  </a:lnTo>
                  <a:cubicBezTo>
                    <a:pt x="668" y="26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10220825" y="9144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2" y="1010"/>
                  </a:cubicBezTo>
                  <a:cubicBezTo>
                    <a:pt x="593" y="1010"/>
                    <a:pt x="668" y="985"/>
                    <a:pt x="734" y="935"/>
                  </a:cubicBezTo>
                  <a:lnTo>
                    <a:pt x="935" y="701"/>
                  </a:lnTo>
                  <a:cubicBezTo>
                    <a:pt x="1068" y="601"/>
                    <a:pt x="1068" y="434"/>
                    <a:pt x="935" y="301"/>
                  </a:cubicBezTo>
                  <a:lnTo>
                    <a:pt x="734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10351750" y="5350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35" y="601"/>
                    <a:pt x="1035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0"/>
            <p:cNvSpPr/>
            <p:nvPr/>
          </p:nvSpPr>
          <p:spPr>
            <a:xfrm>
              <a:off x="10220825" y="8385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00"/>
                    <a:pt x="1" y="601"/>
                    <a:pt x="101" y="701"/>
                  </a:cubicBezTo>
                  <a:lnTo>
                    <a:pt x="334" y="934"/>
                  </a:lnTo>
                  <a:cubicBezTo>
                    <a:pt x="384" y="984"/>
                    <a:pt x="451" y="1009"/>
                    <a:pt x="522" y="1009"/>
                  </a:cubicBezTo>
                  <a:cubicBezTo>
                    <a:pt x="593" y="1009"/>
                    <a:pt x="668" y="984"/>
                    <a:pt x="734" y="934"/>
                  </a:cubicBezTo>
                  <a:lnTo>
                    <a:pt x="935" y="701"/>
                  </a:lnTo>
                  <a:cubicBezTo>
                    <a:pt x="1068" y="601"/>
                    <a:pt x="1068" y="434"/>
                    <a:pt x="935" y="300"/>
                  </a:cubicBezTo>
                  <a:lnTo>
                    <a:pt x="734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0"/>
            <p:cNvSpPr/>
            <p:nvPr/>
          </p:nvSpPr>
          <p:spPr>
            <a:xfrm>
              <a:off x="10220825" y="6874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0"/>
                  </a:moveTo>
                  <a:cubicBezTo>
                    <a:pt x="451" y="0"/>
                    <a:pt x="384" y="25"/>
                    <a:pt x="334" y="75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09"/>
                  </a:cubicBezTo>
                  <a:lnTo>
                    <a:pt x="334" y="909"/>
                  </a:lnTo>
                  <a:cubicBezTo>
                    <a:pt x="384" y="976"/>
                    <a:pt x="451" y="1009"/>
                    <a:pt x="522" y="1009"/>
                  </a:cubicBezTo>
                  <a:cubicBezTo>
                    <a:pt x="593" y="1009"/>
                    <a:pt x="668" y="976"/>
                    <a:pt x="734" y="909"/>
                  </a:cubicBezTo>
                  <a:lnTo>
                    <a:pt x="935" y="709"/>
                  </a:lnTo>
                  <a:cubicBezTo>
                    <a:pt x="1068" y="576"/>
                    <a:pt x="1068" y="375"/>
                    <a:pt x="935" y="309"/>
                  </a:cubicBezTo>
                  <a:lnTo>
                    <a:pt x="734" y="75"/>
                  </a:lnTo>
                  <a:cubicBezTo>
                    <a:pt x="668" y="25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10220825" y="7624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0"/>
                  </a:moveTo>
                  <a:cubicBezTo>
                    <a:pt x="451" y="0"/>
                    <a:pt x="384" y="25"/>
                    <a:pt x="334" y="75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09"/>
                  </a:cubicBezTo>
                  <a:lnTo>
                    <a:pt x="334" y="909"/>
                  </a:lnTo>
                  <a:cubicBezTo>
                    <a:pt x="384" y="976"/>
                    <a:pt x="451" y="1009"/>
                    <a:pt x="522" y="1009"/>
                  </a:cubicBezTo>
                  <a:cubicBezTo>
                    <a:pt x="593" y="1009"/>
                    <a:pt x="668" y="976"/>
                    <a:pt x="734" y="909"/>
                  </a:cubicBezTo>
                  <a:lnTo>
                    <a:pt x="935" y="709"/>
                  </a:lnTo>
                  <a:cubicBezTo>
                    <a:pt x="1068" y="576"/>
                    <a:pt x="1068" y="409"/>
                    <a:pt x="935" y="309"/>
                  </a:cubicBezTo>
                  <a:lnTo>
                    <a:pt x="734" y="75"/>
                  </a:lnTo>
                  <a:cubicBezTo>
                    <a:pt x="668" y="25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10360925" y="1217975"/>
              <a:ext cx="15025" cy="7525"/>
            </a:xfrm>
            <a:custGeom>
              <a:avLst/>
              <a:gdLst/>
              <a:ahLst/>
              <a:cxnLst/>
              <a:rect l="l" t="t" r="r" b="b"/>
              <a:pathLst>
                <a:path w="601" h="301" extrusionOk="0">
                  <a:moveTo>
                    <a:pt x="188" y="1"/>
                  </a:moveTo>
                  <a:cubicBezTo>
                    <a:pt x="117" y="1"/>
                    <a:pt x="51" y="34"/>
                    <a:pt x="1" y="101"/>
                  </a:cubicBezTo>
                  <a:lnTo>
                    <a:pt x="601" y="301"/>
                  </a:lnTo>
                  <a:lnTo>
                    <a:pt x="401" y="101"/>
                  </a:lnTo>
                  <a:cubicBezTo>
                    <a:pt x="334" y="34"/>
                    <a:pt x="259" y="1"/>
                    <a:pt x="188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10154950" y="10668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47" y="1010"/>
                  </a:cubicBezTo>
                  <a:cubicBezTo>
                    <a:pt x="617" y="1010"/>
                    <a:pt x="684" y="976"/>
                    <a:pt x="734" y="910"/>
                  </a:cubicBezTo>
                  <a:lnTo>
                    <a:pt x="968" y="710"/>
                  </a:lnTo>
                  <a:cubicBezTo>
                    <a:pt x="1068" y="576"/>
                    <a:pt x="1068" y="376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7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10154950" y="99032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7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00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7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10154950" y="121797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7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7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10154950" y="7624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47" y="1009"/>
                  </a:cubicBezTo>
                  <a:cubicBezTo>
                    <a:pt x="617" y="1009"/>
                    <a:pt x="684" y="976"/>
                    <a:pt x="734" y="909"/>
                  </a:cubicBezTo>
                  <a:lnTo>
                    <a:pt x="968" y="709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34" y="75"/>
                  </a:lnTo>
                  <a:cubicBezTo>
                    <a:pt x="684" y="25"/>
                    <a:pt x="617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10154950" y="9144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7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7" y="1"/>
                    <a:pt x="54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10154950" y="8385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00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47" y="1009"/>
                  </a:cubicBezTo>
                  <a:cubicBezTo>
                    <a:pt x="617" y="1009"/>
                    <a:pt x="684" y="984"/>
                    <a:pt x="734" y="934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7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10220825" y="295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4" y="934"/>
                  </a:cubicBezTo>
                  <a:lnTo>
                    <a:pt x="935" y="734"/>
                  </a:lnTo>
                  <a:cubicBezTo>
                    <a:pt x="1068" y="601"/>
                    <a:pt x="1068" y="434"/>
                    <a:pt x="935" y="300"/>
                  </a:cubicBezTo>
                  <a:lnTo>
                    <a:pt x="734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10155775" y="1294375"/>
              <a:ext cx="16700" cy="24525"/>
            </a:xfrm>
            <a:custGeom>
              <a:avLst/>
              <a:gdLst/>
              <a:ahLst/>
              <a:cxnLst/>
              <a:rect l="l" t="t" r="r" b="b"/>
              <a:pathLst>
                <a:path w="668" h="981" extrusionOk="0">
                  <a:moveTo>
                    <a:pt x="505" y="0"/>
                  </a:moveTo>
                  <a:cubicBezTo>
                    <a:pt x="444" y="0"/>
                    <a:pt x="389" y="25"/>
                    <a:pt x="334" y="80"/>
                  </a:cubicBezTo>
                  <a:lnTo>
                    <a:pt x="134" y="280"/>
                  </a:lnTo>
                  <a:cubicBezTo>
                    <a:pt x="1" y="414"/>
                    <a:pt x="1" y="581"/>
                    <a:pt x="134" y="714"/>
                  </a:cubicBezTo>
                  <a:lnTo>
                    <a:pt x="334" y="914"/>
                  </a:lnTo>
                  <a:cubicBezTo>
                    <a:pt x="368" y="948"/>
                    <a:pt x="434" y="981"/>
                    <a:pt x="501" y="981"/>
                  </a:cubicBezTo>
                  <a:lnTo>
                    <a:pt x="668" y="47"/>
                  </a:lnTo>
                  <a:cubicBezTo>
                    <a:pt x="608" y="17"/>
                    <a:pt x="555" y="0"/>
                    <a:pt x="505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10221650" y="1141875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35" y="1"/>
                  </a:moveTo>
                  <a:cubicBezTo>
                    <a:pt x="460" y="1"/>
                    <a:pt x="385" y="26"/>
                    <a:pt x="334" y="76"/>
                  </a:cubicBezTo>
                  <a:lnTo>
                    <a:pt x="134" y="309"/>
                  </a:lnTo>
                  <a:cubicBezTo>
                    <a:pt x="1" y="410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385" y="977"/>
                    <a:pt x="460" y="1010"/>
                    <a:pt x="535" y="1010"/>
                  </a:cubicBezTo>
                  <a:cubicBezTo>
                    <a:pt x="610" y="1010"/>
                    <a:pt x="685" y="977"/>
                    <a:pt x="735" y="910"/>
                  </a:cubicBezTo>
                  <a:lnTo>
                    <a:pt x="968" y="710"/>
                  </a:lnTo>
                  <a:cubicBezTo>
                    <a:pt x="1068" y="576"/>
                    <a:pt x="1068" y="410"/>
                    <a:pt x="968" y="309"/>
                  </a:cubicBezTo>
                  <a:lnTo>
                    <a:pt x="735" y="76"/>
                  </a:lnTo>
                  <a:cubicBezTo>
                    <a:pt x="685" y="26"/>
                    <a:pt x="610" y="1"/>
                    <a:pt x="535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10220825" y="-721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2" y="0"/>
                  </a:moveTo>
                  <a:cubicBezTo>
                    <a:pt x="451" y="0"/>
                    <a:pt x="384" y="33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4" y="934"/>
                  </a:cubicBezTo>
                  <a:lnTo>
                    <a:pt x="935" y="734"/>
                  </a:lnTo>
                  <a:cubicBezTo>
                    <a:pt x="1068" y="567"/>
                    <a:pt x="1068" y="400"/>
                    <a:pt x="935" y="300"/>
                  </a:cubicBezTo>
                  <a:lnTo>
                    <a:pt x="734" y="100"/>
                  </a:lnTo>
                  <a:cubicBezTo>
                    <a:pt x="668" y="33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10351750" y="-721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51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9827200" y="6108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5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5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10220825" y="61087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35"/>
                  </a:cubicBezTo>
                  <a:lnTo>
                    <a:pt x="334" y="935"/>
                  </a:lnTo>
                  <a:cubicBezTo>
                    <a:pt x="384" y="1001"/>
                    <a:pt x="451" y="1035"/>
                    <a:pt x="522" y="1035"/>
                  </a:cubicBezTo>
                  <a:cubicBezTo>
                    <a:pt x="593" y="1035"/>
                    <a:pt x="668" y="1001"/>
                    <a:pt x="734" y="935"/>
                  </a:cubicBezTo>
                  <a:lnTo>
                    <a:pt x="935" y="735"/>
                  </a:lnTo>
                  <a:cubicBezTo>
                    <a:pt x="1068" y="601"/>
                    <a:pt x="1068" y="401"/>
                    <a:pt x="935" y="301"/>
                  </a:cubicBezTo>
                  <a:lnTo>
                    <a:pt x="734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10285875" y="8385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00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10285875" y="10668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101" y="576"/>
                    <a:pt x="1101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10351750" y="794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035" y="576"/>
                    <a:pt x="1035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10351750" y="29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35" y="601"/>
                    <a:pt x="1035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10285875" y="9144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10285875" y="9903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00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10285875" y="114187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10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101" y="576"/>
                    <a:pt x="1101" y="410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10351750" y="4591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035" y="601"/>
                    <a:pt x="1035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10351750" y="3830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035" y="576"/>
                    <a:pt x="1035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10351750" y="3079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035" y="576"/>
                    <a:pt x="1035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10351750" y="1555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035" y="601"/>
                    <a:pt x="1035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10351750" y="2314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35" y="601"/>
                    <a:pt x="1035" y="400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0"/>
            <p:cNvSpPr/>
            <p:nvPr/>
          </p:nvSpPr>
          <p:spPr>
            <a:xfrm>
              <a:off x="10285875" y="794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0"/>
            <p:cNvSpPr/>
            <p:nvPr/>
          </p:nvSpPr>
          <p:spPr>
            <a:xfrm>
              <a:off x="10285875" y="1555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10220825" y="99032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4" y="934"/>
                  </a:cubicBezTo>
                  <a:lnTo>
                    <a:pt x="935" y="734"/>
                  </a:lnTo>
                  <a:cubicBezTo>
                    <a:pt x="1068" y="601"/>
                    <a:pt x="1068" y="400"/>
                    <a:pt x="935" y="300"/>
                  </a:cubicBezTo>
                  <a:lnTo>
                    <a:pt x="734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10285875" y="23145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01"/>
                  </a:lnTo>
                  <a:cubicBezTo>
                    <a:pt x="1101" y="601"/>
                    <a:pt x="1101" y="400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10285875" y="-721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567"/>
                    <a:pt x="1101" y="400"/>
                    <a:pt x="968" y="300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10285875" y="295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0"/>
            <p:cNvSpPr/>
            <p:nvPr/>
          </p:nvSpPr>
          <p:spPr>
            <a:xfrm>
              <a:off x="10285875" y="3079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101" y="576"/>
                    <a:pt x="1101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0"/>
            <p:cNvSpPr/>
            <p:nvPr/>
          </p:nvSpPr>
          <p:spPr>
            <a:xfrm>
              <a:off x="10285875" y="7624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0"/>
            <p:cNvSpPr/>
            <p:nvPr/>
          </p:nvSpPr>
          <p:spPr>
            <a:xfrm>
              <a:off x="10285875" y="6108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0"/>
            <p:cNvSpPr/>
            <p:nvPr/>
          </p:nvSpPr>
          <p:spPr>
            <a:xfrm>
              <a:off x="10285875" y="6874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1" y="576"/>
                    <a:pt x="1101" y="375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0"/>
            <p:cNvSpPr/>
            <p:nvPr/>
          </p:nvSpPr>
          <p:spPr>
            <a:xfrm>
              <a:off x="10285875" y="3830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0"/>
            <p:cNvSpPr/>
            <p:nvPr/>
          </p:nvSpPr>
          <p:spPr>
            <a:xfrm>
              <a:off x="10285875" y="5350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0"/>
            <p:cNvSpPr/>
            <p:nvPr/>
          </p:nvSpPr>
          <p:spPr>
            <a:xfrm>
              <a:off x="10285875" y="4591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0"/>
            <p:cNvSpPr/>
            <p:nvPr/>
          </p:nvSpPr>
          <p:spPr>
            <a:xfrm>
              <a:off x="9108375" y="68592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6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35"/>
                  </a:cubicBezTo>
                  <a:lnTo>
                    <a:pt x="334" y="935"/>
                  </a:lnTo>
                  <a:cubicBezTo>
                    <a:pt x="400" y="1002"/>
                    <a:pt x="475" y="1035"/>
                    <a:pt x="546" y="1035"/>
                  </a:cubicBezTo>
                  <a:cubicBezTo>
                    <a:pt x="617" y="1035"/>
                    <a:pt x="684" y="1002"/>
                    <a:pt x="734" y="935"/>
                  </a:cubicBezTo>
                  <a:lnTo>
                    <a:pt x="967" y="735"/>
                  </a:lnTo>
                  <a:cubicBezTo>
                    <a:pt x="1067" y="601"/>
                    <a:pt x="1067" y="434"/>
                    <a:pt x="967" y="301"/>
                  </a:cubicBezTo>
                  <a:lnTo>
                    <a:pt x="734" y="101"/>
                  </a:lnTo>
                  <a:cubicBezTo>
                    <a:pt x="684" y="34"/>
                    <a:pt x="617" y="1"/>
                    <a:pt x="546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0"/>
            <p:cNvSpPr/>
            <p:nvPr/>
          </p:nvSpPr>
          <p:spPr>
            <a:xfrm>
              <a:off x="9370225" y="4591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0" y="301"/>
                  </a:lnTo>
                  <a:cubicBezTo>
                    <a:pt x="0" y="434"/>
                    <a:pt x="0" y="601"/>
                    <a:pt x="100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1" y="1010"/>
                  </a:cubicBezTo>
                  <a:cubicBezTo>
                    <a:pt x="592" y="1010"/>
                    <a:pt x="667" y="985"/>
                    <a:pt x="734" y="935"/>
                  </a:cubicBezTo>
                  <a:lnTo>
                    <a:pt x="934" y="701"/>
                  </a:lnTo>
                  <a:cubicBezTo>
                    <a:pt x="1068" y="601"/>
                    <a:pt x="1068" y="434"/>
                    <a:pt x="934" y="301"/>
                  </a:cubicBezTo>
                  <a:lnTo>
                    <a:pt x="734" y="101"/>
                  </a:lnTo>
                  <a:cubicBezTo>
                    <a:pt x="667" y="34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0"/>
            <p:cNvSpPr/>
            <p:nvPr/>
          </p:nvSpPr>
          <p:spPr>
            <a:xfrm>
              <a:off x="9370225" y="3830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0" y="309"/>
                  </a:lnTo>
                  <a:cubicBezTo>
                    <a:pt x="0" y="409"/>
                    <a:pt x="0" y="576"/>
                    <a:pt x="100" y="710"/>
                  </a:cubicBezTo>
                  <a:lnTo>
                    <a:pt x="334" y="910"/>
                  </a:lnTo>
                  <a:cubicBezTo>
                    <a:pt x="384" y="977"/>
                    <a:pt x="451" y="1010"/>
                    <a:pt x="521" y="1010"/>
                  </a:cubicBezTo>
                  <a:cubicBezTo>
                    <a:pt x="592" y="1010"/>
                    <a:pt x="667" y="977"/>
                    <a:pt x="734" y="910"/>
                  </a:cubicBezTo>
                  <a:lnTo>
                    <a:pt x="934" y="710"/>
                  </a:lnTo>
                  <a:cubicBezTo>
                    <a:pt x="1068" y="576"/>
                    <a:pt x="1068" y="409"/>
                    <a:pt x="934" y="309"/>
                  </a:cubicBezTo>
                  <a:lnTo>
                    <a:pt x="734" y="76"/>
                  </a:lnTo>
                  <a:cubicBezTo>
                    <a:pt x="667" y="26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0"/>
            <p:cNvSpPr/>
            <p:nvPr/>
          </p:nvSpPr>
          <p:spPr>
            <a:xfrm>
              <a:off x="9370225" y="61087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1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0" y="301"/>
                  </a:lnTo>
                  <a:cubicBezTo>
                    <a:pt x="0" y="434"/>
                    <a:pt x="0" y="601"/>
                    <a:pt x="100" y="735"/>
                  </a:cubicBezTo>
                  <a:lnTo>
                    <a:pt x="334" y="935"/>
                  </a:lnTo>
                  <a:cubicBezTo>
                    <a:pt x="384" y="1001"/>
                    <a:pt x="451" y="1035"/>
                    <a:pt x="521" y="1035"/>
                  </a:cubicBezTo>
                  <a:cubicBezTo>
                    <a:pt x="592" y="1035"/>
                    <a:pt x="667" y="1001"/>
                    <a:pt x="734" y="935"/>
                  </a:cubicBezTo>
                  <a:lnTo>
                    <a:pt x="934" y="735"/>
                  </a:lnTo>
                  <a:cubicBezTo>
                    <a:pt x="1068" y="601"/>
                    <a:pt x="1068" y="401"/>
                    <a:pt x="934" y="301"/>
                  </a:cubicBezTo>
                  <a:lnTo>
                    <a:pt x="734" y="101"/>
                  </a:lnTo>
                  <a:cubicBezTo>
                    <a:pt x="667" y="34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0"/>
            <p:cNvSpPr/>
            <p:nvPr/>
          </p:nvSpPr>
          <p:spPr>
            <a:xfrm>
              <a:off x="9370225" y="5350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1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0" y="300"/>
                  </a:lnTo>
                  <a:cubicBezTo>
                    <a:pt x="0" y="434"/>
                    <a:pt x="0" y="601"/>
                    <a:pt x="100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1" y="1034"/>
                  </a:cubicBezTo>
                  <a:cubicBezTo>
                    <a:pt x="592" y="1034"/>
                    <a:pt x="667" y="1001"/>
                    <a:pt x="734" y="934"/>
                  </a:cubicBezTo>
                  <a:lnTo>
                    <a:pt x="934" y="734"/>
                  </a:lnTo>
                  <a:cubicBezTo>
                    <a:pt x="1068" y="601"/>
                    <a:pt x="1068" y="434"/>
                    <a:pt x="934" y="300"/>
                  </a:cubicBezTo>
                  <a:lnTo>
                    <a:pt x="734" y="100"/>
                  </a:lnTo>
                  <a:cubicBezTo>
                    <a:pt x="667" y="34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0"/>
            <p:cNvSpPr/>
            <p:nvPr/>
          </p:nvSpPr>
          <p:spPr>
            <a:xfrm>
              <a:off x="9370225" y="1555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0" y="301"/>
                  </a:lnTo>
                  <a:cubicBezTo>
                    <a:pt x="0" y="434"/>
                    <a:pt x="0" y="601"/>
                    <a:pt x="100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1" y="1010"/>
                  </a:cubicBezTo>
                  <a:cubicBezTo>
                    <a:pt x="592" y="1010"/>
                    <a:pt x="667" y="985"/>
                    <a:pt x="734" y="935"/>
                  </a:cubicBezTo>
                  <a:lnTo>
                    <a:pt x="934" y="701"/>
                  </a:lnTo>
                  <a:cubicBezTo>
                    <a:pt x="1068" y="601"/>
                    <a:pt x="1068" y="434"/>
                    <a:pt x="934" y="301"/>
                  </a:cubicBezTo>
                  <a:lnTo>
                    <a:pt x="734" y="101"/>
                  </a:lnTo>
                  <a:cubicBezTo>
                    <a:pt x="667" y="34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0"/>
            <p:cNvSpPr/>
            <p:nvPr/>
          </p:nvSpPr>
          <p:spPr>
            <a:xfrm>
              <a:off x="9304325" y="3830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35" y="1"/>
                  </a:moveTo>
                  <a:cubicBezTo>
                    <a:pt x="460" y="1"/>
                    <a:pt x="385" y="26"/>
                    <a:pt x="335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5" y="910"/>
                  </a:lnTo>
                  <a:cubicBezTo>
                    <a:pt x="385" y="977"/>
                    <a:pt x="460" y="1010"/>
                    <a:pt x="535" y="1010"/>
                  </a:cubicBezTo>
                  <a:cubicBezTo>
                    <a:pt x="610" y="1010"/>
                    <a:pt x="685" y="977"/>
                    <a:pt x="735" y="910"/>
                  </a:cubicBezTo>
                  <a:lnTo>
                    <a:pt x="968" y="710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35" y="76"/>
                  </a:lnTo>
                  <a:cubicBezTo>
                    <a:pt x="685" y="26"/>
                    <a:pt x="610" y="1"/>
                    <a:pt x="535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0"/>
            <p:cNvSpPr/>
            <p:nvPr/>
          </p:nvSpPr>
          <p:spPr>
            <a:xfrm>
              <a:off x="9370225" y="23145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1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0" y="300"/>
                  </a:lnTo>
                  <a:cubicBezTo>
                    <a:pt x="0" y="434"/>
                    <a:pt x="0" y="601"/>
                    <a:pt x="100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1" y="1034"/>
                  </a:cubicBezTo>
                  <a:cubicBezTo>
                    <a:pt x="592" y="1034"/>
                    <a:pt x="667" y="1001"/>
                    <a:pt x="734" y="934"/>
                  </a:cubicBezTo>
                  <a:lnTo>
                    <a:pt x="934" y="734"/>
                  </a:lnTo>
                  <a:cubicBezTo>
                    <a:pt x="1068" y="601"/>
                    <a:pt x="1068" y="400"/>
                    <a:pt x="934" y="300"/>
                  </a:cubicBezTo>
                  <a:lnTo>
                    <a:pt x="734" y="100"/>
                  </a:lnTo>
                  <a:cubicBezTo>
                    <a:pt x="667" y="34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0"/>
            <p:cNvSpPr/>
            <p:nvPr/>
          </p:nvSpPr>
          <p:spPr>
            <a:xfrm>
              <a:off x="9370225" y="9144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0" y="301"/>
                  </a:lnTo>
                  <a:cubicBezTo>
                    <a:pt x="0" y="434"/>
                    <a:pt x="0" y="601"/>
                    <a:pt x="100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1" y="1010"/>
                  </a:cubicBezTo>
                  <a:cubicBezTo>
                    <a:pt x="592" y="1010"/>
                    <a:pt x="667" y="985"/>
                    <a:pt x="734" y="935"/>
                  </a:cubicBezTo>
                  <a:lnTo>
                    <a:pt x="934" y="701"/>
                  </a:lnTo>
                  <a:cubicBezTo>
                    <a:pt x="1068" y="601"/>
                    <a:pt x="1068" y="434"/>
                    <a:pt x="934" y="301"/>
                  </a:cubicBezTo>
                  <a:lnTo>
                    <a:pt x="734" y="101"/>
                  </a:lnTo>
                  <a:cubicBezTo>
                    <a:pt x="667" y="34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0"/>
            <p:cNvSpPr/>
            <p:nvPr/>
          </p:nvSpPr>
          <p:spPr>
            <a:xfrm>
              <a:off x="9370225" y="99032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1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0" y="300"/>
                  </a:lnTo>
                  <a:cubicBezTo>
                    <a:pt x="0" y="434"/>
                    <a:pt x="0" y="601"/>
                    <a:pt x="100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1" y="1034"/>
                  </a:cubicBezTo>
                  <a:cubicBezTo>
                    <a:pt x="592" y="1034"/>
                    <a:pt x="667" y="1001"/>
                    <a:pt x="734" y="934"/>
                  </a:cubicBezTo>
                  <a:lnTo>
                    <a:pt x="934" y="734"/>
                  </a:lnTo>
                  <a:cubicBezTo>
                    <a:pt x="1068" y="601"/>
                    <a:pt x="1068" y="400"/>
                    <a:pt x="934" y="300"/>
                  </a:cubicBezTo>
                  <a:lnTo>
                    <a:pt x="734" y="100"/>
                  </a:lnTo>
                  <a:cubicBezTo>
                    <a:pt x="667" y="34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0"/>
            <p:cNvSpPr/>
            <p:nvPr/>
          </p:nvSpPr>
          <p:spPr>
            <a:xfrm>
              <a:off x="9370225" y="114187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0" y="309"/>
                  </a:lnTo>
                  <a:cubicBezTo>
                    <a:pt x="0" y="410"/>
                    <a:pt x="0" y="576"/>
                    <a:pt x="100" y="710"/>
                  </a:cubicBezTo>
                  <a:lnTo>
                    <a:pt x="334" y="910"/>
                  </a:lnTo>
                  <a:cubicBezTo>
                    <a:pt x="384" y="977"/>
                    <a:pt x="451" y="1010"/>
                    <a:pt x="521" y="1010"/>
                  </a:cubicBezTo>
                  <a:cubicBezTo>
                    <a:pt x="592" y="1010"/>
                    <a:pt x="667" y="977"/>
                    <a:pt x="734" y="910"/>
                  </a:cubicBezTo>
                  <a:lnTo>
                    <a:pt x="934" y="710"/>
                  </a:lnTo>
                  <a:cubicBezTo>
                    <a:pt x="1068" y="576"/>
                    <a:pt x="1068" y="410"/>
                    <a:pt x="934" y="309"/>
                  </a:cubicBezTo>
                  <a:lnTo>
                    <a:pt x="734" y="76"/>
                  </a:lnTo>
                  <a:cubicBezTo>
                    <a:pt x="667" y="26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0"/>
            <p:cNvSpPr/>
            <p:nvPr/>
          </p:nvSpPr>
          <p:spPr>
            <a:xfrm>
              <a:off x="9370225" y="6874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0"/>
                  </a:moveTo>
                  <a:cubicBezTo>
                    <a:pt x="451" y="0"/>
                    <a:pt x="384" y="25"/>
                    <a:pt x="334" y="75"/>
                  </a:cubicBezTo>
                  <a:lnTo>
                    <a:pt x="100" y="309"/>
                  </a:lnTo>
                  <a:cubicBezTo>
                    <a:pt x="0" y="409"/>
                    <a:pt x="0" y="576"/>
                    <a:pt x="100" y="709"/>
                  </a:cubicBezTo>
                  <a:lnTo>
                    <a:pt x="334" y="909"/>
                  </a:lnTo>
                  <a:cubicBezTo>
                    <a:pt x="384" y="976"/>
                    <a:pt x="451" y="1009"/>
                    <a:pt x="521" y="1009"/>
                  </a:cubicBezTo>
                  <a:cubicBezTo>
                    <a:pt x="592" y="1009"/>
                    <a:pt x="667" y="976"/>
                    <a:pt x="734" y="909"/>
                  </a:cubicBezTo>
                  <a:lnTo>
                    <a:pt x="934" y="709"/>
                  </a:lnTo>
                  <a:cubicBezTo>
                    <a:pt x="1068" y="576"/>
                    <a:pt x="1068" y="375"/>
                    <a:pt x="934" y="309"/>
                  </a:cubicBezTo>
                  <a:lnTo>
                    <a:pt x="734" y="75"/>
                  </a:lnTo>
                  <a:cubicBezTo>
                    <a:pt x="667" y="25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0"/>
            <p:cNvSpPr/>
            <p:nvPr/>
          </p:nvSpPr>
          <p:spPr>
            <a:xfrm>
              <a:off x="9370225" y="7624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0"/>
                  </a:moveTo>
                  <a:cubicBezTo>
                    <a:pt x="451" y="0"/>
                    <a:pt x="384" y="25"/>
                    <a:pt x="334" y="75"/>
                  </a:cubicBezTo>
                  <a:lnTo>
                    <a:pt x="100" y="309"/>
                  </a:lnTo>
                  <a:cubicBezTo>
                    <a:pt x="0" y="409"/>
                    <a:pt x="0" y="576"/>
                    <a:pt x="100" y="709"/>
                  </a:cubicBezTo>
                  <a:lnTo>
                    <a:pt x="334" y="909"/>
                  </a:lnTo>
                  <a:cubicBezTo>
                    <a:pt x="384" y="976"/>
                    <a:pt x="451" y="1009"/>
                    <a:pt x="521" y="1009"/>
                  </a:cubicBezTo>
                  <a:cubicBezTo>
                    <a:pt x="592" y="1009"/>
                    <a:pt x="667" y="976"/>
                    <a:pt x="734" y="909"/>
                  </a:cubicBezTo>
                  <a:lnTo>
                    <a:pt x="934" y="709"/>
                  </a:lnTo>
                  <a:cubicBezTo>
                    <a:pt x="1068" y="576"/>
                    <a:pt x="1068" y="409"/>
                    <a:pt x="934" y="309"/>
                  </a:cubicBezTo>
                  <a:lnTo>
                    <a:pt x="734" y="75"/>
                  </a:lnTo>
                  <a:cubicBezTo>
                    <a:pt x="667" y="25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0"/>
            <p:cNvSpPr/>
            <p:nvPr/>
          </p:nvSpPr>
          <p:spPr>
            <a:xfrm>
              <a:off x="9370225" y="8385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0" y="300"/>
                  </a:lnTo>
                  <a:cubicBezTo>
                    <a:pt x="0" y="400"/>
                    <a:pt x="0" y="601"/>
                    <a:pt x="100" y="701"/>
                  </a:cubicBezTo>
                  <a:lnTo>
                    <a:pt x="334" y="934"/>
                  </a:lnTo>
                  <a:cubicBezTo>
                    <a:pt x="384" y="984"/>
                    <a:pt x="451" y="1009"/>
                    <a:pt x="521" y="1009"/>
                  </a:cubicBezTo>
                  <a:cubicBezTo>
                    <a:pt x="592" y="1009"/>
                    <a:pt x="667" y="984"/>
                    <a:pt x="734" y="934"/>
                  </a:cubicBezTo>
                  <a:lnTo>
                    <a:pt x="934" y="701"/>
                  </a:lnTo>
                  <a:cubicBezTo>
                    <a:pt x="1068" y="601"/>
                    <a:pt x="1068" y="434"/>
                    <a:pt x="934" y="300"/>
                  </a:cubicBezTo>
                  <a:lnTo>
                    <a:pt x="734" y="100"/>
                  </a:lnTo>
                  <a:cubicBezTo>
                    <a:pt x="667" y="34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0"/>
            <p:cNvSpPr/>
            <p:nvPr/>
          </p:nvSpPr>
          <p:spPr>
            <a:xfrm>
              <a:off x="9370225" y="794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0" y="309"/>
                  </a:lnTo>
                  <a:cubicBezTo>
                    <a:pt x="0" y="409"/>
                    <a:pt x="0" y="576"/>
                    <a:pt x="100" y="710"/>
                  </a:cubicBezTo>
                  <a:lnTo>
                    <a:pt x="334" y="910"/>
                  </a:lnTo>
                  <a:cubicBezTo>
                    <a:pt x="384" y="976"/>
                    <a:pt x="451" y="1010"/>
                    <a:pt x="521" y="1010"/>
                  </a:cubicBezTo>
                  <a:cubicBezTo>
                    <a:pt x="592" y="1010"/>
                    <a:pt x="667" y="976"/>
                    <a:pt x="734" y="910"/>
                  </a:cubicBezTo>
                  <a:lnTo>
                    <a:pt x="934" y="710"/>
                  </a:lnTo>
                  <a:cubicBezTo>
                    <a:pt x="1068" y="576"/>
                    <a:pt x="1068" y="409"/>
                    <a:pt x="934" y="309"/>
                  </a:cubicBezTo>
                  <a:lnTo>
                    <a:pt x="734" y="76"/>
                  </a:lnTo>
                  <a:cubicBezTo>
                    <a:pt x="667" y="26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0"/>
            <p:cNvSpPr/>
            <p:nvPr/>
          </p:nvSpPr>
          <p:spPr>
            <a:xfrm>
              <a:off x="9304325" y="6874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35" y="0"/>
                  </a:moveTo>
                  <a:cubicBezTo>
                    <a:pt x="460" y="0"/>
                    <a:pt x="385" y="25"/>
                    <a:pt x="335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5" y="909"/>
                  </a:lnTo>
                  <a:cubicBezTo>
                    <a:pt x="385" y="976"/>
                    <a:pt x="460" y="1009"/>
                    <a:pt x="535" y="1009"/>
                  </a:cubicBezTo>
                  <a:cubicBezTo>
                    <a:pt x="610" y="1009"/>
                    <a:pt x="685" y="976"/>
                    <a:pt x="735" y="909"/>
                  </a:cubicBezTo>
                  <a:lnTo>
                    <a:pt x="968" y="709"/>
                  </a:lnTo>
                  <a:cubicBezTo>
                    <a:pt x="1068" y="576"/>
                    <a:pt x="1068" y="375"/>
                    <a:pt x="968" y="309"/>
                  </a:cubicBezTo>
                  <a:lnTo>
                    <a:pt x="735" y="75"/>
                  </a:lnTo>
                  <a:cubicBezTo>
                    <a:pt x="685" y="25"/>
                    <a:pt x="610" y="0"/>
                    <a:pt x="535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0"/>
            <p:cNvSpPr/>
            <p:nvPr/>
          </p:nvSpPr>
          <p:spPr>
            <a:xfrm>
              <a:off x="9370225" y="10668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0" y="309"/>
                  </a:lnTo>
                  <a:cubicBezTo>
                    <a:pt x="0" y="409"/>
                    <a:pt x="0" y="576"/>
                    <a:pt x="100" y="710"/>
                  </a:cubicBezTo>
                  <a:lnTo>
                    <a:pt x="334" y="910"/>
                  </a:lnTo>
                  <a:cubicBezTo>
                    <a:pt x="384" y="976"/>
                    <a:pt x="451" y="1010"/>
                    <a:pt x="521" y="1010"/>
                  </a:cubicBezTo>
                  <a:cubicBezTo>
                    <a:pt x="592" y="1010"/>
                    <a:pt x="667" y="976"/>
                    <a:pt x="734" y="910"/>
                  </a:cubicBezTo>
                  <a:lnTo>
                    <a:pt x="934" y="710"/>
                  </a:lnTo>
                  <a:cubicBezTo>
                    <a:pt x="1068" y="576"/>
                    <a:pt x="1068" y="376"/>
                    <a:pt x="934" y="309"/>
                  </a:cubicBezTo>
                  <a:lnTo>
                    <a:pt x="734" y="76"/>
                  </a:lnTo>
                  <a:cubicBezTo>
                    <a:pt x="667" y="26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0"/>
            <p:cNvSpPr/>
            <p:nvPr/>
          </p:nvSpPr>
          <p:spPr>
            <a:xfrm>
              <a:off x="9304325" y="83855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35" y="0"/>
                  </a:moveTo>
                  <a:cubicBezTo>
                    <a:pt x="460" y="0"/>
                    <a:pt x="385" y="34"/>
                    <a:pt x="335" y="100"/>
                  </a:cubicBezTo>
                  <a:lnTo>
                    <a:pt x="134" y="300"/>
                  </a:lnTo>
                  <a:cubicBezTo>
                    <a:pt x="1" y="400"/>
                    <a:pt x="1" y="601"/>
                    <a:pt x="134" y="701"/>
                  </a:cubicBezTo>
                  <a:lnTo>
                    <a:pt x="335" y="934"/>
                  </a:lnTo>
                  <a:cubicBezTo>
                    <a:pt x="385" y="984"/>
                    <a:pt x="460" y="1009"/>
                    <a:pt x="535" y="1009"/>
                  </a:cubicBezTo>
                  <a:cubicBezTo>
                    <a:pt x="610" y="1009"/>
                    <a:pt x="685" y="984"/>
                    <a:pt x="735" y="934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5" y="100"/>
                  </a:lnTo>
                  <a:cubicBezTo>
                    <a:pt x="685" y="34"/>
                    <a:pt x="610" y="0"/>
                    <a:pt x="535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0"/>
            <p:cNvSpPr/>
            <p:nvPr/>
          </p:nvSpPr>
          <p:spPr>
            <a:xfrm>
              <a:off x="9304325" y="76245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35" y="0"/>
                  </a:moveTo>
                  <a:cubicBezTo>
                    <a:pt x="460" y="0"/>
                    <a:pt x="385" y="25"/>
                    <a:pt x="335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5" y="909"/>
                  </a:lnTo>
                  <a:cubicBezTo>
                    <a:pt x="385" y="976"/>
                    <a:pt x="460" y="1009"/>
                    <a:pt x="535" y="1009"/>
                  </a:cubicBezTo>
                  <a:cubicBezTo>
                    <a:pt x="610" y="1009"/>
                    <a:pt x="685" y="976"/>
                    <a:pt x="735" y="909"/>
                  </a:cubicBezTo>
                  <a:lnTo>
                    <a:pt x="968" y="709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35" y="75"/>
                  </a:lnTo>
                  <a:cubicBezTo>
                    <a:pt x="685" y="25"/>
                    <a:pt x="610" y="0"/>
                    <a:pt x="535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0"/>
            <p:cNvSpPr/>
            <p:nvPr/>
          </p:nvSpPr>
          <p:spPr>
            <a:xfrm>
              <a:off x="9304325" y="5350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35" y="0"/>
                  </a:moveTo>
                  <a:cubicBezTo>
                    <a:pt x="460" y="0"/>
                    <a:pt x="385" y="34"/>
                    <a:pt x="335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5" y="934"/>
                  </a:lnTo>
                  <a:cubicBezTo>
                    <a:pt x="385" y="1001"/>
                    <a:pt x="460" y="1034"/>
                    <a:pt x="535" y="1034"/>
                  </a:cubicBezTo>
                  <a:cubicBezTo>
                    <a:pt x="610" y="1034"/>
                    <a:pt x="685" y="1001"/>
                    <a:pt x="735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5" y="100"/>
                  </a:lnTo>
                  <a:cubicBezTo>
                    <a:pt x="685" y="34"/>
                    <a:pt x="610" y="0"/>
                    <a:pt x="535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0"/>
            <p:cNvSpPr/>
            <p:nvPr/>
          </p:nvSpPr>
          <p:spPr>
            <a:xfrm>
              <a:off x="9304325" y="4591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35" y="1"/>
                  </a:moveTo>
                  <a:cubicBezTo>
                    <a:pt x="460" y="1"/>
                    <a:pt x="385" y="34"/>
                    <a:pt x="335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5" y="935"/>
                  </a:lnTo>
                  <a:cubicBezTo>
                    <a:pt x="385" y="985"/>
                    <a:pt x="460" y="1010"/>
                    <a:pt x="535" y="1010"/>
                  </a:cubicBezTo>
                  <a:cubicBezTo>
                    <a:pt x="610" y="1010"/>
                    <a:pt x="685" y="985"/>
                    <a:pt x="735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5" y="101"/>
                  </a:lnTo>
                  <a:cubicBezTo>
                    <a:pt x="685" y="34"/>
                    <a:pt x="610" y="1"/>
                    <a:pt x="535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0"/>
            <p:cNvSpPr/>
            <p:nvPr/>
          </p:nvSpPr>
          <p:spPr>
            <a:xfrm>
              <a:off x="9304325" y="61087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35" y="1"/>
                  </a:moveTo>
                  <a:cubicBezTo>
                    <a:pt x="460" y="1"/>
                    <a:pt x="385" y="34"/>
                    <a:pt x="335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5" y="935"/>
                  </a:lnTo>
                  <a:cubicBezTo>
                    <a:pt x="385" y="1001"/>
                    <a:pt x="460" y="1035"/>
                    <a:pt x="535" y="1035"/>
                  </a:cubicBezTo>
                  <a:cubicBezTo>
                    <a:pt x="610" y="1035"/>
                    <a:pt x="685" y="1001"/>
                    <a:pt x="735" y="935"/>
                  </a:cubicBezTo>
                  <a:lnTo>
                    <a:pt x="968" y="735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5" y="101"/>
                  </a:lnTo>
                  <a:cubicBezTo>
                    <a:pt x="685" y="34"/>
                    <a:pt x="610" y="1"/>
                    <a:pt x="535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0"/>
            <p:cNvSpPr/>
            <p:nvPr/>
          </p:nvSpPr>
          <p:spPr>
            <a:xfrm>
              <a:off x="9370225" y="295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1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0" y="300"/>
                  </a:lnTo>
                  <a:cubicBezTo>
                    <a:pt x="0" y="434"/>
                    <a:pt x="0" y="601"/>
                    <a:pt x="100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1" y="1034"/>
                  </a:cubicBezTo>
                  <a:cubicBezTo>
                    <a:pt x="592" y="1034"/>
                    <a:pt x="667" y="1001"/>
                    <a:pt x="734" y="934"/>
                  </a:cubicBezTo>
                  <a:lnTo>
                    <a:pt x="934" y="734"/>
                  </a:lnTo>
                  <a:cubicBezTo>
                    <a:pt x="1068" y="601"/>
                    <a:pt x="1068" y="434"/>
                    <a:pt x="934" y="300"/>
                  </a:cubicBezTo>
                  <a:lnTo>
                    <a:pt x="734" y="100"/>
                  </a:lnTo>
                  <a:cubicBezTo>
                    <a:pt x="667" y="34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0"/>
            <p:cNvSpPr/>
            <p:nvPr/>
          </p:nvSpPr>
          <p:spPr>
            <a:xfrm>
              <a:off x="9370225" y="-721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1" y="0"/>
                  </a:moveTo>
                  <a:cubicBezTo>
                    <a:pt x="451" y="0"/>
                    <a:pt x="384" y="33"/>
                    <a:pt x="334" y="100"/>
                  </a:cubicBezTo>
                  <a:lnTo>
                    <a:pt x="100" y="300"/>
                  </a:lnTo>
                  <a:cubicBezTo>
                    <a:pt x="0" y="434"/>
                    <a:pt x="0" y="601"/>
                    <a:pt x="100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1" y="1034"/>
                  </a:cubicBezTo>
                  <a:cubicBezTo>
                    <a:pt x="592" y="1034"/>
                    <a:pt x="667" y="1001"/>
                    <a:pt x="734" y="934"/>
                  </a:cubicBezTo>
                  <a:lnTo>
                    <a:pt x="934" y="734"/>
                  </a:lnTo>
                  <a:cubicBezTo>
                    <a:pt x="1068" y="567"/>
                    <a:pt x="1068" y="400"/>
                    <a:pt x="934" y="300"/>
                  </a:cubicBezTo>
                  <a:lnTo>
                    <a:pt x="734" y="100"/>
                  </a:lnTo>
                  <a:cubicBezTo>
                    <a:pt x="667" y="33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0"/>
            <p:cNvSpPr/>
            <p:nvPr/>
          </p:nvSpPr>
          <p:spPr>
            <a:xfrm>
              <a:off x="9304325" y="914425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35" y="1"/>
                  </a:moveTo>
                  <a:cubicBezTo>
                    <a:pt x="460" y="1"/>
                    <a:pt x="385" y="34"/>
                    <a:pt x="335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5" y="935"/>
                  </a:lnTo>
                  <a:cubicBezTo>
                    <a:pt x="385" y="985"/>
                    <a:pt x="460" y="1010"/>
                    <a:pt x="535" y="1010"/>
                  </a:cubicBezTo>
                  <a:cubicBezTo>
                    <a:pt x="610" y="1010"/>
                    <a:pt x="685" y="985"/>
                    <a:pt x="735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5" y="101"/>
                  </a:lnTo>
                  <a:cubicBezTo>
                    <a:pt x="685" y="34"/>
                    <a:pt x="610" y="1"/>
                    <a:pt x="535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0"/>
            <p:cNvSpPr/>
            <p:nvPr/>
          </p:nvSpPr>
          <p:spPr>
            <a:xfrm>
              <a:off x="9304325" y="1066825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35" y="1"/>
                  </a:moveTo>
                  <a:cubicBezTo>
                    <a:pt x="460" y="1"/>
                    <a:pt x="385" y="26"/>
                    <a:pt x="335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5" y="910"/>
                  </a:lnTo>
                  <a:cubicBezTo>
                    <a:pt x="385" y="976"/>
                    <a:pt x="460" y="1010"/>
                    <a:pt x="535" y="1010"/>
                  </a:cubicBezTo>
                  <a:cubicBezTo>
                    <a:pt x="610" y="1010"/>
                    <a:pt x="685" y="976"/>
                    <a:pt x="735" y="910"/>
                  </a:cubicBezTo>
                  <a:lnTo>
                    <a:pt x="968" y="710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35" y="76"/>
                  </a:lnTo>
                  <a:cubicBezTo>
                    <a:pt x="685" y="26"/>
                    <a:pt x="610" y="1"/>
                    <a:pt x="535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0"/>
            <p:cNvSpPr/>
            <p:nvPr/>
          </p:nvSpPr>
          <p:spPr>
            <a:xfrm>
              <a:off x="9304325" y="99032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35" y="0"/>
                  </a:moveTo>
                  <a:cubicBezTo>
                    <a:pt x="460" y="0"/>
                    <a:pt x="385" y="34"/>
                    <a:pt x="335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5" y="934"/>
                  </a:lnTo>
                  <a:cubicBezTo>
                    <a:pt x="385" y="1001"/>
                    <a:pt x="460" y="1034"/>
                    <a:pt x="535" y="1034"/>
                  </a:cubicBezTo>
                  <a:cubicBezTo>
                    <a:pt x="610" y="1034"/>
                    <a:pt x="685" y="1001"/>
                    <a:pt x="735" y="934"/>
                  </a:cubicBezTo>
                  <a:lnTo>
                    <a:pt x="968" y="734"/>
                  </a:lnTo>
                  <a:cubicBezTo>
                    <a:pt x="1068" y="601"/>
                    <a:pt x="1068" y="400"/>
                    <a:pt x="968" y="300"/>
                  </a:cubicBezTo>
                  <a:lnTo>
                    <a:pt x="735" y="100"/>
                  </a:lnTo>
                  <a:cubicBezTo>
                    <a:pt x="685" y="34"/>
                    <a:pt x="610" y="0"/>
                    <a:pt x="535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0"/>
            <p:cNvSpPr/>
            <p:nvPr/>
          </p:nvSpPr>
          <p:spPr>
            <a:xfrm>
              <a:off x="9370225" y="3079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0" y="309"/>
                  </a:lnTo>
                  <a:cubicBezTo>
                    <a:pt x="0" y="409"/>
                    <a:pt x="0" y="576"/>
                    <a:pt x="100" y="710"/>
                  </a:cubicBezTo>
                  <a:lnTo>
                    <a:pt x="334" y="910"/>
                  </a:lnTo>
                  <a:cubicBezTo>
                    <a:pt x="384" y="976"/>
                    <a:pt x="451" y="1010"/>
                    <a:pt x="521" y="1010"/>
                  </a:cubicBezTo>
                  <a:cubicBezTo>
                    <a:pt x="592" y="1010"/>
                    <a:pt x="667" y="976"/>
                    <a:pt x="734" y="910"/>
                  </a:cubicBezTo>
                  <a:lnTo>
                    <a:pt x="934" y="710"/>
                  </a:lnTo>
                  <a:cubicBezTo>
                    <a:pt x="1068" y="576"/>
                    <a:pt x="1068" y="376"/>
                    <a:pt x="934" y="309"/>
                  </a:cubicBezTo>
                  <a:lnTo>
                    <a:pt x="734" y="76"/>
                  </a:lnTo>
                  <a:cubicBezTo>
                    <a:pt x="667" y="26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0"/>
            <p:cNvSpPr/>
            <p:nvPr/>
          </p:nvSpPr>
          <p:spPr>
            <a:xfrm>
              <a:off x="9511975" y="-223875"/>
              <a:ext cx="16725" cy="24750"/>
            </a:xfrm>
            <a:custGeom>
              <a:avLst/>
              <a:gdLst/>
              <a:ahLst/>
              <a:cxnLst/>
              <a:rect l="l" t="t" r="r" b="b"/>
              <a:pathLst>
                <a:path w="669" h="990" extrusionOk="0">
                  <a:moveTo>
                    <a:pt x="168" y="0"/>
                  </a:moveTo>
                  <a:lnTo>
                    <a:pt x="1" y="967"/>
                  </a:lnTo>
                  <a:cubicBezTo>
                    <a:pt x="42" y="981"/>
                    <a:pt x="90" y="989"/>
                    <a:pt x="138" y="989"/>
                  </a:cubicBezTo>
                  <a:cubicBezTo>
                    <a:pt x="206" y="989"/>
                    <a:pt x="276" y="973"/>
                    <a:pt x="335" y="934"/>
                  </a:cubicBezTo>
                  <a:lnTo>
                    <a:pt x="535" y="701"/>
                  </a:lnTo>
                  <a:cubicBezTo>
                    <a:pt x="668" y="601"/>
                    <a:pt x="668" y="434"/>
                    <a:pt x="535" y="300"/>
                  </a:cubicBezTo>
                  <a:lnTo>
                    <a:pt x="335" y="100"/>
                  </a:lnTo>
                  <a:cubicBezTo>
                    <a:pt x="268" y="33"/>
                    <a:pt x="234" y="0"/>
                    <a:pt x="168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0"/>
            <p:cNvSpPr/>
            <p:nvPr/>
          </p:nvSpPr>
          <p:spPr>
            <a:xfrm>
              <a:off x="9511975" y="1294375"/>
              <a:ext cx="16725" cy="24525"/>
            </a:xfrm>
            <a:custGeom>
              <a:avLst/>
              <a:gdLst/>
              <a:ahLst/>
              <a:cxnLst/>
              <a:rect l="l" t="t" r="r" b="b"/>
              <a:pathLst>
                <a:path w="669" h="981" extrusionOk="0">
                  <a:moveTo>
                    <a:pt x="150" y="0"/>
                  </a:moveTo>
                  <a:cubicBezTo>
                    <a:pt x="98" y="0"/>
                    <a:pt x="46" y="17"/>
                    <a:pt x="1" y="47"/>
                  </a:cubicBezTo>
                  <a:lnTo>
                    <a:pt x="168" y="981"/>
                  </a:lnTo>
                  <a:cubicBezTo>
                    <a:pt x="201" y="948"/>
                    <a:pt x="268" y="948"/>
                    <a:pt x="335" y="914"/>
                  </a:cubicBezTo>
                  <a:lnTo>
                    <a:pt x="535" y="714"/>
                  </a:lnTo>
                  <a:cubicBezTo>
                    <a:pt x="668" y="581"/>
                    <a:pt x="668" y="414"/>
                    <a:pt x="535" y="280"/>
                  </a:cubicBezTo>
                  <a:lnTo>
                    <a:pt x="335" y="80"/>
                  </a:lnTo>
                  <a:cubicBezTo>
                    <a:pt x="279" y="25"/>
                    <a:pt x="214" y="0"/>
                    <a:pt x="150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0"/>
            <p:cNvSpPr/>
            <p:nvPr/>
          </p:nvSpPr>
          <p:spPr>
            <a:xfrm>
              <a:off x="9435275" y="295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068" y="601"/>
                    <a:pt x="1068" y="434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0"/>
            <p:cNvSpPr/>
            <p:nvPr/>
          </p:nvSpPr>
          <p:spPr>
            <a:xfrm>
              <a:off x="9501150" y="-1480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4"/>
                  </a:lnTo>
                  <a:cubicBezTo>
                    <a:pt x="1034" y="601"/>
                    <a:pt x="1034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0"/>
            <p:cNvSpPr/>
            <p:nvPr/>
          </p:nvSpPr>
          <p:spPr>
            <a:xfrm>
              <a:off x="9435275" y="10668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0" y="976"/>
                    <a:pt x="475" y="1010"/>
                    <a:pt x="550" y="1010"/>
                  </a:cubicBezTo>
                  <a:cubicBezTo>
                    <a:pt x="626" y="1010"/>
                    <a:pt x="701" y="976"/>
                    <a:pt x="767" y="910"/>
                  </a:cubicBezTo>
                  <a:lnTo>
                    <a:pt x="967" y="710"/>
                  </a:lnTo>
                  <a:cubicBezTo>
                    <a:pt x="1068" y="576"/>
                    <a:pt x="1068" y="376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0"/>
            <p:cNvSpPr/>
            <p:nvPr/>
          </p:nvSpPr>
          <p:spPr>
            <a:xfrm>
              <a:off x="9435275" y="1141875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4" y="309"/>
                  </a:lnTo>
                  <a:cubicBezTo>
                    <a:pt x="0" y="410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0" y="977"/>
                    <a:pt x="475" y="1010"/>
                    <a:pt x="550" y="1010"/>
                  </a:cubicBezTo>
                  <a:cubicBezTo>
                    <a:pt x="626" y="1010"/>
                    <a:pt x="701" y="977"/>
                    <a:pt x="767" y="910"/>
                  </a:cubicBezTo>
                  <a:lnTo>
                    <a:pt x="967" y="710"/>
                  </a:lnTo>
                  <a:cubicBezTo>
                    <a:pt x="1101" y="576"/>
                    <a:pt x="1101" y="410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0"/>
            <p:cNvSpPr/>
            <p:nvPr/>
          </p:nvSpPr>
          <p:spPr>
            <a:xfrm>
              <a:off x="9501150" y="794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034" y="576"/>
                    <a:pt x="1034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0"/>
            <p:cNvSpPr/>
            <p:nvPr/>
          </p:nvSpPr>
          <p:spPr>
            <a:xfrm>
              <a:off x="9501150" y="1555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034" y="601"/>
                    <a:pt x="1034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0"/>
            <p:cNvSpPr/>
            <p:nvPr/>
          </p:nvSpPr>
          <p:spPr>
            <a:xfrm>
              <a:off x="9501150" y="2314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34" y="601"/>
                    <a:pt x="1034" y="400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0"/>
            <p:cNvSpPr/>
            <p:nvPr/>
          </p:nvSpPr>
          <p:spPr>
            <a:xfrm>
              <a:off x="9435275" y="99032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068" y="601"/>
                    <a:pt x="1068" y="400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0"/>
            <p:cNvSpPr/>
            <p:nvPr/>
          </p:nvSpPr>
          <p:spPr>
            <a:xfrm>
              <a:off x="9501150" y="29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34" y="601"/>
                    <a:pt x="1034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0"/>
            <p:cNvSpPr/>
            <p:nvPr/>
          </p:nvSpPr>
          <p:spPr>
            <a:xfrm>
              <a:off x="9501150" y="-721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1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34" y="567"/>
                    <a:pt x="1034" y="400"/>
                    <a:pt x="968" y="300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0"/>
            <p:cNvSpPr/>
            <p:nvPr/>
          </p:nvSpPr>
          <p:spPr>
            <a:xfrm>
              <a:off x="9501150" y="121797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0"/>
            <p:cNvSpPr/>
            <p:nvPr/>
          </p:nvSpPr>
          <p:spPr>
            <a:xfrm>
              <a:off x="9435275" y="23145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068" y="601"/>
                    <a:pt x="1068" y="400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0"/>
            <p:cNvSpPr/>
            <p:nvPr/>
          </p:nvSpPr>
          <p:spPr>
            <a:xfrm>
              <a:off x="9435275" y="4591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068" y="601"/>
                    <a:pt x="1068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0"/>
            <p:cNvSpPr/>
            <p:nvPr/>
          </p:nvSpPr>
          <p:spPr>
            <a:xfrm>
              <a:off x="9501150" y="3079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034" y="576"/>
                    <a:pt x="1034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0"/>
            <p:cNvSpPr/>
            <p:nvPr/>
          </p:nvSpPr>
          <p:spPr>
            <a:xfrm>
              <a:off x="9435275" y="3079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0" y="976"/>
                    <a:pt x="475" y="1010"/>
                    <a:pt x="550" y="1010"/>
                  </a:cubicBezTo>
                  <a:cubicBezTo>
                    <a:pt x="626" y="1010"/>
                    <a:pt x="701" y="976"/>
                    <a:pt x="767" y="910"/>
                  </a:cubicBezTo>
                  <a:lnTo>
                    <a:pt x="967" y="710"/>
                  </a:lnTo>
                  <a:cubicBezTo>
                    <a:pt x="1068" y="576"/>
                    <a:pt x="1068" y="376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0"/>
            <p:cNvSpPr/>
            <p:nvPr/>
          </p:nvSpPr>
          <p:spPr>
            <a:xfrm>
              <a:off x="9435275" y="794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0" y="976"/>
                    <a:pt x="475" y="1010"/>
                    <a:pt x="550" y="1010"/>
                  </a:cubicBezTo>
                  <a:cubicBezTo>
                    <a:pt x="626" y="1010"/>
                    <a:pt x="701" y="976"/>
                    <a:pt x="767" y="910"/>
                  </a:cubicBezTo>
                  <a:lnTo>
                    <a:pt x="967" y="710"/>
                  </a:lnTo>
                  <a:cubicBezTo>
                    <a:pt x="1068" y="576"/>
                    <a:pt x="1068" y="409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0"/>
            <p:cNvSpPr/>
            <p:nvPr/>
          </p:nvSpPr>
          <p:spPr>
            <a:xfrm>
              <a:off x="9435275" y="1555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068" y="601"/>
                    <a:pt x="1068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0"/>
            <p:cNvSpPr/>
            <p:nvPr/>
          </p:nvSpPr>
          <p:spPr>
            <a:xfrm>
              <a:off x="9435275" y="8385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4" y="300"/>
                  </a:lnTo>
                  <a:cubicBezTo>
                    <a:pt x="0" y="400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0" y="984"/>
                    <a:pt x="475" y="1009"/>
                    <a:pt x="550" y="1009"/>
                  </a:cubicBezTo>
                  <a:cubicBezTo>
                    <a:pt x="626" y="1009"/>
                    <a:pt x="701" y="984"/>
                    <a:pt x="767" y="934"/>
                  </a:cubicBezTo>
                  <a:lnTo>
                    <a:pt x="967" y="701"/>
                  </a:lnTo>
                  <a:cubicBezTo>
                    <a:pt x="1068" y="601"/>
                    <a:pt x="1068" y="434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0"/>
            <p:cNvSpPr/>
            <p:nvPr/>
          </p:nvSpPr>
          <p:spPr>
            <a:xfrm>
              <a:off x="9435275" y="9144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068" y="601"/>
                    <a:pt x="1068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0"/>
            <p:cNvSpPr/>
            <p:nvPr/>
          </p:nvSpPr>
          <p:spPr>
            <a:xfrm>
              <a:off x="9435275" y="5350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068" y="601"/>
                    <a:pt x="1068" y="434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0"/>
            <p:cNvSpPr/>
            <p:nvPr/>
          </p:nvSpPr>
          <p:spPr>
            <a:xfrm>
              <a:off x="9435275" y="7624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0" y="0"/>
                  </a:moveTo>
                  <a:cubicBezTo>
                    <a:pt x="475" y="0"/>
                    <a:pt x="400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0" y="976"/>
                    <a:pt x="475" y="1009"/>
                    <a:pt x="550" y="1009"/>
                  </a:cubicBezTo>
                  <a:cubicBezTo>
                    <a:pt x="626" y="1009"/>
                    <a:pt x="701" y="976"/>
                    <a:pt x="767" y="909"/>
                  </a:cubicBezTo>
                  <a:lnTo>
                    <a:pt x="967" y="709"/>
                  </a:lnTo>
                  <a:cubicBezTo>
                    <a:pt x="1068" y="576"/>
                    <a:pt x="1068" y="409"/>
                    <a:pt x="967" y="309"/>
                  </a:cubicBezTo>
                  <a:lnTo>
                    <a:pt x="767" y="75"/>
                  </a:lnTo>
                  <a:cubicBezTo>
                    <a:pt x="701" y="25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0"/>
            <p:cNvSpPr/>
            <p:nvPr/>
          </p:nvSpPr>
          <p:spPr>
            <a:xfrm>
              <a:off x="9435275" y="61087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0" y="1001"/>
                    <a:pt x="475" y="1035"/>
                    <a:pt x="550" y="1035"/>
                  </a:cubicBezTo>
                  <a:cubicBezTo>
                    <a:pt x="626" y="1035"/>
                    <a:pt x="701" y="1001"/>
                    <a:pt x="767" y="935"/>
                  </a:cubicBezTo>
                  <a:lnTo>
                    <a:pt x="967" y="735"/>
                  </a:lnTo>
                  <a:cubicBezTo>
                    <a:pt x="1068" y="601"/>
                    <a:pt x="1068" y="401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0"/>
            <p:cNvSpPr/>
            <p:nvPr/>
          </p:nvSpPr>
          <p:spPr>
            <a:xfrm>
              <a:off x="9435275" y="6874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0" y="0"/>
                  </a:moveTo>
                  <a:cubicBezTo>
                    <a:pt x="475" y="0"/>
                    <a:pt x="400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0" y="976"/>
                    <a:pt x="475" y="1009"/>
                    <a:pt x="550" y="1009"/>
                  </a:cubicBezTo>
                  <a:cubicBezTo>
                    <a:pt x="626" y="1009"/>
                    <a:pt x="701" y="976"/>
                    <a:pt x="767" y="909"/>
                  </a:cubicBezTo>
                  <a:lnTo>
                    <a:pt x="967" y="709"/>
                  </a:lnTo>
                  <a:cubicBezTo>
                    <a:pt x="1068" y="576"/>
                    <a:pt x="1068" y="375"/>
                    <a:pt x="967" y="309"/>
                  </a:cubicBezTo>
                  <a:lnTo>
                    <a:pt x="767" y="75"/>
                  </a:lnTo>
                  <a:cubicBezTo>
                    <a:pt x="701" y="25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0"/>
            <p:cNvSpPr/>
            <p:nvPr/>
          </p:nvSpPr>
          <p:spPr>
            <a:xfrm>
              <a:off x="9435275" y="3830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0" y="977"/>
                    <a:pt x="475" y="1010"/>
                    <a:pt x="550" y="1010"/>
                  </a:cubicBezTo>
                  <a:cubicBezTo>
                    <a:pt x="626" y="1010"/>
                    <a:pt x="701" y="977"/>
                    <a:pt x="767" y="910"/>
                  </a:cubicBezTo>
                  <a:lnTo>
                    <a:pt x="967" y="710"/>
                  </a:lnTo>
                  <a:cubicBezTo>
                    <a:pt x="1068" y="576"/>
                    <a:pt x="1068" y="409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0"/>
            <p:cNvSpPr/>
            <p:nvPr/>
          </p:nvSpPr>
          <p:spPr>
            <a:xfrm>
              <a:off x="9043325" y="459100"/>
              <a:ext cx="26700" cy="24225"/>
            </a:xfrm>
            <a:custGeom>
              <a:avLst/>
              <a:gdLst/>
              <a:ahLst/>
              <a:cxnLst/>
              <a:rect l="l" t="t" r="r" b="b"/>
              <a:pathLst>
                <a:path w="1068" h="969" extrusionOk="0">
                  <a:moveTo>
                    <a:pt x="517" y="1"/>
                  </a:moveTo>
                  <a:cubicBezTo>
                    <a:pt x="442" y="1"/>
                    <a:pt x="367" y="34"/>
                    <a:pt x="300" y="101"/>
                  </a:cubicBezTo>
                  <a:lnTo>
                    <a:pt x="100" y="301"/>
                  </a:lnTo>
                  <a:cubicBezTo>
                    <a:pt x="67" y="334"/>
                    <a:pt x="0" y="434"/>
                    <a:pt x="0" y="501"/>
                  </a:cubicBezTo>
                  <a:lnTo>
                    <a:pt x="567" y="968"/>
                  </a:lnTo>
                  <a:cubicBezTo>
                    <a:pt x="634" y="968"/>
                    <a:pt x="667" y="968"/>
                    <a:pt x="734" y="935"/>
                  </a:cubicBezTo>
                  <a:lnTo>
                    <a:pt x="934" y="701"/>
                  </a:lnTo>
                  <a:cubicBezTo>
                    <a:pt x="1068" y="601"/>
                    <a:pt x="1068" y="434"/>
                    <a:pt x="934" y="301"/>
                  </a:cubicBezTo>
                  <a:lnTo>
                    <a:pt x="734" y="101"/>
                  </a:lnTo>
                  <a:cubicBezTo>
                    <a:pt x="667" y="34"/>
                    <a:pt x="592" y="1"/>
                    <a:pt x="517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0"/>
            <p:cNvSpPr/>
            <p:nvPr/>
          </p:nvSpPr>
          <p:spPr>
            <a:xfrm>
              <a:off x="9042475" y="6874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2" y="576"/>
                    <a:pt x="1102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0"/>
            <p:cNvSpPr/>
            <p:nvPr/>
          </p:nvSpPr>
          <p:spPr>
            <a:xfrm>
              <a:off x="9043325" y="61005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634" y="0"/>
                  </a:moveTo>
                  <a:lnTo>
                    <a:pt x="100" y="467"/>
                  </a:lnTo>
                  <a:cubicBezTo>
                    <a:pt x="0" y="601"/>
                    <a:pt x="67" y="667"/>
                    <a:pt x="134" y="734"/>
                  </a:cubicBezTo>
                  <a:lnTo>
                    <a:pt x="334" y="934"/>
                  </a:lnTo>
                  <a:cubicBezTo>
                    <a:pt x="400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7" y="100"/>
                  </a:lnTo>
                  <a:cubicBezTo>
                    <a:pt x="734" y="34"/>
                    <a:pt x="667" y="34"/>
                    <a:pt x="634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0"/>
            <p:cNvSpPr/>
            <p:nvPr/>
          </p:nvSpPr>
          <p:spPr>
            <a:xfrm>
              <a:off x="9108375" y="3830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6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3" y="309"/>
                  </a:lnTo>
                  <a:cubicBezTo>
                    <a:pt x="0" y="409"/>
                    <a:pt x="0" y="576"/>
                    <a:pt x="133" y="710"/>
                  </a:cubicBezTo>
                  <a:lnTo>
                    <a:pt x="334" y="910"/>
                  </a:lnTo>
                  <a:cubicBezTo>
                    <a:pt x="400" y="977"/>
                    <a:pt x="475" y="1010"/>
                    <a:pt x="546" y="1010"/>
                  </a:cubicBezTo>
                  <a:cubicBezTo>
                    <a:pt x="617" y="1010"/>
                    <a:pt x="684" y="977"/>
                    <a:pt x="734" y="910"/>
                  </a:cubicBezTo>
                  <a:lnTo>
                    <a:pt x="967" y="710"/>
                  </a:lnTo>
                  <a:cubicBezTo>
                    <a:pt x="1067" y="576"/>
                    <a:pt x="1067" y="409"/>
                    <a:pt x="967" y="309"/>
                  </a:cubicBezTo>
                  <a:lnTo>
                    <a:pt x="734" y="76"/>
                  </a:lnTo>
                  <a:cubicBezTo>
                    <a:pt x="684" y="26"/>
                    <a:pt x="617" y="1"/>
                    <a:pt x="546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0"/>
            <p:cNvSpPr/>
            <p:nvPr/>
          </p:nvSpPr>
          <p:spPr>
            <a:xfrm>
              <a:off x="9042475" y="3830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102" y="576"/>
                    <a:pt x="1102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0"/>
            <p:cNvSpPr/>
            <p:nvPr/>
          </p:nvSpPr>
          <p:spPr>
            <a:xfrm>
              <a:off x="9175075" y="93000"/>
              <a:ext cx="25050" cy="11700"/>
            </a:xfrm>
            <a:custGeom>
              <a:avLst/>
              <a:gdLst/>
              <a:ahLst/>
              <a:cxnLst/>
              <a:rect l="l" t="t" r="r" b="b"/>
              <a:pathLst>
                <a:path w="1002" h="468" extrusionOk="0">
                  <a:moveTo>
                    <a:pt x="34" y="1"/>
                  </a:moveTo>
                  <a:cubicBezTo>
                    <a:pt x="1" y="34"/>
                    <a:pt x="34" y="134"/>
                    <a:pt x="67" y="168"/>
                  </a:cubicBezTo>
                  <a:lnTo>
                    <a:pt x="301" y="368"/>
                  </a:lnTo>
                  <a:cubicBezTo>
                    <a:pt x="351" y="434"/>
                    <a:pt x="418" y="468"/>
                    <a:pt x="488" y="468"/>
                  </a:cubicBezTo>
                  <a:cubicBezTo>
                    <a:pt x="559" y="468"/>
                    <a:pt x="634" y="434"/>
                    <a:pt x="701" y="368"/>
                  </a:cubicBezTo>
                  <a:lnTo>
                    <a:pt x="901" y="168"/>
                  </a:lnTo>
                  <a:cubicBezTo>
                    <a:pt x="968" y="134"/>
                    <a:pt x="1001" y="34"/>
                    <a:pt x="10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0"/>
            <p:cNvSpPr/>
            <p:nvPr/>
          </p:nvSpPr>
          <p:spPr>
            <a:xfrm>
              <a:off x="9109200" y="4591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13" y="1"/>
                  </a:moveTo>
                  <a:cubicBezTo>
                    <a:pt x="442" y="1"/>
                    <a:pt x="367" y="34"/>
                    <a:pt x="301" y="101"/>
                  </a:cubicBezTo>
                  <a:lnTo>
                    <a:pt x="100" y="301"/>
                  </a:lnTo>
                  <a:cubicBezTo>
                    <a:pt x="0" y="434"/>
                    <a:pt x="0" y="601"/>
                    <a:pt x="100" y="701"/>
                  </a:cubicBezTo>
                  <a:lnTo>
                    <a:pt x="301" y="935"/>
                  </a:lnTo>
                  <a:cubicBezTo>
                    <a:pt x="367" y="985"/>
                    <a:pt x="442" y="1010"/>
                    <a:pt x="513" y="1010"/>
                  </a:cubicBezTo>
                  <a:cubicBezTo>
                    <a:pt x="584" y="1010"/>
                    <a:pt x="651" y="985"/>
                    <a:pt x="701" y="935"/>
                  </a:cubicBezTo>
                  <a:lnTo>
                    <a:pt x="934" y="701"/>
                  </a:lnTo>
                  <a:cubicBezTo>
                    <a:pt x="1034" y="601"/>
                    <a:pt x="1034" y="434"/>
                    <a:pt x="934" y="301"/>
                  </a:cubicBezTo>
                  <a:lnTo>
                    <a:pt x="701" y="101"/>
                  </a:lnTo>
                  <a:cubicBezTo>
                    <a:pt x="651" y="34"/>
                    <a:pt x="584" y="1"/>
                    <a:pt x="513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0"/>
            <p:cNvSpPr/>
            <p:nvPr/>
          </p:nvSpPr>
          <p:spPr>
            <a:xfrm>
              <a:off x="9174250" y="6108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1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0" y="301"/>
                  </a:lnTo>
                  <a:cubicBezTo>
                    <a:pt x="0" y="434"/>
                    <a:pt x="0" y="601"/>
                    <a:pt x="100" y="735"/>
                  </a:cubicBezTo>
                  <a:lnTo>
                    <a:pt x="334" y="935"/>
                  </a:lnTo>
                  <a:cubicBezTo>
                    <a:pt x="384" y="1001"/>
                    <a:pt x="451" y="1035"/>
                    <a:pt x="521" y="1035"/>
                  </a:cubicBezTo>
                  <a:cubicBezTo>
                    <a:pt x="592" y="1035"/>
                    <a:pt x="667" y="1001"/>
                    <a:pt x="734" y="935"/>
                  </a:cubicBezTo>
                  <a:lnTo>
                    <a:pt x="934" y="735"/>
                  </a:lnTo>
                  <a:cubicBezTo>
                    <a:pt x="1034" y="601"/>
                    <a:pt x="1034" y="401"/>
                    <a:pt x="934" y="301"/>
                  </a:cubicBezTo>
                  <a:lnTo>
                    <a:pt x="734" y="101"/>
                  </a:lnTo>
                  <a:cubicBezTo>
                    <a:pt x="667" y="34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0"/>
            <p:cNvSpPr/>
            <p:nvPr/>
          </p:nvSpPr>
          <p:spPr>
            <a:xfrm>
              <a:off x="9174250" y="3830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1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0" y="309"/>
                  </a:lnTo>
                  <a:cubicBezTo>
                    <a:pt x="0" y="409"/>
                    <a:pt x="0" y="576"/>
                    <a:pt x="100" y="710"/>
                  </a:cubicBezTo>
                  <a:lnTo>
                    <a:pt x="334" y="910"/>
                  </a:lnTo>
                  <a:cubicBezTo>
                    <a:pt x="384" y="977"/>
                    <a:pt x="451" y="1010"/>
                    <a:pt x="521" y="1010"/>
                  </a:cubicBezTo>
                  <a:cubicBezTo>
                    <a:pt x="592" y="1010"/>
                    <a:pt x="667" y="977"/>
                    <a:pt x="734" y="910"/>
                  </a:cubicBezTo>
                  <a:lnTo>
                    <a:pt x="934" y="710"/>
                  </a:lnTo>
                  <a:cubicBezTo>
                    <a:pt x="1034" y="576"/>
                    <a:pt x="1034" y="409"/>
                    <a:pt x="934" y="309"/>
                  </a:cubicBezTo>
                  <a:lnTo>
                    <a:pt x="734" y="76"/>
                  </a:lnTo>
                  <a:cubicBezTo>
                    <a:pt x="667" y="26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0"/>
            <p:cNvSpPr/>
            <p:nvPr/>
          </p:nvSpPr>
          <p:spPr>
            <a:xfrm>
              <a:off x="9174250" y="5350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1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0" y="300"/>
                  </a:lnTo>
                  <a:cubicBezTo>
                    <a:pt x="0" y="434"/>
                    <a:pt x="0" y="601"/>
                    <a:pt x="100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1" y="1034"/>
                  </a:cubicBezTo>
                  <a:cubicBezTo>
                    <a:pt x="592" y="1034"/>
                    <a:pt x="667" y="1001"/>
                    <a:pt x="734" y="934"/>
                  </a:cubicBezTo>
                  <a:lnTo>
                    <a:pt x="934" y="734"/>
                  </a:lnTo>
                  <a:cubicBezTo>
                    <a:pt x="1034" y="601"/>
                    <a:pt x="1034" y="434"/>
                    <a:pt x="934" y="300"/>
                  </a:cubicBezTo>
                  <a:lnTo>
                    <a:pt x="734" y="100"/>
                  </a:lnTo>
                  <a:cubicBezTo>
                    <a:pt x="667" y="34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0"/>
            <p:cNvSpPr/>
            <p:nvPr/>
          </p:nvSpPr>
          <p:spPr>
            <a:xfrm>
              <a:off x="9174250" y="3079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1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0" y="309"/>
                  </a:lnTo>
                  <a:cubicBezTo>
                    <a:pt x="0" y="409"/>
                    <a:pt x="0" y="576"/>
                    <a:pt x="100" y="710"/>
                  </a:cubicBezTo>
                  <a:lnTo>
                    <a:pt x="334" y="910"/>
                  </a:lnTo>
                  <a:cubicBezTo>
                    <a:pt x="384" y="976"/>
                    <a:pt x="451" y="1010"/>
                    <a:pt x="521" y="1010"/>
                  </a:cubicBezTo>
                  <a:cubicBezTo>
                    <a:pt x="592" y="1010"/>
                    <a:pt x="667" y="976"/>
                    <a:pt x="734" y="910"/>
                  </a:cubicBezTo>
                  <a:lnTo>
                    <a:pt x="934" y="710"/>
                  </a:lnTo>
                  <a:cubicBezTo>
                    <a:pt x="1034" y="576"/>
                    <a:pt x="1034" y="376"/>
                    <a:pt x="934" y="309"/>
                  </a:cubicBezTo>
                  <a:lnTo>
                    <a:pt x="734" y="76"/>
                  </a:lnTo>
                  <a:cubicBezTo>
                    <a:pt x="667" y="26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0"/>
            <p:cNvSpPr/>
            <p:nvPr/>
          </p:nvSpPr>
          <p:spPr>
            <a:xfrm>
              <a:off x="9174250" y="2314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1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0" y="300"/>
                  </a:lnTo>
                  <a:cubicBezTo>
                    <a:pt x="0" y="434"/>
                    <a:pt x="0" y="601"/>
                    <a:pt x="100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1" y="1034"/>
                  </a:cubicBezTo>
                  <a:cubicBezTo>
                    <a:pt x="592" y="1034"/>
                    <a:pt x="667" y="1001"/>
                    <a:pt x="734" y="934"/>
                  </a:cubicBezTo>
                  <a:lnTo>
                    <a:pt x="934" y="734"/>
                  </a:lnTo>
                  <a:cubicBezTo>
                    <a:pt x="1034" y="601"/>
                    <a:pt x="1034" y="400"/>
                    <a:pt x="934" y="300"/>
                  </a:cubicBezTo>
                  <a:lnTo>
                    <a:pt x="734" y="100"/>
                  </a:lnTo>
                  <a:cubicBezTo>
                    <a:pt x="667" y="34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0"/>
            <p:cNvSpPr/>
            <p:nvPr/>
          </p:nvSpPr>
          <p:spPr>
            <a:xfrm>
              <a:off x="9174250" y="1555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1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0" y="301"/>
                  </a:lnTo>
                  <a:cubicBezTo>
                    <a:pt x="0" y="434"/>
                    <a:pt x="0" y="601"/>
                    <a:pt x="100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1" y="1010"/>
                  </a:cubicBezTo>
                  <a:cubicBezTo>
                    <a:pt x="592" y="1010"/>
                    <a:pt x="667" y="985"/>
                    <a:pt x="734" y="935"/>
                  </a:cubicBezTo>
                  <a:lnTo>
                    <a:pt x="934" y="701"/>
                  </a:lnTo>
                  <a:cubicBezTo>
                    <a:pt x="1034" y="601"/>
                    <a:pt x="1034" y="434"/>
                    <a:pt x="934" y="301"/>
                  </a:cubicBezTo>
                  <a:lnTo>
                    <a:pt x="734" y="101"/>
                  </a:lnTo>
                  <a:cubicBezTo>
                    <a:pt x="667" y="34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0"/>
            <p:cNvSpPr/>
            <p:nvPr/>
          </p:nvSpPr>
          <p:spPr>
            <a:xfrm>
              <a:off x="9174250" y="4591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1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0" y="301"/>
                  </a:lnTo>
                  <a:cubicBezTo>
                    <a:pt x="0" y="434"/>
                    <a:pt x="0" y="601"/>
                    <a:pt x="100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1" y="1010"/>
                  </a:cubicBezTo>
                  <a:cubicBezTo>
                    <a:pt x="592" y="1010"/>
                    <a:pt x="667" y="985"/>
                    <a:pt x="734" y="935"/>
                  </a:cubicBezTo>
                  <a:lnTo>
                    <a:pt x="934" y="701"/>
                  </a:lnTo>
                  <a:cubicBezTo>
                    <a:pt x="1034" y="601"/>
                    <a:pt x="1034" y="434"/>
                    <a:pt x="934" y="301"/>
                  </a:cubicBezTo>
                  <a:lnTo>
                    <a:pt x="734" y="101"/>
                  </a:lnTo>
                  <a:cubicBezTo>
                    <a:pt x="667" y="34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0"/>
            <p:cNvSpPr/>
            <p:nvPr/>
          </p:nvSpPr>
          <p:spPr>
            <a:xfrm>
              <a:off x="9109200" y="990325"/>
              <a:ext cx="25050" cy="11700"/>
            </a:xfrm>
            <a:custGeom>
              <a:avLst/>
              <a:gdLst/>
              <a:ahLst/>
              <a:cxnLst/>
              <a:rect l="l" t="t" r="r" b="b"/>
              <a:pathLst>
                <a:path w="1002" h="468" extrusionOk="0">
                  <a:moveTo>
                    <a:pt x="513" y="0"/>
                  </a:moveTo>
                  <a:cubicBezTo>
                    <a:pt x="442" y="0"/>
                    <a:pt x="367" y="34"/>
                    <a:pt x="301" y="100"/>
                  </a:cubicBezTo>
                  <a:lnTo>
                    <a:pt x="100" y="300"/>
                  </a:lnTo>
                  <a:cubicBezTo>
                    <a:pt x="34" y="367"/>
                    <a:pt x="0" y="434"/>
                    <a:pt x="0" y="467"/>
                  </a:cubicBezTo>
                  <a:lnTo>
                    <a:pt x="968" y="467"/>
                  </a:lnTo>
                  <a:cubicBezTo>
                    <a:pt x="1001" y="400"/>
                    <a:pt x="968" y="367"/>
                    <a:pt x="934" y="300"/>
                  </a:cubicBezTo>
                  <a:lnTo>
                    <a:pt x="701" y="100"/>
                  </a:lnTo>
                  <a:cubicBezTo>
                    <a:pt x="651" y="34"/>
                    <a:pt x="584" y="0"/>
                    <a:pt x="513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0"/>
            <p:cNvSpPr/>
            <p:nvPr/>
          </p:nvSpPr>
          <p:spPr>
            <a:xfrm>
              <a:off x="9108375" y="9144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6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46" y="1010"/>
                  </a:cubicBezTo>
                  <a:cubicBezTo>
                    <a:pt x="617" y="1010"/>
                    <a:pt x="684" y="985"/>
                    <a:pt x="734" y="935"/>
                  </a:cubicBezTo>
                  <a:lnTo>
                    <a:pt x="967" y="701"/>
                  </a:lnTo>
                  <a:cubicBezTo>
                    <a:pt x="1067" y="601"/>
                    <a:pt x="1067" y="434"/>
                    <a:pt x="967" y="301"/>
                  </a:cubicBezTo>
                  <a:lnTo>
                    <a:pt x="734" y="101"/>
                  </a:lnTo>
                  <a:cubicBezTo>
                    <a:pt x="684" y="34"/>
                    <a:pt x="617" y="1"/>
                    <a:pt x="546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0"/>
            <p:cNvSpPr/>
            <p:nvPr/>
          </p:nvSpPr>
          <p:spPr>
            <a:xfrm>
              <a:off x="9115875" y="535000"/>
              <a:ext cx="19200" cy="25875"/>
            </a:xfrm>
            <a:custGeom>
              <a:avLst/>
              <a:gdLst/>
              <a:ahLst/>
              <a:cxnLst/>
              <a:rect l="l" t="t" r="r" b="b"/>
              <a:pathLst>
                <a:path w="768" h="1035" extrusionOk="0">
                  <a:moveTo>
                    <a:pt x="246" y="0"/>
                  </a:moveTo>
                  <a:cubicBezTo>
                    <a:pt x="175" y="0"/>
                    <a:pt x="100" y="34"/>
                    <a:pt x="34" y="100"/>
                  </a:cubicBezTo>
                  <a:lnTo>
                    <a:pt x="0" y="134"/>
                  </a:lnTo>
                  <a:cubicBezTo>
                    <a:pt x="67" y="334"/>
                    <a:pt x="67" y="601"/>
                    <a:pt x="0" y="834"/>
                  </a:cubicBezTo>
                  <a:lnTo>
                    <a:pt x="34" y="934"/>
                  </a:lnTo>
                  <a:cubicBezTo>
                    <a:pt x="100" y="1001"/>
                    <a:pt x="175" y="1034"/>
                    <a:pt x="246" y="1034"/>
                  </a:cubicBezTo>
                  <a:cubicBezTo>
                    <a:pt x="317" y="1034"/>
                    <a:pt x="384" y="1001"/>
                    <a:pt x="434" y="934"/>
                  </a:cubicBezTo>
                  <a:lnTo>
                    <a:pt x="667" y="734"/>
                  </a:lnTo>
                  <a:cubicBezTo>
                    <a:pt x="767" y="601"/>
                    <a:pt x="767" y="434"/>
                    <a:pt x="667" y="300"/>
                  </a:cubicBezTo>
                  <a:lnTo>
                    <a:pt x="434" y="100"/>
                  </a:lnTo>
                  <a:cubicBezTo>
                    <a:pt x="384" y="34"/>
                    <a:pt x="317" y="0"/>
                    <a:pt x="246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0"/>
            <p:cNvSpPr/>
            <p:nvPr/>
          </p:nvSpPr>
          <p:spPr>
            <a:xfrm>
              <a:off x="8978275" y="68592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0" y="301"/>
                  </a:lnTo>
                  <a:cubicBezTo>
                    <a:pt x="0" y="434"/>
                    <a:pt x="0" y="601"/>
                    <a:pt x="100" y="735"/>
                  </a:cubicBezTo>
                  <a:lnTo>
                    <a:pt x="334" y="935"/>
                  </a:lnTo>
                  <a:cubicBezTo>
                    <a:pt x="384" y="1002"/>
                    <a:pt x="451" y="1035"/>
                    <a:pt x="522" y="1035"/>
                  </a:cubicBezTo>
                  <a:cubicBezTo>
                    <a:pt x="592" y="1035"/>
                    <a:pt x="667" y="1002"/>
                    <a:pt x="734" y="935"/>
                  </a:cubicBezTo>
                  <a:lnTo>
                    <a:pt x="934" y="735"/>
                  </a:lnTo>
                  <a:cubicBezTo>
                    <a:pt x="1068" y="601"/>
                    <a:pt x="1068" y="434"/>
                    <a:pt x="934" y="301"/>
                  </a:cubicBezTo>
                  <a:lnTo>
                    <a:pt x="734" y="101"/>
                  </a:lnTo>
                  <a:cubicBezTo>
                    <a:pt x="667" y="34"/>
                    <a:pt x="592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0"/>
            <p:cNvSpPr/>
            <p:nvPr/>
          </p:nvSpPr>
          <p:spPr>
            <a:xfrm>
              <a:off x="9239300" y="990325"/>
              <a:ext cx="25025" cy="13350"/>
            </a:xfrm>
            <a:custGeom>
              <a:avLst/>
              <a:gdLst/>
              <a:ahLst/>
              <a:cxnLst/>
              <a:rect l="l" t="t" r="r" b="b"/>
              <a:pathLst>
                <a:path w="1001" h="534" extrusionOk="0">
                  <a:moveTo>
                    <a:pt x="517" y="0"/>
                  </a:moveTo>
                  <a:cubicBezTo>
                    <a:pt x="442" y="0"/>
                    <a:pt x="367" y="34"/>
                    <a:pt x="300" y="100"/>
                  </a:cubicBezTo>
                  <a:lnTo>
                    <a:pt x="100" y="300"/>
                  </a:lnTo>
                  <a:cubicBezTo>
                    <a:pt x="67" y="367"/>
                    <a:pt x="0" y="434"/>
                    <a:pt x="0" y="534"/>
                  </a:cubicBezTo>
                  <a:lnTo>
                    <a:pt x="1001" y="534"/>
                  </a:lnTo>
                  <a:cubicBezTo>
                    <a:pt x="1001" y="434"/>
                    <a:pt x="1001" y="367"/>
                    <a:pt x="934" y="300"/>
                  </a:cubicBezTo>
                  <a:lnTo>
                    <a:pt x="734" y="100"/>
                  </a:lnTo>
                  <a:cubicBezTo>
                    <a:pt x="667" y="34"/>
                    <a:pt x="592" y="0"/>
                    <a:pt x="51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0"/>
            <p:cNvSpPr/>
            <p:nvPr/>
          </p:nvSpPr>
          <p:spPr>
            <a:xfrm>
              <a:off x="9175075" y="990325"/>
              <a:ext cx="24200" cy="11700"/>
            </a:xfrm>
            <a:custGeom>
              <a:avLst/>
              <a:gdLst/>
              <a:ahLst/>
              <a:cxnLst/>
              <a:rect l="l" t="t" r="r" b="b"/>
              <a:pathLst>
                <a:path w="968" h="468" extrusionOk="0">
                  <a:moveTo>
                    <a:pt x="488" y="0"/>
                  </a:moveTo>
                  <a:cubicBezTo>
                    <a:pt x="418" y="0"/>
                    <a:pt x="351" y="34"/>
                    <a:pt x="301" y="100"/>
                  </a:cubicBezTo>
                  <a:lnTo>
                    <a:pt x="67" y="300"/>
                  </a:lnTo>
                  <a:cubicBezTo>
                    <a:pt x="34" y="367"/>
                    <a:pt x="1" y="434"/>
                    <a:pt x="1" y="467"/>
                  </a:cubicBezTo>
                  <a:lnTo>
                    <a:pt x="935" y="467"/>
                  </a:lnTo>
                  <a:cubicBezTo>
                    <a:pt x="968" y="434"/>
                    <a:pt x="968" y="367"/>
                    <a:pt x="901" y="300"/>
                  </a:cubicBezTo>
                  <a:lnTo>
                    <a:pt x="701" y="100"/>
                  </a:lnTo>
                  <a:cubicBezTo>
                    <a:pt x="634" y="34"/>
                    <a:pt x="559" y="0"/>
                    <a:pt x="488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0"/>
            <p:cNvSpPr/>
            <p:nvPr/>
          </p:nvSpPr>
          <p:spPr>
            <a:xfrm>
              <a:off x="9114200" y="762450"/>
              <a:ext cx="19200" cy="11900"/>
            </a:xfrm>
            <a:custGeom>
              <a:avLst/>
              <a:gdLst/>
              <a:ahLst/>
              <a:cxnLst/>
              <a:rect l="l" t="t" r="r" b="b"/>
              <a:pathLst>
                <a:path w="768" h="476" extrusionOk="0">
                  <a:moveTo>
                    <a:pt x="313" y="0"/>
                  </a:moveTo>
                  <a:cubicBezTo>
                    <a:pt x="242" y="0"/>
                    <a:pt x="167" y="25"/>
                    <a:pt x="101" y="75"/>
                  </a:cubicBezTo>
                  <a:lnTo>
                    <a:pt x="1" y="175"/>
                  </a:lnTo>
                  <a:lnTo>
                    <a:pt x="768" y="476"/>
                  </a:lnTo>
                  <a:cubicBezTo>
                    <a:pt x="768" y="409"/>
                    <a:pt x="768" y="342"/>
                    <a:pt x="734" y="309"/>
                  </a:cubicBezTo>
                  <a:lnTo>
                    <a:pt x="501" y="75"/>
                  </a:lnTo>
                  <a:cubicBezTo>
                    <a:pt x="451" y="25"/>
                    <a:pt x="384" y="0"/>
                    <a:pt x="313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0"/>
            <p:cNvSpPr/>
            <p:nvPr/>
          </p:nvSpPr>
          <p:spPr>
            <a:xfrm>
              <a:off x="9110025" y="93000"/>
              <a:ext cx="24225" cy="11700"/>
            </a:xfrm>
            <a:custGeom>
              <a:avLst/>
              <a:gdLst/>
              <a:ahLst/>
              <a:cxnLst/>
              <a:rect l="l" t="t" r="r" b="b"/>
              <a:pathLst>
                <a:path w="969" h="468" extrusionOk="0">
                  <a:moveTo>
                    <a:pt x="1" y="1"/>
                  </a:moveTo>
                  <a:cubicBezTo>
                    <a:pt x="1" y="34"/>
                    <a:pt x="1" y="134"/>
                    <a:pt x="67" y="168"/>
                  </a:cubicBezTo>
                  <a:lnTo>
                    <a:pt x="268" y="368"/>
                  </a:lnTo>
                  <a:cubicBezTo>
                    <a:pt x="334" y="434"/>
                    <a:pt x="409" y="468"/>
                    <a:pt x="480" y="468"/>
                  </a:cubicBezTo>
                  <a:cubicBezTo>
                    <a:pt x="551" y="468"/>
                    <a:pt x="618" y="434"/>
                    <a:pt x="668" y="368"/>
                  </a:cubicBezTo>
                  <a:lnTo>
                    <a:pt x="901" y="168"/>
                  </a:lnTo>
                  <a:cubicBezTo>
                    <a:pt x="935" y="134"/>
                    <a:pt x="968" y="34"/>
                    <a:pt x="968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0"/>
            <p:cNvSpPr/>
            <p:nvPr/>
          </p:nvSpPr>
          <p:spPr>
            <a:xfrm>
              <a:off x="8978275" y="3830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0" y="309"/>
                  </a:lnTo>
                  <a:cubicBezTo>
                    <a:pt x="0" y="409"/>
                    <a:pt x="0" y="576"/>
                    <a:pt x="100" y="710"/>
                  </a:cubicBezTo>
                  <a:lnTo>
                    <a:pt x="334" y="910"/>
                  </a:lnTo>
                  <a:cubicBezTo>
                    <a:pt x="384" y="977"/>
                    <a:pt x="451" y="1010"/>
                    <a:pt x="522" y="1010"/>
                  </a:cubicBezTo>
                  <a:cubicBezTo>
                    <a:pt x="592" y="1010"/>
                    <a:pt x="667" y="977"/>
                    <a:pt x="734" y="910"/>
                  </a:cubicBezTo>
                  <a:lnTo>
                    <a:pt x="934" y="710"/>
                  </a:lnTo>
                  <a:cubicBezTo>
                    <a:pt x="1068" y="576"/>
                    <a:pt x="1068" y="409"/>
                    <a:pt x="934" y="309"/>
                  </a:cubicBezTo>
                  <a:lnTo>
                    <a:pt x="734" y="76"/>
                  </a:lnTo>
                  <a:cubicBezTo>
                    <a:pt x="667" y="26"/>
                    <a:pt x="592" y="1"/>
                    <a:pt x="522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0"/>
            <p:cNvSpPr/>
            <p:nvPr/>
          </p:nvSpPr>
          <p:spPr>
            <a:xfrm>
              <a:off x="9108375" y="61087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6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35"/>
                  </a:cubicBezTo>
                  <a:lnTo>
                    <a:pt x="334" y="935"/>
                  </a:lnTo>
                  <a:cubicBezTo>
                    <a:pt x="400" y="1001"/>
                    <a:pt x="475" y="1035"/>
                    <a:pt x="546" y="1035"/>
                  </a:cubicBezTo>
                  <a:cubicBezTo>
                    <a:pt x="617" y="1035"/>
                    <a:pt x="684" y="1001"/>
                    <a:pt x="734" y="935"/>
                  </a:cubicBezTo>
                  <a:lnTo>
                    <a:pt x="967" y="735"/>
                  </a:lnTo>
                  <a:cubicBezTo>
                    <a:pt x="1067" y="601"/>
                    <a:pt x="1067" y="434"/>
                    <a:pt x="967" y="301"/>
                  </a:cubicBezTo>
                  <a:lnTo>
                    <a:pt x="734" y="101"/>
                  </a:lnTo>
                  <a:cubicBezTo>
                    <a:pt x="684" y="34"/>
                    <a:pt x="617" y="1"/>
                    <a:pt x="546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0"/>
            <p:cNvSpPr/>
            <p:nvPr/>
          </p:nvSpPr>
          <p:spPr>
            <a:xfrm>
              <a:off x="9115875" y="320675"/>
              <a:ext cx="18375" cy="11700"/>
            </a:xfrm>
            <a:custGeom>
              <a:avLst/>
              <a:gdLst/>
              <a:ahLst/>
              <a:cxnLst/>
              <a:rect l="l" t="t" r="r" b="b"/>
              <a:pathLst>
                <a:path w="735" h="468" extrusionOk="0">
                  <a:moveTo>
                    <a:pt x="734" y="0"/>
                  </a:moveTo>
                  <a:lnTo>
                    <a:pt x="0" y="301"/>
                  </a:lnTo>
                  <a:lnTo>
                    <a:pt x="67" y="367"/>
                  </a:lnTo>
                  <a:cubicBezTo>
                    <a:pt x="117" y="434"/>
                    <a:pt x="184" y="467"/>
                    <a:pt x="250" y="467"/>
                  </a:cubicBezTo>
                  <a:cubicBezTo>
                    <a:pt x="317" y="467"/>
                    <a:pt x="384" y="434"/>
                    <a:pt x="434" y="367"/>
                  </a:cubicBezTo>
                  <a:lnTo>
                    <a:pt x="667" y="167"/>
                  </a:lnTo>
                  <a:cubicBezTo>
                    <a:pt x="701" y="134"/>
                    <a:pt x="734" y="67"/>
                    <a:pt x="734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0"/>
            <p:cNvSpPr/>
            <p:nvPr/>
          </p:nvSpPr>
          <p:spPr>
            <a:xfrm>
              <a:off x="9108375" y="1555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6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46" y="1010"/>
                  </a:cubicBezTo>
                  <a:cubicBezTo>
                    <a:pt x="617" y="1010"/>
                    <a:pt x="684" y="985"/>
                    <a:pt x="734" y="935"/>
                  </a:cubicBezTo>
                  <a:lnTo>
                    <a:pt x="967" y="701"/>
                  </a:lnTo>
                  <a:cubicBezTo>
                    <a:pt x="1067" y="601"/>
                    <a:pt x="1067" y="434"/>
                    <a:pt x="967" y="301"/>
                  </a:cubicBezTo>
                  <a:lnTo>
                    <a:pt x="734" y="101"/>
                  </a:lnTo>
                  <a:cubicBezTo>
                    <a:pt x="684" y="34"/>
                    <a:pt x="617" y="1"/>
                    <a:pt x="546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0"/>
            <p:cNvSpPr/>
            <p:nvPr/>
          </p:nvSpPr>
          <p:spPr>
            <a:xfrm>
              <a:off x="9238450" y="5350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0"/>
            <p:cNvSpPr/>
            <p:nvPr/>
          </p:nvSpPr>
          <p:spPr>
            <a:xfrm>
              <a:off x="9308500" y="1218600"/>
              <a:ext cx="15875" cy="6900"/>
            </a:xfrm>
            <a:custGeom>
              <a:avLst/>
              <a:gdLst/>
              <a:ahLst/>
              <a:cxnLst/>
              <a:rect l="l" t="t" r="r" b="b"/>
              <a:pathLst>
                <a:path w="635" h="276" extrusionOk="0">
                  <a:moveTo>
                    <a:pt x="393" y="1"/>
                  </a:moveTo>
                  <a:cubicBezTo>
                    <a:pt x="318" y="1"/>
                    <a:pt x="251" y="26"/>
                    <a:pt x="201" y="76"/>
                  </a:cubicBezTo>
                  <a:lnTo>
                    <a:pt x="1" y="276"/>
                  </a:lnTo>
                  <a:lnTo>
                    <a:pt x="635" y="76"/>
                  </a:lnTo>
                  <a:cubicBezTo>
                    <a:pt x="551" y="26"/>
                    <a:pt x="468" y="1"/>
                    <a:pt x="393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0"/>
            <p:cNvSpPr/>
            <p:nvPr/>
          </p:nvSpPr>
          <p:spPr>
            <a:xfrm>
              <a:off x="9435275" y="-7210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101" y="601"/>
                    <a:pt x="1101" y="434"/>
                    <a:pt x="967" y="300"/>
                  </a:cubicBezTo>
                  <a:lnTo>
                    <a:pt x="767" y="100"/>
                  </a:lnTo>
                  <a:cubicBezTo>
                    <a:pt x="701" y="33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0"/>
            <p:cNvSpPr/>
            <p:nvPr/>
          </p:nvSpPr>
          <p:spPr>
            <a:xfrm>
              <a:off x="9305175" y="114187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10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101" y="576"/>
                    <a:pt x="1101" y="410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0"/>
            <p:cNvSpPr/>
            <p:nvPr/>
          </p:nvSpPr>
          <p:spPr>
            <a:xfrm>
              <a:off x="9238450" y="9144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0"/>
            <p:cNvSpPr/>
            <p:nvPr/>
          </p:nvSpPr>
          <p:spPr>
            <a:xfrm>
              <a:off x="9308500" y="-131325"/>
              <a:ext cx="14200" cy="7750"/>
            </a:xfrm>
            <a:custGeom>
              <a:avLst/>
              <a:gdLst/>
              <a:ahLst/>
              <a:cxnLst/>
              <a:rect l="l" t="t" r="r" b="b"/>
              <a:pathLst>
                <a:path w="568" h="310" extrusionOk="0">
                  <a:moveTo>
                    <a:pt x="1" y="1"/>
                  </a:moveTo>
                  <a:lnTo>
                    <a:pt x="201" y="234"/>
                  </a:lnTo>
                  <a:cubicBezTo>
                    <a:pt x="268" y="284"/>
                    <a:pt x="343" y="309"/>
                    <a:pt x="409" y="309"/>
                  </a:cubicBezTo>
                  <a:cubicBezTo>
                    <a:pt x="476" y="309"/>
                    <a:pt x="534" y="284"/>
                    <a:pt x="568" y="2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0"/>
            <p:cNvSpPr/>
            <p:nvPr/>
          </p:nvSpPr>
          <p:spPr>
            <a:xfrm>
              <a:off x="9238450" y="8385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00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102" y="601"/>
                    <a:pt x="1102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0"/>
            <p:cNvSpPr/>
            <p:nvPr/>
          </p:nvSpPr>
          <p:spPr>
            <a:xfrm>
              <a:off x="9304325" y="23145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35" y="0"/>
                  </a:moveTo>
                  <a:cubicBezTo>
                    <a:pt x="460" y="0"/>
                    <a:pt x="385" y="34"/>
                    <a:pt x="335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5" y="934"/>
                  </a:lnTo>
                  <a:cubicBezTo>
                    <a:pt x="385" y="1001"/>
                    <a:pt x="460" y="1034"/>
                    <a:pt x="535" y="1034"/>
                  </a:cubicBezTo>
                  <a:cubicBezTo>
                    <a:pt x="610" y="1034"/>
                    <a:pt x="685" y="1001"/>
                    <a:pt x="735" y="934"/>
                  </a:cubicBezTo>
                  <a:lnTo>
                    <a:pt x="968" y="734"/>
                  </a:lnTo>
                  <a:cubicBezTo>
                    <a:pt x="1068" y="601"/>
                    <a:pt x="1068" y="400"/>
                    <a:pt x="968" y="300"/>
                  </a:cubicBezTo>
                  <a:lnTo>
                    <a:pt x="735" y="100"/>
                  </a:lnTo>
                  <a:cubicBezTo>
                    <a:pt x="685" y="34"/>
                    <a:pt x="610" y="0"/>
                    <a:pt x="535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0"/>
            <p:cNvSpPr/>
            <p:nvPr/>
          </p:nvSpPr>
          <p:spPr>
            <a:xfrm>
              <a:off x="9238450" y="7624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2" y="576"/>
                    <a:pt x="1102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0"/>
            <p:cNvSpPr/>
            <p:nvPr/>
          </p:nvSpPr>
          <p:spPr>
            <a:xfrm>
              <a:off x="9304325" y="15555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35" y="1"/>
                  </a:moveTo>
                  <a:cubicBezTo>
                    <a:pt x="460" y="1"/>
                    <a:pt x="385" y="34"/>
                    <a:pt x="335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5" y="935"/>
                  </a:lnTo>
                  <a:cubicBezTo>
                    <a:pt x="385" y="985"/>
                    <a:pt x="460" y="1010"/>
                    <a:pt x="535" y="1010"/>
                  </a:cubicBezTo>
                  <a:cubicBezTo>
                    <a:pt x="610" y="1010"/>
                    <a:pt x="685" y="985"/>
                    <a:pt x="735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5" y="101"/>
                  </a:lnTo>
                  <a:cubicBezTo>
                    <a:pt x="685" y="34"/>
                    <a:pt x="610" y="1"/>
                    <a:pt x="535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0"/>
            <p:cNvSpPr/>
            <p:nvPr/>
          </p:nvSpPr>
          <p:spPr>
            <a:xfrm>
              <a:off x="9304325" y="295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35" y="0"/>
                  </a:moveTo>
                  <a:cubicBezTo>
                    <a:pt x="460" y="0"/>
                    <a:pt x="385" y="34"/>
                    <a:pt x="335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5" y="934"/>
                  </a:lnTo>
                  <a:cubicBezTo>
                    <a:pt x="385" y="1001"/>
                    <a:pt x="460" y="1034"/>
                    <a:pt x="535" y="1034"/>
                  </a:cubicBezTo>
                  <a:cubicBezTo>
                    <a:pt x="610" y="1034"/>
                    <a:pt x="685" y="1001"/>
                    <a:pt x="735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5" y="100"/>
                  </a:lnTo>
                  <a:cubicBezTo>
                    <a:pt x="685" y="34"/>
                    <a:pt x="610" y="0"/>
                    <a:pt x="535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0"/>
            <p:cNvSpPr/>
            <p:nvPr/>
          </p:nvSpPr>
          <p:spPr>
            <a:xfrm>
              <a:off x="9304325" y="7945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35" y="1"/>
                  </a:moveTo>
                  <a:cubicBezTo>
                    <a:pt x="460" y="1"/>
                    <a:pt x="385" y="26"/>
                    <a:pt x="335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5" y="910"/>
                  </a:lnTo>
                  <a:cubicBezTo>
                    <a:pt x="385" y="976"/>
                    <a:pt x="460" y="1010"/>
                    <a:pt x="535" y="1010"/>
                  </a:cubicBezTo>
                  <a:cubicBezTo>
                    <a:pt x="610" y="1010"/>
                    <a:pt x="685" y="976"/>
                    <a:pt x="735" y="910"/>
                  </a:cubicBezTo>
                  <a:lnTo>
                    <a:pt x="968" y="710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35" y="76"/>
                  </a:lnTo>
                  <a:cubicBezTo>
                    <a:pt x="685" y="26"/>
                    <a:pt x="610" y="1"/>
                    <a:pt x="535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0"/>
            <p:cNvSpPr/>
            <p:nvPr/>
          </p:nvSpPr>
          <p:spPr>
            <a:xfrm>
              <a:off x="9304325" y="-721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35" y="0"/>
                  </a:moveTo>
                  <a:cubicBezTo>
                    <a:pt x="460" y="0"/>
                    <a:pt x="385" y="33"/>
                    <a:pt x="335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5" y="934"/>
                  </a:lnTo>
                  <a:cubicBezTo>
                    <a:pt x="385" y="1001"/>
                    <a:pt x="460" y="1034"/>
                    <a:pt x="535" y="1034"/>
                  </a:cubicBezTo>
                  <a:cubicBezTo>
                    <a:pt x="610" y="1034"/>
                    <a:pt x="685" y="1001"/>
                    <a:pt x="735" y="934"/>
                  </a:cubicBezTo>
                  <a:lnTo>
                    <a:pt x="968" y="734"/>
                  </a:lnTo>
                  <a:cubicBezTo>
                    <a:pt x="1068" y="567"/>
                    <a:pt x="1068" y="400"/>
                    <a:pt x="968" y="300"/>
                  </a:cubicBezTo>
                  <a:lnTo>
                    <a:pt x="735" y="100"/>
                  </a:lnTo>
                  <a:cubicBezTo>
                    <a:pt x="685" y="33"/>
                    <a:pt x="610" y="0"/>
                    <a:pt x="535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0"/>
            <p:cNvSpPr/>
            <p:nvPr/>
          </p:nvSpPr>
          <p:spPr>
            <a:xfrm>
              <a:off x="9304325" y="30795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35" y="1"/>
                  </a:moveTo>
                  <a:cubicBezTo>
                    <a:pt x="460" y="1"/>
                    <a:pt x="385" y="26"/>
                    <a:pt x="335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5" y="910"/>
                  </a:lnTo>
                  <a:cubicBezTo>
                    <a:pt x="385" y="976"/>
                    <a:pt x="460" y="1010"/>
                    <a:pt x="535" y="1010"/>
                  </a:cubicBezTo>
                  <a:cubicBezTo>
                    <a:pt x="610" y="1010"/>
                    <a:pt x="685" y="976"/>
                    <a:pt x="735" y="910"/>
                  </a:cubicBezTo>
                  <a:lnTo>
                    <a:pt x="968" y="710"/>
                  </a:lnTo>
                  <a:cubicBezTo>
                    <a:pt x="1068" y="576"/>
                    <a:pt x="1068" y="376"/>
                    <a:pt x="968" y="309"/>
                  </a:cubicBezTo>
                  <a:lnTo>
                    <a:pt x="735" y="76"/>
                  </a:lnTo>
                  <a:cubicBezTo>
                    <a:pt x="685" y="26"/>
                    <a:pt x="610" y="1"/>
                    <a:pt x="535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0"/>
            <p:cNvSpPr/>
            <p:nvPr/>
          </p:nvSpPr>
          <p:spPr>
            <a:xfrm>
              <a:off x="9240950" y="92175"/>
              <a:ext cx="25050" cy="12525"/>
            </a:xfrm>
            <a:custGeom>
              <a:avLst/>
              <a:gdLst/>
              <a:ahLst/>
              <a:cxnLst/>
              <a:rect l="l" t="t" r="r" b="b"/>
              <a:pathLst>
                <a:path w="1002" h="501" extrusionOk="0">
                  <a:moveTo>
                    <a:pt x="1" y="0"/>
                  </a:moveTo>
                  <a:cubicBezTo>
                    <a:pt x="1" y="67"/>
                    <a:pt x="34" y="134"/>
                    <a:pt x="68" y="201"/>
                  </a:cubicBezTo>
                  <a:lnTo>
                    <a:pt x="268" y="401"/>
                  </a:lnTo>
                  <a:cubicBezTo>
                    <a:pt x="334" y="467"/>
                    <a:pt x="409" y="501"/>
                    <a:pt x="485" y="501"/>
                  </a:cubicBezTo>
                  <a:cubicBezTo>
                    <a:pt x="560" y="501"/>
                    <a:pt x="635" y="467"/>
                    <a:pt x="701" y="401"/>
                  </a:cubicBezTo>
                  <a:lnTo>
                    <a:pt x="901" y="201"/>
                  </a:lnTo>
                  <a:cubicBezTo>
                    <a:pt x="935" y="167"/>
                    <a:pt x="1002" y="67"/>
                    <a:pt x="1002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0"/>
            <p:cNvSpPr/>
            <p:nvPr/>
          </p:nvSpPr>
          <p:spPr>
            <a:xfrm>
              <a:off x="9827200" y="5350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5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5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0"/>
            <p:cNvSpPr/>
            <p:nvPr/>
          </p:nvSpPr>
          <p:spPr>
            <a:xfrm>
              <a:off x="9238450" y="1555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0"/>
            <p:cNvSpPr/>
            <p:nvPr/>
          </p:nvSpPr>
          <p:spPr>
            <a:xfrm>
              <a:off x="9174250" y="7624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1" y="0"/>
                  </a:moveTo>
                  <a:cubicBezTo>
                    <a:pt x="451" y="0"/>
                    <a:pt x="384" y="25"/>
                    <a:pt x="334" y="75"/>
                  </a:cubicBezTo>
                  <a:lnTo>
                    <a:pt x="100" y="309"/>
                  </a:lnTo>
                  <a:cubicBezTo>
                    <a:pt x="0" y="409"/>
                    <a:pt x="0" y="576"/>
                    <a:pt x="100" y="709"/>
                  </a:cubicBezTo>
                  <a:lnTo>
                    <a:pt x="334" y="909"/>
                  </a:lnTo>
                  <a:cubicBezTo>
                    <a:pt x="384" y="976"/>
                    <a:pt x="451" y="1009"/>
                    <a:pt x="521" y="1009"/>
                  </a:cubicBezTo>
                  <a:cubicBezTo>
                    <a:pt x="592" y="1009"/>
                    <a:pt x="667" y="976"/>
                    <a:pt x="734" y="909"/>
                  </a:cubicBezTo>
                  <a:lnTo>
                    <a:pt x="934" y="709"/>
                  </a:lnTo>
                  <a:cubicBezTo>
                    <a:pt x="1034" y="576"/>
                    <a:pt x="1034" y="409"/>
                    <a:pt x="934" y="309"/>
                  </a:cubicBezTo>
                  <a:lnTo>
                    <a:pt x="734" y="75"/>
                  </a:lnTo>
                  <a:cubicBezTo>
                    <a:pt x="667" y="25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0"/>
            <p:cNvSpPr/>
            <p:nvPr/>
          </p:nvSpPr>
          <p:spPr>
            <a:xfrm>
              <a:off x="9174250" y="9144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0" y="301"/>
                  </a:lnTo>
                  <a:cubicBezTo>
                    <a:pt x="0" y="434"/>
                    <a:pt x="0" y="601"/>
                    <a:pt x="100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1" y="1010"/>
                  </a:cubicBezTo>
                  <a:cubicBezTo>
                    <a:pt x="592" y="1010"/>
                    <a:pt x="667" y="985"/>
                    <a:pt x="734" y="935"/>
                  </a:cubicBezTo>
                  <a:lnTo>
                    <a:pt x="934" y="701"/>
                  </a:lnTo>
                  <a:cubicBezTo>
                    <a:pt x="1068" y="601"/>
                    <a:pt x="1068" y="434"/>
                    <a:pt x="934" y="301"/>
                  </a:cubicBezTo>
                  <a:lnTo>
                    <a:pt x="734" y="101"/>
                  </a:lnTo>
                  <a:cubicBezTo>
                    <a:pt x="667" y="34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0"/>
            <p:cNvSpPr/>
            <p:nvPr/>
          </p:nvSpPr>
          <p:spPr>
            <a:xfrm>
              <a:off x="9238450" y="23145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00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0"/>
            <p:cNvSpPr/>
            <p:nvPr/>
          </p:nvSpPr>
          <p:spPr>
            <a:xfrm>
              <a:off x="9238450" y="6108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0"/>
            <p:cNvSpPr/>
            <p:nvPr/>
          </p:nvSpPr>
          <p:spPr>
            <a:xfrm>
              <a:off x="9238450" y="6874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2" y="576"/>
                    <a:pt x="1102" y="375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0"/>
            <p:cNvSpPr/>
            <p:nvPr/>
          </p:nvSpPr>
          <p:spPr>
            <a:xfrm>
              <a:off x="9174250" y="6874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1" y="0"/>
                  </a:moveTo>
                  <a:cubicBezTo>
                    <a:pt x="451" y="0"/>
                    <a:pt x="384" y="25"/>
                    <a:pt x="334" y="75"/>
                  </a:cubicBezTo>
                  <a:lnTo>
                    <a:pt x="100" y="309"/>
                  </a:lnTo>
                  <a:cubicBezTo>
                    <a:pt x="0" y="409"/>
                    <a:pt x="0" y="576"/>
                    <a:pt x="100" y="709"/>
                  </a:cubicBezTo>
                  <a:lnTo>
                    <a:pt x="334" y="909"/>
                  </a:lnTo>
                  <a:cubicBezTo>
                    <a:pt x="384" y="976"/>
                    <a:pt x="451" y="1009"/>
                    <a:pt x="521" y="1009"/>
                  </a:cubicBezTo>
                  <a:cubicBezTo>
                    <a:pt x="592" y="1009"/>
                    <a:pt x="667" y="976"/>
                    <a:pt x="734" y="909"/>
                  </a:cubicBezTo>
                  <a:lnTo>
                    <a:pt x="934" y="709"/>
                  </a:lnTo>
                  <a:cubicBezTo>
                    <a:pt x="1034" y="576"/>
                    <a:pt x="1034" y="375"/>
                    <a:pt x="934" y="309"/>
                  </a:cubicBezTo>
                  <a:lnTo>
                    <a:pt x="734" y="75"/>
                  </a:lnTo>
                  <a:cubicBezTo>
                    <a:pt x="667" y="25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0"/>
            <p:cNvSpPr/>
            <p:nvPr/>
          </p:nvSpPr>
          <p:spPr>
            <a:xfrm>
              <a:off x="9238450" y="4591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0"/>
            <p:cNvSpPr/>
            <p:nvPr/>
          </p:nvSpPr>
          <p:spPr>
            <a:xfrm>
              <a:off x="9238450" y="3079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102" y="576"/>
                    <a:pt x="1102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0"/>
            <p:cNvSpPr/>
            <p:nvPr/>
          </p:nvSpPr>
          <p:spPr>
            <a:xfrm>
              <a:off x="9238450" y="3830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102" y="576"/>
                    <a:pt x="1102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0"/>
            <p:cNvSpPr/>
            <p:nvPr/>
          </p:nvSpPr>
          <p:spPr>
            <a:xfrm>
              <a:off x="9174250" y="8385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1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0" y="300"/>
                  </a:lnTo>
                  <a:cubicBezTo>
                    <a:pt x="0" y="400"/>
                    <a:pt x="0" y="601"/>
                    <a:pt x="100" y="701"/>
                  </a:cubicBezTo>
                  <a:lnTo>
                    <a:pt x="334" y="934"/>
                  </a:lnTo>
                  <a:cubicBezTo>
                    <a:pt x="384" y="984"/>
                    <a:pt x="451" y="1009"/>
                    <a:pt x="521" y="1009"/>
                  </a:cubicBezTo>
                  <a:cubicBezTo>
                    <a:pt x="592" y="1009"/>
                    <a:pt x="667" y="984"/>
                    <a:pt x="734" y="934"/>
                  </a:cubicBezTo>
                  <a:lnTo>
                    <a:pt x="934" y="701"/>
                  </a:lnTo>
                  <a:cubicBezTo>
                    <a:pt x="1034" y="601"/>
                    <a:pt x="1034" y="434"/>
                    <a:pt x="934" y="300"/>
                  </a:cubicBezTo>
                  <a:lnTo>
                    <a:pt x="734" y="100"/>
                  </a:lnTo>
                  <a:cubicBezTo>
                    <a:pt x="667" y="34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0"/>
            <p:cNvSpPr/>
            <p:nvPr/>
          </p:nvSpPr>
          <p:spPr>
            <a:xfrm>
              <a:off x="9697125" y="990325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00"/>
                    <a:pt x="968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0"/>
            <p:cNvSpPr/>
            <p:nvPr/>
          </p:nvSpPr>
          <p:spPr>
            <a:xfrm>
              <a:off x="9697125" y="1141875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10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7" y="910"/>
                  </a:cubicBezTo>
                  <a:lnTo>
                    <a:pt x="968" y="710"/>
                  </a:lnTo>
                  <a:cubicBezTo>
                    <a:pt x="1101" y="576"/>
                    <a:pt x="1101" y="410"/>
                    <a:pt x="968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0"/>
            <p:cNvSpPr/>
            <p:nvPr/>
          </p:nvSpPr>
          <p:spPr>
            <a:xfrm>
              <a:off x="9697125" y="914425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0"/>
            <p:cNvSpPr/>
            <p:nvPr/>
          </p:nvSpPr>
          <p:spPr>
            <a:xfrm>
              <a:off x="9697125" y="76245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7" y="909"/>
                  </a:cubicBezTo>
                  <a:lnTo>
                    <a:pt x="968" y="709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7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0"/>
            <p:cNvSpPr/>
            <p:nvPr/>
          </p:nvSpPr>
          <p:spPr>
            <a:xfrm>
              <a:off x="9697125" y="83855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00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7" y="934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0"/>
            <p:cNvSpPr/>
            <p:nvPr/>
          </p:nvSpPr>
          <p:spPr>
            <a:xfrm>
              <a:off x="9697125" y="1066825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7" y="910"/>
                  </a:cubicBezTo>
                  <a:lnTo>
                    <a:pt x="968" y="710"/>
                  </a:lnTo>
                  <a:cubicBezTo>
                    <a:pt x="1101" y="576"/>
                    <a:pt x="1101" y="376"/>
                    <a:pt x="968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0"/>
            <p:cNvSpPr/>
            <p:nvPr/>
          </p:nvSpPr>
          <p:spPr>
            <a:xfrm>
              <a:off x="9763825" y="10653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01" y="0"/>
                  </a:moveTo>
                  <a:cubicBezTo>
                    <a:pt x="426" y="0"/>
                    <a:pt x="351" y="34"/>
                    <a:pt x="301" y="100"/>
                  </a:cubicBezTo>
                  <a:lnTo>
                    <a:pt x="101" y="301"/>
                  </a:lnTo>
                  <a:cubicBezTo>
                    <a:pt x="1" y="434"/>
                    <a:pt x="1" y="634"/>
                    <a:pt x="101" y="734"/>
                  </a:cubicBezTo>
                  <a:lnTo>
                    <a:pt x="301" y="934"/>
                  </a:lnTo>
                  <a:cubicBezTo>
                    <a:pt x="351" y="1001"/>
                    <a:pt x="426" y="1034"/>
                    <a:pt x="501" y="1034"/>
                  </a:cubicBezTo>
                  <a:cubicBezTo>
                    <a:pt x="576" y="1034"/>
                    <a:pt x="651" y="1001"/>
                    <a:pt x="701" y="934"/>
                  </a:cubicBezTo>
                  <a:lnTo>
                    <a:pt x="935" y="734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01" y="100"/>
                  </a:lnTo>
                  <a:cubicBezTo>
                    <a:pt x="651" y="34"/>
                    <a:pt x="576" y="0"/>
                    <a:pt x="50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0"/>
            <p:cNvSpPr/>
            <p:nvPr/>
          </p:nvSpPr>
          <p:spPr>
            <a:xfrm>
              <a:off x="9697125" y="68740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7" y="909"/>
                  </a:cubicBezTo>
                  <a:lnTo>
                    <a:pt x="968" y="709"/>
                  </a:lnTo>
                  <a:cubicBezTo>
                    <a:pt x="1101" y="576"/>
                    <a:pt x="1101" y="375"/>
                    <a:pt x="968" y="309"/>
                  </a:cubicBezTo>
                  <a:lnTo>
                    <a:pt x="767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0"/>
            <p:cNvSpPr/>
            <p:nvPr/>
          </p:nvSpPr>
          <p:spPr>
            <a:xfrm>
              <a:off x="9763825" y="114187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01" y="1"/>
                  </a:moveTo>
                  <a:cubicBezTo>
                    <a:pt x="426" y="1"/>
                    <a:pt x="351" y="26"/>
                    <a:pt x="301" y="76"/>
                  </a:cubicBezTo>
                  <a:lnTo>
                    <a:pt x="101" y="309"/>
                  </a:lnTo>
                  <a:cubicBezTo>
                    <a:pt x="1" y="410"/>
                    <a:pt x="1" y="576"/>
                    <a:pt x="101" y="710"/>
                  </a:cubicBezTo>
                  <a:lnTo>
                    <a:pt x="301" y="910"/>
                  </a:lnTo>
                  <a:cubicBezTo>
                    <a:pt x="351" y="977"/>
                    <a:pt x="426" y="1010"/>
                    <a:pt x="501" y="1010"/>
                  </a:cubicBezTo>
                  <a:cubicBezTo>
                    <a:pt x="576" y="1010"/>
                    <a:pt x="651" y="977"/>
                    <a:pt x="701" y="910"/>
                  </a:cubicBezTo>
                  <a:lnTo>
                    <a:pt x="935" y="710"/>
                  </a:lnTo>
                  <a:cubicBezTo>
                    <a:pt x="1035" y="576"/>
                    <a:pt x="1035" y="410"/>
                    <a:pt x="935" y="309"/>
                  </a:cubicBezTo>
                  <a:lnTo>
                    <a:pt x="701" y="76"/>
                  </a:lnTo>
                  <a:cubicBezTo>
                    <a:pt x="651" y="26"/>
                    <a:pt x="576" y="1"/>
                    <a:pt x="5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0"/>
            <p:cNvSpPr/>
            <p:nvPr/>
          </p:nvSpPr>
          <p:spPr>
            <a:xfrm>
              <a:off x="9763000" y="-22387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34" y="0"/>
                  </a:moveTo>
                  <a:cubicBezTo>
                    <a:pt x="459" y="0"/>
                    <a:pt x="384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384" y="984"/>
                    <a:pt x="459" y="1009"/>
                    <a:pt x="534" y="1009"/>
                  </a:cubicBezTo>
                  <a:cubicBezTo>
                    <a:pt x="609" y="1009"/>
                    <a:pt x="684" y="984"/>
                    <a:pt x="734" y="934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4" y="100"/>
                  </a:lnTo>
                  <a:cubicBezTo>
                    <a:pt x="684" y="33"/>
                    <a:pt x="609" y="0"/>
                    <a:pt x="534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0"/>
            <p:cNvSpPr/>
            <p:nvPr/>
          </p:nvSpPr>
          <p:spPr>
            <a:xfrm>
              <a:off x="9763825" y="98947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01" y="1"/>
                  </a:moveTo>
                  <a:cubicBezTo>
                    <a:pt x="426" y="1"/>
                    <a:pt x="351" y="34"/>
                    <a:pt x="301" y="101"/>
                  </a:cubicBezTo>
                  <a:lnTo>
                    <a:pt x="101" y="301"/>
                  </a:lnTo>
                  <a:cubicBezTo>
                    <a:pt x="1" y="434"/>
                    <a:pt x="1" y="635"/>
                    <a:pt x="101" y="735"/>
                  </a:cubicBezTo>
                  <a:lnTo>
                    <a:pt x="301" y="935"/>
                  </a:lnTo>
                  <a:cubicBezTo>
                    <a:pt x="351" y="985"/>
                    <a:pt x="426" y="1010"/>
                    <a:pt x="501" y="1010"/>
                  </a:cubicBezTo>
                  <a:cubicBezTo>
                    <a:pt x="576" y="1010"/>
                    <a:pt x="651" y="985"/>
                    <a:pt x="701" y="935"/>
                  </a:cubicBezTo>
                  <a:lnTo>
                    <a:pt x="935" y="735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01" y="101"/>
                  </a:lnTo>
                  <a:cubicBezTo>
                    <a:pt x="651" y="34"/>
                    <a:pt x="576" y="1"/>
                    <a:pt x="5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0"/>
            <p:cNvSpPr/>
            <p:nvPr/>
          </p:nvSpPr>
          <p:spPr>
            <a:xfrm>
              <a:off x="9763825" y="12938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01" y="0"/>
                  </a:moveTo>
                  <a:cubicBezTo>
                    <a:pt x="426" y="0"/>
                    <a:pt x="351" y="34"/>
                    <a:pt x="301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01" y="934"/>
                  </a:lnTo>
                  <a:cubicBezTo>
                    <a:pt x="351" y="1001"/>
                    <a:pt x="426" y="1034"/>
                    <a:pt x="501" y="1034"/>
                  </a:cubicBezTo>
                  <a:cubicBezTo>
                    <a:pt x="576" y="1034"/>
                    <a:pt x="651" y="1001"/>
                    <a:pt x="701" y="934"/>
                  </a:cubicBezTo>
                  <a:lnTo>
                    <a:pt x="935" y="734"/>
                  </a:lnTo>
                  <a:cubicBezTo>
                    <a:pt x="1035" y="601"/>
                    <a:pt x="1035" y="434"/>
                    <a:pt x="935" y="300"/>
                  </a:cubicBezTo>
                  <a:lnTo>
                    <a:pt x="701" y="100"/>
                  </a:lnTo>
                  <a:cubicBezTo>
                    <a:pt x="651" y="34"/>
                    <a:pt x="576" y="0"/>
                    <a:pt x="50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0"/>
            <p:cNvSpPr/>
            <p:nvPr/>
          </p:nvSpPr>
          <p:spPr>
            <a:xfrm>
              <a:off x="9763825" y="121797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01" y="1"/>
                  </a:moveTo>
                  <a:cubicBezTo>
                    <a:pt x="426" y="1"/>
                    <a:pt x="351" y="34"/>
                    <a:pt x="301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01" y="935"/>
                  </a:lnTo>
                  <a:cubicBezTo>
                    <a:pt x="351" y="985"/>
                    <a:pt x="426" y="1010"/>
                    <a:pt x="501" y="1010"/>
                  </a:cubicBezTo>
                  <a:cubicBezTo>
                    <a:pt x="576" y="1010"/>
                    <a:pt x="651" y="985"/>
                    <a:pt x="701" y="935"/>
                  </a:cubicBezTo>
                  <a:lnTo>
                    <a:pt x="935" y="701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01" y="101"/>
                  </a:lnTo>
                  <a:cubicBezTo>
                    <a:pt x="651" y="34"/>
                    <a:pt x="576" y="1"/>
                    <a:pt x="5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0"/>
            <p:cNvSpPr/>
            <p:nvPr/>
          </p:nvSpPr>
          <p:spPr>
            <a:xfrm>
              <a:off x="9697125" y="610875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7" y="935"/>
                  </a:cubicBezTo>
                  <a:lnTo>
                    <a:pt x="968" y="735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0"/>
            <p:cNvSpPr/>
            <p:nvPr/>
          </p:nvSpPr>
          <p:spPr>
            <a:xfrm>
              <a:off x="9697125" y="295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0"/>
            <p:cNvSpPr/>
            <p:nvPr/>
          </p:nvSpPr>
          <p:spPr>
            <a:xfrm>
              <a:off x="9697125" y="7945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7" y="910"/>
                  </a:cubicBezTo>
                  <a:lnTo>
                    <a:pt x="968" y="710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0"/>
            <p:cNvSpPr/>
            <p:nvPr/>
          </p:nvSpPr>
          <p:spPr>
            <a:xfrm>
              <a:off x="9697125" y="-7210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1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567"/>
                    <a:pt x="1101" y="400"/>
                    <a:pt x="968" y="300"/>
                  </a:cubicBezTo>
                  <a:lnTo>
                    <a:pt x="767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0"/>
            <p:cNvSpPr/>
            <p:nvPr/>
          </p:nvSpPr>
          <p:spPr>
            <a:xfrm>
              <a:off x="9697125" y="-14800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7" y="935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0"/>
            <p:cNvSpPr/>
            <p:nvPr/>
          </p:nvSpPr>
          <p:spPr>
            <a:xfrm>
              <a:off x="9501150" y="3830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034" y="576"/>
                    <a:pt x="1034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0"/>
            <p:cNvSpPr/>
            <p:nvPr/>
          </p:nvSpPr>
          <p:spPr>
            <a:xfrm>
              <a:off x="9763825" y="9144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01" y="1"/>
                  </a:moveTo>
                  <a:cubicBezTo>
                    <a:pt x="426" y="1"/>
                    <a:pt x="351" y="34"/>
                    <a:pt x="301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01" y="935"/>
                  </a:lnTo>
                  <a:cubicBezTo>
                    <a:pt x="351" y="985"/>
                    <a:pt x="426" y="1010"/>
                    <a:pt x="501" y="1010"/>
                  </a:cubicBezTo>
                  <a:cubicBezTo>
                    <a:pt x="576" y="1010"/>
                    <a:pt x="651" y="985"/>
                    <a:pt x="701" y="935"/>
                  </a:cubicBezTo>
                  <a:lnTo>
                    <a:pt x="935" y="701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01" y="101"/>
                  </a:lnTo>
                  <a:cubicBezTo>
                    <a:pt x="651" y="34"/>
                    <a:pt x="576" y="1"/>
                    <a:pt x="5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0"/>
            <p:cNvSpPr/>
            <p:nvPr/>
          </p:nvSpPr>
          <p:spPr>
            <a:xfrm>
              <a:off x="9697125" y="15555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0"/>
            <p:cNvSpPr/>
            <p:nvPr/>
          </p:nvSpPr>
          <p:spPr>
            <a:xfrm>
              <a:off x="9697125" y="45910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0"/>
            <p:cNvSpPr/>
            <p:nvPr/>
          </p:nvSpPr>
          <p:spPr>
            <a:xfrm>
              <a:off x="9697125" y="53500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0"/>
            <p:cNvSpPr/>
            <p:nvPr/>
          </p:nvSpPr>
          <p:spPr>
            <a:xfrm>
              <a:off x="9697125" y="23145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00"/>
                    <a:pt x="968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0"/>
            <p:cNvSpPr/>
            <p:nvPr/>
          </p:nvSpPr>
          <p:spPr>
            <a:xfrm>
              <a:off x="9697125" y="30795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7" y="910"/>
                  </a:cubicBezTo>
                  <a:lnTo>
                    <a:pt x="968" y="710"/>
                  </a:lnTo>
                  <a:cubicBezTo>
                    <a:pt x="1101" y="576"/>
                    <a:pt x="1101" y="376"/>
                    <a:pt x="968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0"/>
            <p:cNvSpPr/>
            <p:nvPr/>
          </p:nvSpPr>
          <p:spPr>
            <a:xfrm>
              <a:off x="9697125" y="38300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7" y="910"/>
                  </a:cubicBezTo>
                  <a:lnTo>
                    <a:pt x="968" y="710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0"/>
            <p:cNvSpPr/>
            <p:nvPr/>
          </p:nvSpPr>
          <p:spPr>
            <a:xfrm>
              <a:off x="9827200" y="-22387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33"/>
                    <a:pt x="335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5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102" y="601"/>
                    <a:pt x="1102" y="434"/>
                    <a:pt x="968" y="300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0"/>
            <p:cNvSpPr/>
            <p:nvPr/>
          </p:nvSpPr>
          <p:spPr>
            <a:xfrm>
              <a:off x="9827200" y="-1480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5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5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4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0"/>
            <p:cNvSpPr/>
            <p:nvPr/>
          </p:nvSpPr>
          <p:spPr>
            <a:xfrm>
              <a:off x="9827200" y="-721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3"/>
                    <a:pt x="335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5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567"/>
                    <a:pt x="1102" y="400"/>
                    <a:pt x="968" y="300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0"/>
            <p:cNvSpPr/>
            <p:nvPr/>
          </p:nvSpPr>
          <p:spPr>
            <a:xfrm>
              <a:off x="9827200" y="794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5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5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102" y="576"/>
                    <a:pt x="1102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0"/>
            <p:cNvSpPr/>
            <p:nvPr/>
          </p:nvSpPr>
          <p:spPr>
            <a:xfrm>
              <a:off x="9827200" y="295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5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5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0"/>
            <p:cNvSpPr/>
            <p:nvPr/>
          </p:nvSpPr>
          <p:spPr>
            <a:xfrm>
              <a:off x="9827200" y="-29997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5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5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2" y="576"/>
                    <a:pt x="1102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0"/>
            <p:cNvSpPr/>
            <p:nvPr/>
          </p:nvSpPr>
          <p:spPr>
            <a:xfrm>
              <a:off x="9631250" y="1141875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3" y="309"/>
                  </a:lnTo>
                  <a:cubicBezTo>
                    <a:pt x="0" y="410"/>
                    <a:pt x="0" y="576"/>
                    <a:pt x="133" y="710"/>
                  </a:cubicBezTo>
                  <a:lnTo>
                    <a:pt x="334" y="910"/>
                  </a:lnTo>
                  <a:cubicBezTo>
                    <a:pt x="400" y="977"/>
                    <a:pt x="475" y="1010"/>
                    <a:pt x="550" y="1010"/>
                  </a:cubicBezTo>
                  <a:cubicBezTo>
                    <a:pt x="625" y="1010"/>
                    <a:pt x="701" y="977"/>
                    <a:pt x="767" y="910"/>
                  </a:cubicBezTo>
                  <a:lnTo>
                    <a:pt x="967" y="710"/>
                  </a:lnTo>
                  <a:cubicBezTo>
                    <a:pt x="1101" y="576"/>
                    <a:pt x="1101" y="410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0"/>
            <p:cNvSpPr/>
            <p:nvPr/>
          </p:nvSpPr>
          <p:spPr>
            <a:xfrm>
              <a:off x="9827200" y="23145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5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5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01"/>
                  </a:lnTo>
                  <a:cubicBezTo>
                    <a:pt x="1102" y="601"/>
                    <a:pt x="1102" y="400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0"/>
            <p:cNvSpPr/>
            <p:nvPr/>
          </p:nvSpPr>
          <p:spPr>
            <a:xfrm>
              <a:off x="9827200" y="4591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5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5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0"/>
            <p:cNvSpPr/>
            <p:nvPr/>
          </p:nvSpPr>
          <p:spPr>
            <a:xfrm>
              <a:off x="9827200" y="1555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5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5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0"/>
            <p:cNvSpPr/>
            <p:nvPr/>
          </p:nvSpPr>
          <p:spPr>
            <a:xfrm>
              <a:off x="9827200" y="3830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5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5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102" y="576"/>
                    <a:pt x="1102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0"/>
            <p:cNvSpPr/>
            <p:nvPr/>
          </p:nvSpPr>
          <p:spPr>
            <a:xfrm>
              <a:off x="9763825" y="-729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01" y="1"/>
                  </a:moveTo>
                  <a:cubicBezTo>
                    <a:pt x="426" y="1"/>
                    <a:pt x="351" y="34"/>
                    <a:pt x="301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35"/>
                  </a:cubicBezTo>
                  <a:lnTo>
                    <a:pt x="301" y="935"/>
                  </a:lnTo>
                  <a:cubicBezTo>
                    <a:pt x="351" y="1001"/>
                    <a:pt x="426" y="1035"/>
                    <a:pt x="501" y="1035"/>
                  </a:cubicBezTo>
                  <a:cubicBezTo>
                    <a:pt x="576" y="1035"/>
                    <a:pt x="651" y="1001"/>
                    <a:pt x="701" y="935"/>
                  </a:cubicBezTo>
                  <a:lnTo>
                    <a:pt x="935" y="735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01" y="101"/>
                  </a:lnTo>
                  <a:cubicBezTo>
                    <a:pt x="651" y="34"/>
                    <a:pt x="576" y="1"/>
                    <a:pt x="5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0"/>
            <p:cNvSpPr/>
            <p:nvPr/>
          </p:nvSpPr>
          <p:spPr>
            <a:xfrm>
              <a:off x="9827200" y="3079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5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5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102" y="576"/>
                    <a:pt x="1102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0"/>
            <p:cNvSpPr/>
            <p:nvPr/>
          </p:nvSpPr>
          <p:spPr>
            <a:xfrm>
              <a:off x="9763825" y="5350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01" y="0"/>
                  </a:moveTo>
                  <a:cubicBezTo>
                    <a:pt x="426" y="0"/>
                    <a:pt x="351" y="34"/>
                    <a:pt x="301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01" y="934"/>
                  </a:lnTo>
                  <a:cubicBezTo>
                    <a:pt x="351" y="1001"/>
                    <a:pt x="426" y="1034"/>
                    <a:pt x="501" y="1034"/>
                  </a:cubicBezTo>
                  <a:cubicBezTo>
                    <a:pt x="576" y="1034"/>
                    <a:pt x="651" y="1001"/>
                    <a:pt x="701" y="934"/>
                  </a:cubicBezTo>
                  <a:lnTo>
                    <a:pt x="935" y="734"/>
                  </a:lnTo>
                  <a:cubicBezTo>
                    <a:pt x="1035" y="601"/>
                    <a:pt x="1035" y="434"/>
                    <a:pt x="935" y="300"/>
                  </a:cubicBezTo>
                  <a:lnTo>
                    <a:pt x="701" y="100"/>
                  </a:lnTo>
                  <a:cubicBezTo>
                    <a:pt x="651" y="34"/>
                    <a:pt x="576" y="0"/>
                    <a:pt x="50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0"/>
            <p:cNvSpPr/>
            <p:nvPr/>
          </p:nvSpPr>
          <p:spPr>
            <a:xfrm>
              <a:off x="9763825" y="3830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01" y="1"/>
                  </a:moveTo>
                  <a:cubicBezTo>
                    <a:pt x="426" y="1"/>
                    <a:pt x="351" y="26"/>
                    <a:pt x="301" y="76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10"/>
                  </a:cubicBezTo>
                  <a:lnTo>
                    <a:pt x="301" y="910"/>
                  </a:lnTo>
                  <a:cubicBezTo>
                    <a:pt x="351" y="977"/>
                    <a:pt x="426" y="1010"/>
                    <a:pt x="501" y="1010"/>
                  </a:cubicBezTo>
                  <a:cubicBezTo>
                    <a:pt x="576" y="1010"/>
                    <a:pt x="651" y="977"/>
                    <a:pt x="701" y="910"/>
                  </a:cubicBezTo>
                  <a:lnTo>
                    <a:pt x="935" y="710"/>
                  </a:lnTo>
                  <a:cubicBezTo>
                    <a:pt x="1035" y="576"/>
                    <a:pt x="1035" y="409"/>
                    <a:pt x="935" y="309"/>
                  </a:cubicBezTo>
                  <a:lnTo>
                    <a:pt x="701" y="76"/>
                  </a:lnTo>
                  <a:cubicBezTo>
                    <a:pt x="651" y="26"/>
                    <a:pt x="576" y="1"/>
                    <a:pt x="5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0"/>
            <p:cNvSpPr/>
            <p:nvPr/>
          </p:nvSpPr>
          <p:spPr>
            <a:xfrm>
              <a:off x="9763825" y="8385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01" y="0"/>
                  </a:moveTo>
                  <a:cubicBezTo>
                    <a:pt x="426" y="0"/>
                    <a:pt x="351" y="34"/>
                    <a:pt x="301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01" y="934"/>
                  </a:lnTo>
                  <a:cubicBezTo>
                    <a:pt x="351" y="984"/>
                    <a:pt x="426" y="1009"/>
                    <a:pt x="501" y="1009"/>
                  </a:cubicBezTo>
                  <a:cubicBezTo>
                    <a:pt x="576" y="1009"/>
                    <a:pt x="651" y="984"/>
                    <a:pt x="701" y="934"/>
                  </a:cubicBezTo>
                  <a:lnTo>
                    <a:pt x="935" y="701"/>
                  </a:lnTo>
                  <a:cubicBezTo>
                    <a:pt x="1035" y="601"/>
                    <a:pt x="1035" y="400"/>
                    <a:pt x="935" y="300"/>
                  </a:cubicBezTo>
                  <a:lnTo>
                    <a:pt x="701" y="100"/>
                  </a:lnTo>
                  <a:cubicBezTo>
                    <a:pt x="651" y="34"/>
                    <a:pt x="576" y="0"/>
                    <a:pt x="50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0"/>
            <p:cNvSpPr/>
            <p:nvPr/>
          </p:nvSpPr>
          <p:spPr>
            <a:xfrm>
              <a:off x="9763825" y="4591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01" y="1"/>
                  </a:moveTo>
                  <a:cubicBezTo>
                    <a:pt x="426" y="1"/>
                    <a:pt x="351" y="34"/>
                    <a:pt x="301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01" y="935"/>
                  </a:lnTo>
                  <a:cubicBezTo>
                    <a:pt x="351" y="985"/>
                    <a:pt x="426" y="1010"/>
                    <a:pt x="501" y="1010"/>
                  </a:cubicBezTo>
                  <a:cubicBezTo>
                    <a:pt x="576" y="1010"/>
                    <a:pt x="651" y="985"/>
                    <a:pt x="701" y="935"/>
                  </a:cubicBezTo>
                  <a:lnTo>
                    <a:pt x="935" y="701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01" y="101"/>
                  </a:lnTo>
                  <a:cubicBezTo>
                    <a:pt x="651" y="34"/>
                    <a:pt x="576" y="1"/>
                    <a:pt x="5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0"/>
            <p:cNvSpPr/>
            <p:nvPr/>
          </p:nvSpPr>
          <p:spPr>
            <a:xfrm>
              <a:off x="9763825" y="6100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01" y="0"/>
                  </a:moveTo>
                  <a:cubicBezTo>
                    <a:pt x="426" y="0"/>
                    <a:pt x="351" y="34"/>
                    <a:pt x="301" y="100"/>
                  </a:cubicBezTo>
                  <a:lnTo>
                    <a:pt x="101" y="301"/>
                  </a:lnTo>
                  <a:cubicBezTo>
                    <a:pt x="1" y="434"/>
                    <a:pt x="1" y="634"/>
                    <a:pt x="101" y="734"/>
                  </a:cubicBezTo>
                  <a:lnTo>
                    <a:pt x="301" y="934"/>
                  </a:lnTo>
                  <a:cubicBezTo>
                    <a:pt x="351" y="984"/>
                    <a:pt x="426" y="1009"/>
                    <a:pt x="501" y="1009"/>
                  </a:cubicBezTo>
                  <a:cubicBezTo>
                    <a:pt x="576" y="1009"/>
                    <a:pt x="651" y="984"/>
                    <a:pt x="701" y="934"/>
                  </a:cubicBezTo>
                  <a:lnTo>
                    <a:pt x="935" y="734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01" y="100"/>
                  </a:lnTo>
                  <a:cubicBezTo>
                    <a:pt x="651" y="34"/>
                    <a:pt x="576" y="0"/>
                    <a:pt x="50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0"/>
            <p:cNvSpPr/>
            <p:nvPr/>
          </p:nvSpPr>
          <p:spPr>
            <a:xfrm>
              <a:off x="9763825" y="6859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01" y="1"/>
                  </a:moveTo>
                  <a:cubicBezTo>
                    <a:pt x="426" y="1"/>
                    <a:pt x="351" y="34"/>
                    <a:pt x="301" y="101"/>
                  </a:cubicBezTo>
                  <a:lnTo>
                    <a:pt x="101" y="301"/>
                  </a:lnTo>
                  <a:cubicBezTo>
                    <a:pt x="1" y="434"/>
                    <a:pt x="1" y="635"/>
                    <a:pt x="101" y="735"/>
                  </a:cubicBezTo>
                  <a:lnTo>
                    <a:pt x="301" y="935"/>
                  </a:lnTo>
                  <a:cubicBezTo>
                    <a:pt x="351" y="1002"/>
                    <a:pt x="426" y="1035"/>
                    <a:pt x="501" y="1035"/>
                  </a:cubicBezTo>
                  <a:cubicBezTo>
                    <a:pt x="576" y="1035"/>
                    <a:pt x="651" y="1002"/>
                    <a:pt x="701" y="935"/>
                  </a:cubicBezTo>
                  <a:lnTo>
                    <a:pt x="935" y="735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01" y="101"/>
                  </a:lnTo>
                  <a:cubicBezTo>
                    <a:pt x="651" y="34"/>
                    <a:pt x="576" y="1"/>
                    <a:pt x="5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0"/>
            <p:cNvSpPr/>
            <p:nvPr/>
          </p:nvSpPr>
          <p:spPr>
            <a:xfrm>
              <a:off x="9763825" y="7624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01" y="0"/>
                  </a:moveTo>
                  <a:cubicBezTo>
                    <a:pt x="426" y="0"/>
                    <a:pt x="351" y="25"/>
                    <a:pt x="301" y="75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09"/>
                  </a:cubicBezTo>
                  <a:lnTo>
                    <a:pt x="301" y="909"/>
                  </a:lnTo>
                  <a:cubicBezTo>
                    <a:pt x="351" y="976"/>
                    <a:pt x="426" y="1009"/>
                    <a:pt x="501" y="1009"/>
                  </a:cubicBezTo>
                  <a:cubicBezTo>
                    <a:pt x="576" y="1009"/>
                    <a:pt x="651" y="976"/>
                    <a:pt x="701" y="909"/>
                  </a:cubicBezTo>
                  <a:lnTo>
                    <a:pt x="935" y="709"/>
                  </a:lnTo>
                  <a:cubicBezTo>
                    <a:pt x="1035" y="576"/>
                    <a:pt x="1035" y="409"/>
                    <a:pt x="935" y="309"/>
                  </a:cubicBezTo>
                  <a:lnTo>
                    <a:pt x="701" y="75"/>
                  </a:lnTo>
                  <a:cubicBezTo>
                    <a:pt x="651" y="25"/>
                    <a:pt x="576" y="0"/>
                    <a:pt x="50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0"/>
            <p:cNvSpPr/>
            <p:nvPr/>
          </p:nvSpPr>
          <p:spPr>
            <a:xfrm>
              <a:off x="9763825" y="29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01" y="0"/>
                  </a:moveTo>
                  <a:cubicBezTo>
                    <a:pt x="426" y="0"/>
                    <a:pt x="351" y="34"/>
                    <a:pt x="301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01" y="934"/>
                  </a:lnTo>
                  <a:cubicBezTo>
                    <a:pt x="351" y="1001"/>
                    <a:pt x="426" y="1034"/>
                    <a:pt x="501" y="1034"/>
                  </a:cubicBezTo>
                  <a:cubicBezTo>
                    <a:pt x="576" y="1034"/>
                    <a:pt x="651" y="1001"/>
                    <a:pt x="701" y="934"/>
                  </a:cubicBezTo>
                  <a:lnTo>
                    <a:pt x="935" y="734"/>
                  </a:lnTo>
                  <a:cubicBezTo>
                    <a:pt x="1035" y="601"/>
                    <a:pt x="1035" y="434"/>
                    <a:pt x="935" y="300"/>
                  </a:cubicBezTo>
                  <a:lnTo>
                    <a:pt x="701" y="100"/>
                  </a:lnTo>
                  <a:cubicBezTo>
                    <a:pt x="651" y="34"/>
                    <a:pt x="576" y="0"/>
                    <a:pt x="50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0"/>
            <p:cNvSpPr/>
            <p:nvPr/>
          </p:nvSpPr>
          <p:spPr>
            <a:xfrm>
              <a:off x="9763825" y="3065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01" y="0"/>
                  </a:moveTo>
                  <a:cubicBezTo>
                    <a:pt x="426" y="0"/>
                    <a:pt x="351" y="34"/>
                    <a:pt x="301" y="100"/>
                  </a:cubicBezTo>
                  <a:lnTo>
                    <a:pt x="101" y="301"/>
                  </a:lnTo>
                  <a:cubicBezTo>
                    <a:pt x="1" y="434"/>
                    <a:pt x="1" y="634"/>
                    <a:pt x="101" y="734"/>
                  </a:cubicBezTo>
                  <a:lnTo>
                    <a:pt x="301" y="934"/>
                  </a:lnTo>
                  <a:cubicBezTo>
                    <a:pt x="351" y="1001"/>
                    <a:pt x="426" y="1034"/>
                    <a:pt x="501" y="1034"/>
                  </a:cubicBezTo>
                  <a:cubicBezTo>
                    <a:pt x="576" y="1034"/>
                    <a:pt x="651" y="1001"/>
                    <a:pt x="701" y="934"/>
                  </a:cubicBezTo>
                  <a:lnTo>
                    <a:pt x="935" y="734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01" y="100"/>
                  </a:lnTo>
                  <a:cubicBezTo>
                    <a:pt x="651" y="34"/>
                    <a:pt x="576" y="0"/>
                    <a:pt x="50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0"/>
            <p:cNvSpPr/>
            <p:nvPr/>
          </p:nvSpPr>
          <p:spPr>
            <a:xfrm>
              <a:off x="9763825" y="794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01" y="1"/>
                  </a:moveTo>
                  <a:cubicBezTo>
                    <a:pt x="426" y="1"/>
                    <a:pt x="351" y="26"/>
                    <a:pt x="301" y="76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10"/>
                  </a:cubicBezTo>
                  <a:lnTo>
                    <a:pt x="301" y="910"/>
                  </a:lnTo>
                  <a:cubicBezTo>
                    <a:pt x="351" y="976"/>
                    <a:pt x="426" y="1010"/>
                    <a:pt x="501" y="1010"/>
                  </a:cubicBezTo>
                  <a:cubicBezTo>
                    <a:pt x="576" y="1010"/>
                    <a:pt x="651" y="976"/>
                    <a:pt x="701" y="910"/>
                  </a:cubicBezTo>
                  <a:lnTo>
                    <a:pt x="935" y="710"/>
                  </a:lnTo>
                  <a:cubicBezTo>
                    <a:pt x="1035" y="576"/>
                    <a:pt x="1035" y="409"/>
                    <a:pt x="935" y="309"/>
                  </a:cubicBezTo>
                  <a:lnTo>
                    <a:pt x="701" y="76"/>
                  </a:lnTo>
                  <a:cubicBezTo>
                    <a:pt x="651" y="26"/>
                    <a:pt x="576" y="1"/>
                    <a:pt x="5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0"/>
            <p:cNvSpPr/>
            <p:nvPr/>
          </p:nvSpPr>
          <p:spPr>
            <a:xfrm>
              <a:off x="9763000" y="-1488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34" y="0"/>
                  </a:moveTo>
                  <a:cubicBezTo>
                    <a:pt x="459" y="0"/>
                    <a:pt x="384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384" y="984"/>
                    <a:pt x="459" y="1009"/>
                    <a:pt x="534" y="1009"/>
                  </a:cubicBezTo>
                  <a:cubicBezTo>
                    <a:pt x="609" y="1009"/>
                    <a:pt x="684" y="984"/>
                    <a:pt x="734" y="934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09" y="0"/>
                    <a:pt x="534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0"/>
            <p:cNvSpPr/>
            <p:nvPr/>
          </p:nvSpPr>
          <p:spPr>
            <a:xfrm>
              <a:off x="9763825" y="1555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01" y="1"/>
                  </a:moveTo>
                  <a:cubicBezTo>
                    <a:pt x="426" y="1"/>
                    <a:pt x="351" y="34"/>
                    <a:pt x="301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01" y="935"/>
                  </a:lnTo>
                  <a:cubicBezTo>
                    <a:pt x="351" y="985"/>
                    <a:pt x="426" y="1010"/>
                    <a:pt x="501" y="1010"/>
                  </a:cubicBezTo>
                  <a:cubicBezTo>
                    <a:pt x="576" y="1010"/>
                    <a:pt x="651" y="985"/>
                    <a:pt x="701" y="935"/>
                  </a:cubicBezTo>
                  <a:lnTo>
                    <a:pt x="935" y="701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01" y="101"/>
                  </a:lnTo>
                  <a:cubicBezTo>
                    <a:pt x="651" y="34"/>
                    <a:pt x="576" y="1"/>
                    <a:pt x="5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0"/>
            <p:cNvSpPr/>
            <p:nvPr/>
          </p:nvSpPr>
          <p:spPr>
            <a:xfrm>
              <a:off x="9763825" y="2306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01" y="1"/>
                  </a:moveTo>
                  <a:cubicBezTo>
                    <a:pt x="426" y="1"/>
                    <a:pt x="351" y="34"/>
                    <a:pt x="301" y="101"/>
                  </a:cubicBezTo>
                  <a:lnTo>
                    <a:pt x="101" y="301"/>
                  </a:lnTo>
                  <a:cubicBezTo>
                    <a:pt x="1" y="434"/>
                    <a:pt x="1" y="635"/>
                    <a:pt x="101" y="735"/>
                  </a:cubicBezTo>
                  <a:lnTo>
                    <a:pt x="301" y="935"/>
                  </a:lnTo>
                  <a:cubicBezTo>
                    <a:pt x="351" y="1002"/>
                    <a:pt x="426" y="1035"/>
                    <a:pt x="501" y="1035"/>
                  </a:cubicBezTo>
                  <a:cubicBezTo>
                    <a:pt x="576" y="1035"/>
                    <a:pt x="651" y="1002"/>
                    <a:pt x="701" y="935"/>
                  </a:cubicBezTo>
                  <a:lnTo>
                    <a:pt x="935" y="735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01" y="101"/>
                  </a:lnTo>
                  <a:cubicBezTo>
                    <a:pt x="651" y="34"/>
                    <a:pt x="576" y="1"/>
                    <a:pt x="50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0"/>
            <p:cNvSpPr/>
            <p:nvPr/>
          </p:nvSpPr>
          <p:spPr>
            <a:xfrm>
              <a:off x="9697125" y="1217975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0"/>
            <p:cNvSpPr/>
            <p:nvPr/>
          </p:nvSpPr>
          <p:spPr>
            <a:xfrm>
              <a:off x="9566200" y="-1480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1" y="1"/>
                  </a:moveTo>
                  <a:cubicBezTo>
                    <a:pt x="450" y="1"/>
                    <a:pt x="384" y="34"/>
                    <a:pt x="334" y="101"/>
                  </a:cubicBezTo>
                  <a:lnTo>
                    <a:pt x="100" y="301"/>
                  </a:lnTo>
                  <a:cubicBezTo>
                    <a:pt x="0" y="434"/>
                    <a:pt x="0" y="601"/>
                    <a:pt x="100" y="734"/>
                  </a:cubicBezTo>
                  <a:lnTo>
                    <a:pt x="334" y="935"/>
                  </a:lnTo>
                  <a:cubicBezTo>
                    <a:pt x="384" y="1001"/>
                    <a:pt x="450" y="1035"/>
                    <a:pt x="521" y="1035"/>
                  </a:cubicBezTo>
                  <a:cubicBezTo>
                    <a:pt x="592" y="1035"/>
                    <a:pt x="667" y="1001"/>
                    <a:pt x="734" y="935"/>
                  </a:cubicBezTo>
                  <a:lnTo>
                    <a:pt x="934" y="734"/>
                  </a:lnTo>
                  <a:cubicBezTo>
                    <a:pt x="1068" y="601"/>
                    <a:pt x="1068" y="401"/>
                    <a:pt x="934" y="301"/>
                  </a:cubicBezTo>
                  <a:lnTo>
                    <a:pt x="734" y="101"/>
                  </a:lnTo>
                  <a:cubicBezTo>
                    <a:pt x="667" y="34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0"/>
            <p:cNvSpPr/>
            <p:nvPr/>
          </p:nvSpPr>
          <p:spPr>
            <a:xfrm>
              <a:off x="9566200" y="5350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1" y="0"/>
                  </a:moveTo>
                  <a:cubicBezTo>
                    <a:pt x="450" y="0"/>
                    <a:pt x="384" y="34"/>
                    <a:pt x="334" y="100"/>
                  </a:cubicBezTo>
                  <a:lnTo>
                    <a:pt x="100" y="300"/>
                  </a:lnTo>
                  <a:cubicBezTo>
                    <a:pt x="0" y="434"/>
                    <a:pt x="0" y="601"/>
                    <a:pt x="100" y="734"/>
                  </a:cubicBezTo>
                  <a:lnTo>
                    <a:pt x="334" y="934"/>
                  </a:lnTo>
                  <a:cubicBezTo>
                    <a:pt x="384" y="1001"/>
                    <a:pt x="450" y="1034"/>
                    <a:pt x="521" y="1034"/>
                  </a:cubicBezTo>
                  <a:cubicBezTo>
                    <a:pt x="592" y="1034"/>
                    <a:pt x="667" y="1001"/>
                    <a:pt x="734" y="934"/>
                  </a:cubicBezTo>
                  <a:lnTo>
                    <a:pt x="934" y="734"/>
                  </a:lnTo>
                  <a:cubicBezTo>
                    <a:pt x="1068" y="601"/>
                    <a:pt x="1068" y="434"/>
                    <a:pt x="934" y="300"/>
                  </a:cubicBezTo>
                  <a:lnTo>
                    <a:pt x="734" y="100"/>
                  </a:lnTo>
                  <a:cubicBezTo>
                    <a:pt x="667" y="34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0"/>
            <p:cNvSpPr/>
            <p:nvPr/>
          </p:nvSpPr>
          <p:spPr>
            <a:xfrm>
              <a:off x="9566200" y="794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1"/>
                  </a:moveTo>
                  <a:cubicBezTo>
                    <a:pt x="450" y="1"/>
                    <a:pt x="384" y="26"/>
                    <a:pt x="334" y="76"/>
                  </a:cubicBezTo>
                  <a:lnTo>
                    <a:pt x="100" y="309"/>
                  </a:lnTo>
                  <a:cubicBezTo>
                    <a:pt x="0" y="409"/>
                    <a:pt x="0" y="576"/>
                    <a:pt x="100" y="710"/>
                  </a:cubicBezTo>
                  <a:lnTo>
                    <a:pt x="334" y="910"/>
                  </a:lnTo>
                  <a:cubicBezTo>
                    <a:pt x="384" y="976"/>
                    <a:pt x="450" y="1010"/>
                    <a:pt x="521" y="1010"/>
                  </a:cubicBezTo>
                  <a:cubicBezTo>
                    <a:pt x="592" y="1010"/>
                    <a:pt x="667" y="976"/>
                    <a:pt x="734" y="910"/>
                  </a:cubicBezTo>
                  <a:lnTo>
                    <a:pt x="934" y="710"/>
                  </a:lnTo>
                  <a:cubicBezTo>
                    <a:pt x="1068" y="576"/>
                    <a:pt x="1068" y="409"/>
                    <a:pt x="934" y="309"/>
                  </a:cubicBezTo>
                  <a:lnTo>
                    <a:pt x="734" y="76"/>
                  </a:lnTo>
                  <a:cubicBezTo>
                    <a:pt x="667" y="26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0"/>
            <p:cNvSpPr/>
            <p:nvPr/>
          </p:nvSpPr>
          <p:spPr>
            <a:xfrm>
              <a:off x="9566200" y="295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1" y="0"/>
                  </a:moveTo>
                  <a:cubicBezTo>
                    <a:pt x="450" y="0"/>
                    <a:pt x="384" y="34"/>
                    <a:pt x="334" y="100"/>
                  </a:cubicBezTo>
                  <a:lnTo>
                    <a:pt x="100" y="300"/>
                  </a:lnTo>
                  <a:cubicBezTo>
                    <a:pt x="0" y="434"/>
                    <a:pt x="0" y="601"/>
                    <a:pt x="100" y="734"/>
                  </a:cubicBezTo>
                  <a:lnTo>
                    <a:pt x="334" y="934"/>
                  </a:lnTo>
                  <a:cubicBezTo>
                    <a:pt x="384" y="1001"/>
                    <a:pt x="450" y="1034"/>
                    <a:pt x="521" y="1034"/>
                  </a:cubicBezTo>
                  <a:cubicBezTo>
                    <a:pt x="592" y="1034"/>
                    <a:pt x="667" y="1001"/>
                    <a:pt x="734" y="934"/>
                  </a:cubicBezTo>
                  <a:lnTo>
                    <a:pt x="934" y="734"/>
                  </a:lnTo>
                  <a:cubicBezTo>
                    <a:pt x="1068" y="601"/>
                    <a:pt x="1068" y="434"/>
                    <a:pt x="934" y="300"/>
                  </a:cubicBezTo>
                  <a:lnTo>
                    <a:pt x="734" y="100"/>
                  </a:lnTo>
                  <a:cubicBezTo>
                    <a:pt x="667" y="34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0"/>
            <p:cNvSpPr/>
            <p:nvPr/>
          </p:nvSpPr>
          <p:spPr>
            <a:xfrm>
              <a:off x="9566200" y="-22387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0"/>
                  </a:moveTo>
                  <a:cubicBezTo>
                    <a:pt x="450" y="0"/>
                    <a:pt x="384" y="33"/>
                    <a:pt x="334" y="100"/>
                  </a:cubicBezTo>
                  <a:lnTo>
                    <a:pt x="100" y="300"/>
                  </a:lnTo>
                  <a:cubicBezTo>
                    <a:pt x="0" y="434"/>
                    <a:pt x="0" y="601"/>
                    <a:pt x="100" y="701"/>
                  </a:cubicBezTo>
                  <a:lnTo>
                    <a:pt x="334" y="934"/>
                  </a:lnTo>
                  <a:cubicBezTo>
                    <a:pt x="384" y="984"/>
                    <a:pt x="450" y="1009"/>
                    <a:pt x="521" y="1009"/>
                  </a:cubicBezTo>
                  <a:cubicBezTo>
                    <a:pt x="592" y="1009"/>
                    <a:pt x="667" y="984"/>
                    <a:pt x="734" y="934"/>
                  </a:cubicBezTo>
                  <a:lnTo>
                    <a:pt x="934" y="701"/>
                  </a:lnTo>
                  <a:cubicBezTo>
                    <a:pt x="1068" y="601"/>
                    <a:pt x="1068" y="434"/>
                    <a:pt x="934" y="300"/>
                  </a:cubicBezTo>
                  <a:lnTo>
                    <a:pt x="734" y="100"/>
                  </a:lnTo>
                  <a:cubicBezTo>
                    <a:pt x="667" y="33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0"/>
            <p:cNvSpPr/>
            <p:nvPr/>
          </p:nvSpPr>
          <p:spPr>
            <a:xfrm>
              <a:off x="9567025" y="129387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0"/>
            <p:cNvSpPr/>
            <p:nvPr/>
          </p:nvSpPr>
          <p:spPr>
            <a:xfrm>
              <a:off x="9567025" y="2314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488" y="0"/>
                  </a:moveTo>
                  <a:cubicBezTo>
                    <a:pt x="417" y="0"/>
                    <a:pt x="351" y="34"/>
                    <a:pt x="301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35" y="601"/>
                    <a:pt x="1035" y="400"/>
                    <a:pt x="901" y="300"/>
                  </a:cubicBezTo>
                  <a:lnTo>
                    <a:pt x="701" y="100"/>
                  </a:lnTo>
                  <a:cubicBezTo>
                    <a:pt x="634" y="34"/>
                    <a:pt x="559" y="0"/>
                    <a:pt x="488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0"/>
            <p:cNvSpPr/>
            <p:nvPr/>
          </p:nvSpPr>
          <p:spPr>
            <a:xfrm>
              <a:off x="9566200" y="4591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1"/>
                  </a:moveTo>
                  <a:cubicBezTo>
                    <a:pt x="450" y="1"/>
                    <a:pt x="384" y="34"/>
                    <a:pt x="334" y="101"/>
                  </a:cubicBezTo>
                  <a:lnTo>
                    <a:pt x="100" y="301"/>
                  </a:lnTo>
                  <a:cubicBezTo>
                    <a:pt x="0" y="434"/>
                    <a:pt x="0" y="601"/>
                    <a:pt x="100" y="701"/>
                  </a:cubicBezTo>
                  <a:lnTo>
                    <a:pt x="334" y="935"/>
                  </a:lnTo>
                  <a:cubicBezTo>
                    <a:pt x="384" y="985"/>
                    <a:pt x="450" y="1010"/>
                    <a:pt x="521" y="1010"/>
                  </a:cubicBezTo>
                  <a:cubicBezTo>
                    <a:pt x="592" y="1010"/>
                    <a:pt x="667" y="985"/>
                    <a:pt x="734" y="935"/>
                  </a:cubicBezTo>
                  <a:lnTo>
                    <a:pt x="934" y="701"/>
                  </a:lnTo>
                  <a:cubicBezTo>
                    <a:pt x="1068" y="601"/>
                    <a:pt x="1068" y="434"/>
                    <a:pt x="934" y="301"/>
                  </a:cubicBezTo>
                  <a:lnTo>
                    <a:pt x="734" y="101"/>
                  </a:lnTo>
                  <a:cubicBezTo>
                    <a:pt x="667" y="34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0"/>
            <p:cNvSpPr/>
            <p:nvPr/>
          </p:nvSpPr>
          <p:spPr>
            <a:xfrm>
              <a:off x="9566200" y="3830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1"/>
                  </a:moveTo>
                  <a:cubicBezTo>
                    <a:pt x="450" y="1"/>
                    <a:pt x="384" y="26"/>
                    <a:pt x="334" y="76"/>
                  </a:cubicBezTo>
                  <a:lnTo>
                    <a:pt x="100" y="309"/>
                  </a:lnTo>
                  <a:cubicBezTo>
                    <a:pt x="0" y="409"/>
                    <a:pt x="0" y="576"/>
                    <a:pt x="100" y="710"/>
                  </a:cubicBezTo>
                  <a:lnTo>
                    <a:pt x="334" y="910"/>
                  </a:lnTo>
                  <a:cubicBezTo>
                    <a:pt x="384" y="977"/>
                    <a:pt x="450" y="1010"/>
                    <a:pt x="521" y="1010"/>
                  </a:cubicBezTo>
                  <a:cubicBezTo>
                    <a:pt x="592" y="1010"/>
                    <a:pt x="667" y="977"/>
                    <a:pt x="734" y="910"/>
                  </a:cubicBezTo>
                  <a:lnTo>
                    <a:pt x="934" y="710"/>
                  </a:lnTo>
                  <a:cubicBezTo>
                    <a:pt x="1068" y="576"/>
                    <a:pt x="1068" y="409"/>
                    <a:pt x="934" y="309"/>
                  </a:cubicBezTo>
                  <a:lnTo>
                    <a:pt x="734" y="76"/>
                  </a:lnTo>
                  <a:cubicBezTo>
                    <a:pt x="667" y="26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0"/>
            <p:cNvSpPr/>
            <p:nvPr/>
          </p:nvSpPr>
          <p:spPr>
            <a:xfrm>
              <a:off x="9567025" y="1555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488" y="1"/>
                  </a:moveTo>
                  <a:cubicBezTo>
                    <a:pt x="417" y="1"/>
                    <a:pt x="351" y="34"/>
                    <a:pt x="301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35" y="601"/>
                    <a:pt x="1035" y="434"/>
                    <a:pt x="901" y="301"/>
                  </a:cubicBezTo>
                  <a:lnTo>
                    <a:pt x="701" y="101"/>
                  </a:lnTo>
                  <a:cubicBezTo>
                    <a:pt x="634" y="34"/>
                    <a:pt x="559" y="1"/>
                    <a:pt x="488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0"/>
            <p:cNvSpPr/>
            <p:nvPr/>
          </p:nvSpPr>
          <p:spPr>
            <a:xfrm>
              <a:off x="9632900" y="1293975"/>
              <a:ext cx="21700" cy="19925"/>
            </a:xfrm>
            <a:custGeom>
              <a:avLst/>
              <a:gdLst/>
              <a:ahLst/>
              <a:cxnLst/>
              <a:rect l="l" t="t" r="r" b="b"/>
              <a:pathLst>
                <a:path w="868" h="797" extrusionOk="0">
                  <a:moveTo>
                    <a:pt x="497" y="0"/>
                  </a:moveTo>
                  <a:cubicBezTo>
                    <a:pt x="427" y="0"/>
                    <a:pt x="366" y="33"/>
                    <a:pt x="334" y="96"/>
                  </a:cubicBezTo>
                  <a:lnTo>
                    <a:pt x="101" y="296"/>
                  </a:lnTo>
                  <a:cubicBezTo>
                    <a:pt x="1" y="430"/>
                    <a:pt x="1" y="597"/>
                    <a:pt x="101" y="730"/>
                  </a:cubicBezTo>
                  <a:lnTo>
                    <a:pt x="201" y="797"/>
                  </a:lnTo>
                  <a:lnTo>
                    <a:pt x="868" y="263"/>
                  </a:lnTo>
                  <a:lnTo>
                    <a:pt x="735" y="130"/>
                  </a:lnTo>
                  <a:cubicBezTo>
                    <a:pt x="664" y="42"/>
                    <a:pt x="575" y="0"/>
                    <a:pt x="497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0"/>
            <p:cNvSpPr/>
            <p:nvPr/>
          </p:nvSpPr>
          <p:spPr>
            <a:xfrm>
              <a:off x="9567025" y="3079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488" y="1"/>
                  </a:moveTo>
                  <a:cubicBezTo>
                    <a:pt x="417" y="1"/>
                    <a:pt x="351" y="26"/>
                    <a:pt x="301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47" y="1010"/>
                  </a:cubicBezTo>
                  <a:cubicBezTo>
                    <a:pt x="618" y="1010"/>
                    <a:pt x="684" y="976"/>
                    <a:pt x="734" y="910"/>
                  </a:cubicBezTo>
                  <a:lnTo>
                    <a:pt x="968" y="710"/>
                  </a:lnTo>
                  <a:cubicBezTo>
                    <a:pt x="1035" y="576"/>
                    <a:pt x="1035" y="376"/>
                    <a:pt x="901" y="309"/>
                  </a:cubicBezTo>
                  <a:lnTo>
                    <a:pt x="701" y="76"/>
                  </a:lnTo>
                  <a:cubicBezTo>
                    <a:pt x="634" y="26"/>
                    <a:pt x="559" y="1"/>
                    <a:pt x="488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0"/>
            <p:cNvSpPr/>
            <p:nvPr/>
          </p:nvSpPr>
          <p:spPr>
            <a:xfrm>
              <a:off x="9567025" y="-721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488" y="0"/>
                  </a:moveTo>
                  <a:cubicBezTo>
                    <a:pt x="417" y="0"/>
                    <a:pt x="351" y="33"/>
                    <a:pt x="301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35" y="567"/>
                    <a:pt x="1035" y="400"/>
                    <a:pt x="901" y="300"/>
                  </a:cubicBezTo>
                  <a:lnTo>
                    <a:pt x="701" y="100"/>
                  </a:lnTo>
                  <a:cubicBezTo>
                    <a:pt x="634" y="33"/>
                    <a:pt x="559" y="0"/>
                    <a:pt x="488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0"/>
            <p:cNvSpPr/>
            <p:nvPr/>
          </p:nvSpPr>
          <p:spPr>
            <a:xfrm>
              <a:off x="9501150" y="6874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034" y="576"/>
                    <a:pt x="1034" y="375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0"/>
            <p:cNvSpPr/>
            <p:nvPr/>
          </p:nvSpPr>
          <p:spPr>
            <a:xfrm>
              <a:off x="9501150" y="7624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034" y="576"/>
                    <a:pt x="1034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0"/>
            <p:cNvSpPr/>
            <p:nvPr/>
          </p:nvSpPr>
          <p:spPr>
            <a:xfrm>
              <a:off x="9501150" y="6108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034" y="601"/>
                    <a:pt x="1034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0"/>
            <p:cNvSpPr/>
            <p:nvPr/>
          </p:nvSpPr>
          <p:spPr>
            <a:xfrm>
              <a:off x="9501150" y="5350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34" y="601"/>
                    <a:pt x="1034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0"/>
            <p:cNvSpPr/>
            <p:nvPr/>
          </p:nvSpPr>
          <p:spPr>
            <a:xfrm>
              <a:off x="9501150" y="4591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034" y="601"/>
                    <a:pt x="1034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0"/>
            <p:cNvSpPr/>
            <p:nvPr/>
          </p:nvSpPr>
          <p:spPr>
            <a:xfrm>
              <a:off x="9501150" y="8385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00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034" y="601"/>
                    <a:pt x="1034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0"/>
            <p:cNvSpPr/>
            <p:nvPr/>
          </p:nvSpPr>
          <p:spPr>
            <a:xfrm>
              <a:off x="9501150" y="114187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10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101" y="576"/>
                    <a:pt x="1101" y="410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0"/>
            <p:cNvSpPr/>
            <p:nvPr/>
          </p:nvSpPr>
          <p:spPr>
            <a:xfrm>
              <a:off x="9632900" y="-217225"/>
              <a:ext cx="21700" cy="18600"/>
            </a:xfrm>
            <a:custGeom>
              <a:avLst/>
              <a:gdLst/>
              <a:ahLst/>
              <a:cxnLst/>
              <a:rect l="l" t="t" r="r" b="b"/>
              <a:pathLst>
                <a:path w="868" h="744" extrusionOk="0">
                  <a:moveTo>
                    <a:pt x="201" y="1"/>
                  </a:moveTo>
                  <a:lnTo>
                    <a:pt x="101" y="34"/>
                  </a:lnTo>
                  <a:cubicBezTo>
                    <a:pt x="1" y="168"/>
                    <a:pt x="1" y="335"/>
                    <a:pt x="101" y="435"/>
                  </a:cubicBezTo>
                  <a:lnTo>
                    <a:pt x="334" y="668"/>
                  </a:lnTo>
                  <a:cubicBezTo>
                    <a:pt x="384" y="718"/>
                    <a:pt x="451" y="743"/>
                    <a:pt x="522" y="743"/>
                  </a:cubicBezTo>
                  <a:cubicBezTo>
                    <a:pt x="593" y="743"/>
                    <a:pt x="668" y="718"/>
                    <a:pt x="735" y="668"/>
                  </a:cubicBezTo>
                  <a:lnTo>
                    <a:pt x="868" y="535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0"/>
            <p:cNvSpPr/>
            <p:nvPr/>
          </p:nvSpPr>
          <p:spPr>
            <a:xfrm>
              <a:off x="9631250" y="1217975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5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101" y="601"/>
                    <a:pt x="1101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0"/>
            <p:cNvSpPr/>
            <p:nvPr/>
          </p:nvSpPr>
          <p:spPr>
            <a:xfrm>
              <a:off x="9631250" y="-14800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34"/>
                  </a:cubicBezTo>
                  <a:lnTo>
                    <a:pt x="334" y="935"/>
                  </a:lnTo>
                  <a:cubicBezTo>
                    <a:pt x="400" y="1001"/>
                    <a:pt x="475" y="1035"/>
                    <a:pt x="550" y="1035"/>
                  </a:cubicBezTo>
                  <a:cubicBezTo>
                    <a:pt x="625" y="1035"/>
                    <a:pt x="701" y="1001"/>
                    <a:pt x="767" y="935"/>
                  </a:cubicBezTo>
                  <a:lnTo>
                    <a:pt x="967" y="734"/>
                  </a:lnTo>
                  <a:cubicBezTo>
                    <a:pt x="1101" y="601"/>
                    <a:pt x="1101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0"/>
            <p:cNvSpPr/>
            <p:nvPr/>
          </p:nvSpPr>
          <p:spPr>
            <a:xfrm>
              <a:off x="9501150" y="9144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034" y="601"/>
                    <a:pt x="1034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0"/>
            <p:cNvSpPr/>
            <p:nvPr/>
          </p:nvSpPr>
          <p:spPr>
            <a:xfrm>
              <a:off x="9501150" y="9903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34" y="601"/>
                    <a:pt x="1034" y="400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0"/>
            <p:cNvSpPr/>
            <p:nvPr/>
          </p:nvSpPr>
          <p:spPr>
            <a:xfrm>
              <a:off x="9501150" y="10668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034" y="576"/>
                    <a:pt x="1034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0"/>
            <p:cNvSpPr/>
            <p:nvPr/>
          </p:nvSpPr>
          <p:spPr>
            <a:xfrm>
              <a:off x="9566200" y="61087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1" y="1"/>
                  </a:moveTo>
                  <a:cubicBezTo>
                    <a:pt x="450" y="1"/>
                    <a:pt x="384" y="34"/>
                    <a:pt x="334" y="101"/>
                  </a:cubicBezTo>
                  <a:lnTo>
                    <a:pt x="100" y="301"/>
                  </a:lnTo>
                  <a:cubicBezTo>
                    <a:pt x="0" y="434"/>
                    <a:pt x="0" y="601"/>
                    <a:pt x="100" y="735"/>
                  </a:cubicBezTo>
                  <a:lnTo>
                    <a:pt x="334" y="935"/>
                  </a:lnTo>
                  <a:cubicBezTo>
                    <a:pt x="384" y="1001"/>
                    <a:pt x="450" y="1035"/>
                    <a:pt x="521" y="1035"/>
                  </a:cubicBezTo>
                  <a:cubicBezTo>
                    <a:pt x="592" y="1035"/>
                    <a:pt x="667" y="1001"/>
                    <a:pt x="734" y="935"/>
                  </a:cubicBezTo>
                  <a:lnTo>
                    <a:pt x="934" y="735"/>
                  </a:lnTo>
                  <a:cubicBezTo>
                    <a:pt x="1068" y="601"/>
                    <a:pt x="1068" y="401"/>
                    <a:pt x="934" y="301"/>
                  </a:cubicBezTo>
                  <a:lnTo>
                    <a:pt x="734" y="101"/>
                  </a:lnTo>
                  <a:cubicBezTo>
                    <a:pt x="667" y="34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0"/>
            <p:cNvSpPr/>
            <p:nvPr/>
          </p:nvSpPr>
          <p:spPr>
            <a:xfrm>
              <a:off x="9631250" y="610875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35"/>
                  </a:cubicBezTo>
                  <a:lnTo>
                    <a:pt x="334" y="935"/>
                  </a:lnTo>
                  <a:cubicBezTo>
                    <a:pt x="400" y="1001"/>
                    <a:pt x="475" y="1035"/>
                    <a:pt x="550" y="1035"/>
                  </a:cubicBezTo>
                  <a:cubicBezTo>
                    <a:pt x="625" y="1035"/>
                    <a:pt x="701" y="1001"/>
                    <a:pt x="767" y="935"/>
                  </a:cubicBezTo>
                  <a:lnTo>
                    <a:pt x="967" y="735"/>
                  </a:lnTo>
                  <a:cubicBezTo>
                    <a:pt x="1101" y="601"/>
                    <a:pt x="1101" y="401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0"/>
            <p:cNvSpPr/>
            <p:nvPr/>
          </p:nvSpPr>
          <p:spPr>
            <a:xfrm>
              <a:off x="9631250" y="45910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5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101" y="601"/>
                    <a:pt x="1101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0"/>
            <p:cNvSpPr/>
            <p:nvPr/>
          </p:nvSpPr>
          <p:spPr>
            <a:xfrm>
              <a:off x="9631250" y="30795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3" y="309"/>
                  </a:lnTo>
                  <a:cubicBezTo>
                    <a:pt x="0" y="409"/>
                    <a:pt x="0" y="576"/>
                    <a:pt x="133" y="710"/>
                  </a:cubicBezTo>
                  <a:lnTo>
                    <a:pt x="334" y="910"/>
                  </a:lnTo>
                  <a:cubicBezTo>
                    <a:pt x="400" y="976"/>
                    <a:pt x="475" y="1010"/>
                    <a:pt x="550" y="1010"/>
                  </a:cubicBezTo>
                  <a:cubicBezTo>
                    <a:pt x="625" y="1010"/>
                    <a:pt x="701" y="976"/>
                    <a:pt x="767" y="910"/>
                  </a:cubicBezTo>
                  <a:lnTo>
                    <a:pt x="967" y="710"/>
                  </a:lnTo>
                  <a:cubicBezTo>
                    <a:pt x="1101" y="576"/>
                    <a:pt x="1101" y="376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0"/>
            <p:cNvSpPr/>
            <p:nvPr/>
          </p:nvSpPr>
          <p:spPr>
            <a:xfrm>
              <a:off x="9631250" y="38300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3" y="309"/>
                  </a:lnTo>
                  <a:cubicBezTo>
                    <a:pt x="0" y="409"/>
                    <a:pt x="0" y="576"/>
                    <a:pt x="133" y="710"/>
                  </a:cubicBezTo>
                  <a:lnTo>
                    <a:pt x="334" y="910"/>
                  </a:lnTo>
                  <a:cubicBezTo>
                    <a:pt x="400" y="977"/>
                    <a:pt x="475" y="1010"/>
                    <a:pt x="550" y="1010"/>
                  </a:cubicBezTo>
                  <a:cubicBezTo>
                    <a:pt x="625" y="1010"/>
                    <a:pt x="701" y="977"/>
                    <a:pt x="767" y="910"/>
                  </a:cubicBezTo>
                  <a:lnTo>
                    <a:pt x="967" y="710"/>
                  </a:lnTo>
                  <a:cubicBezTo>
                    <a:pt x="1101" y="576"/>
                    <a:pt x="1101" y="409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0"/>
            <p:cNvSpPr/>
            <p:nvPr/>
          </p:nvSpPr>
          <p:spPr>
            <a:xfrm>
              <a:off x="9631250" y="68740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0"/>
                  </a:moveTo>
                  <a:cubicBezTo>
                    <a:pt x="475" y="0"/>
                    <a:pt x="400" y="25"/>
                    <a:pt x="334" y="75"/>
                  </a:cubicBezTo>
                  <a:lnTo>
                    <a:pt x="133" y="309"/>
                  </a:lnTo>
                  <a:cubicBezTo>
                    <a:pt x="0" y="409"/>
                    <a:pt x="0" y="576"/>
                    <a:pt x="133" y="709"/>
                  </a:cubicBezTo>
                  <a:lnTo>
                    <a:pt x="334" y="909"/>
                  </a:lnTo>
                  <a:cubicBezTo>
                    <a:pt x="400" y="976"/>
                    <a:pt x="475" y="1009"/>
                    <a:pt x="550" y="1009"/>
                  </a:cubicBezTo>
                  <a:cubicBezTo>
                    <a:pt x="625" y="1009"/>
                    <a:pt x="701" y="976"/>
                    <a:pt x="767" y="909"/>
                  </a:cubicBezTo>
                  <a:lnTo>
                    <a:pt x="967" y="709"/>
                  </a:lnTo>
                  <a:cubicBezTo>
                    <a:pt x="1101" y="576"/>
                    <a:pt x="1101" y="375"/>
                    <a:pt x="967" y="309"/>
                  </a:cubicBezTo>
                  <a:lnTo>
                    <a:pt x="767" y="75"/>
                  </a:lnTo>
                  <a:cubicBezTo>
                    <a:pt x="701" y="25"/>
                    <a:pt x="625" y="0"/>
                    <a:pt x="550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0"/>
            <p:cNvSpPr/>
            <p:nvPr/>
          </p:nvSpPr>
          <p:spPr>
            <a:xfrm>
              <a:off x="9631250" y="83855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3" y="300"/>
                  </a:lnTo>
                  <a:cubicBezTo>
                    <a:pt x="0" y="400"/>
                    <a:pt x="0" y="601"/>
                    <a:pt x="133" y="701"/>
                  </a:cubicBezTo>
                  <a:lnTo>
                    <a:pt x="334" y="934"/>
                  </a:lnTo>
                  <a:cubicBezTo>
                    <a:pt x="400" y="984"/>
                    <a:pt x="475" y="1009"/>
                    <a:pt x="550" y="1009"/>
                  </a:cubicBezTo>
                  <a:cubicBezTo>
                    <a:pt x="625" y="1009"/>
                    <a:pt x="701" y="984"/>
                    <a:pt x="767" y="934"/>
                  </a:cubicBezTo>
                  <a:lnTo>
                    <a:pt x="967" y="701"/>
                  </a:lnTo>
                  <a:cubicBezTo>
                    <a:pt x="1101" y="601"/>
                    <a:pt x="1101" y="434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5" y="0"/>
                    <a:pt x="550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50"/>
            <p:cNvSpPr/>
            <p:nvPr/>
          </p:nvSpPr>
          <p:spPr>
            <a:xfrm>
              <a:off x="9631250" y="990325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3" y="300"/>
                  </a:lnTo>
                  <a:cubicBezTo>
                    <a:pt x="0" y="434"/>
                    <a:pt x="0" y="601"/>
                    <a:pt x="133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5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101" y="601"/>
                    <a:pt x="1101" y="400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5" y="0"/>
                    <a:pt x="550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0"/>
            <p:cNvSpPr/>
            <p:nvPr/>
          </p:nvSpPr>
          <p:spPr>
            <a:xfrm>
              <a:off x="9631250" y="76245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0"/>
                  </a:moveTo>
                  <a:cubicBezTo>
                    <a:pt x="475" y="0"/>
                    <a:pt x="400" y="25"/>
                    <a:pt x="334" y="75"/>
                  </a:cubicBezTo>
                  <a:lnTo>
                    <a:pt x="133" y="309"/>
                  </a:lnTo>
                  <a:cubicBezTo>
                    <a:pt x="0" y="409"/>
                    <a:pt x="0" y="576"/>
                    <a:pt x="133" y="709"/>
                  </a:cubicBezTo>
                  <a:lnTo>
                    <a:pt x="334" y="909"/>
                  </a:lnTo>
                  <a:cubicBezTo>
                    <a:pt x="400" y="976"/>
                    <a:pt x="475" y="1009"/>
                    <a:pt x="550" y="1009"/>
                  </a:cubicBezTo>
                  <a:cubicBezTo>
                    <a:pt x="625" y="1009"/>
                    <a:pt x="701" y="976"/>
                    <a:pt x="767" y="909"/>
                  </a:cubicBezTo>
                  <a:lnTo>
                    <a:pt x="967" y="709"/>
                  </a:lnTo>
                  <a:cubicBezTo>
                    <a:pt x="1101" y="576"/>
                    <a:pt x="1101" y="409"/>
                    <a:pt x="967" y="309"/>
                  </a:cubicBezTo>
                  <a:lnTo>
                    <a:pt x="767" y="75"/>
                  </a:lnTo>
                  <a:cubicBezTo>
                    <a:pt x="701" y="25"/>
                    <a:pt x="625" y="0"/>
                    <a:pt x="550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50"/>
            <p:cNvSpPr/>
            <p:nvPr/>
          </p:nvSpPr>
          <p:spPr>
            <a:xfrm>
              <a:off x="9631250" y="1066825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3" y="309"/>
                  </a:lnTo>
                  <a:cubicBezTo>
                    <a:pt x="0" y="409"/>
                    <a:pt x="0" y="576"/>
                    <a:pt x="133" y="710"/>
                  </a:cubicBezTo>
                  <a:lnTo>
                    <a:pt x="334" y="910"/>
                  </a:lnTo>
                  <a:cubicBezTo>
                    <a:pt x="400" y="976"/>
                    <a:pt x="475" y="1010"/>
                    <a:pt x="550" y="1010"/>
                  </a:cubicBezTo>
                  <a:cubicBezTo>
                    <a:pt x="625" y="1010"/>
                    <a:pt x="701" y="976"/>
                    <a:pt x="767" y="910"/>
                  </a:cubicBezTo>
                  <a:lnTo>
                    <a:pt x="967" y="710"/>
                  </a:lnTo>
                  <a:cubicBezTo>
                    <a:pt x="1101" y="576"/>
                    <a:pt x="1101" y="376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50"/>
            <p:cNvSpPr/>
            <p:nvPr/>
          </p:nvSpPr>
          <p:spPr>
            <a:xfrm>
              <a:off x="9631250" y="23145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3" y="300"/>
                  </a:lnTo>
                  <a:cubicBezTo>
                    <a:pt x="0" y="434"/>
                    <a:pt x="0" y="601"/>
                    <a:pt x="133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5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101" y="601"/>
                    <a:pt x="1101" y="400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5" y="0"/>
                    <a:pt x="550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0"/>
            <p:cNvSpPr/>
            <p:nvPr/>
          </p:nvSpPr>
          <p:spPr>
            <a:xfrm>
              <a:off x="9631250" y="914425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5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101" y="601"/>
                    <a:pt x="1101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0"/>
            <p:cNvSpPr/>
            <p:nvPr/>
          </p:nvSpPr>
          <p:spPr>
            <a:xfrm>
              <a:off x="9631250" y="53500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3" y="300"/>
                  </a:lnTo>
                  <a:cubicBezTo>
                    <a:pt x="0" y="434"/>
                    <a:pt x="0" y="601"/>
                    <a:pt x="133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5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101" y="601"/>
                    <a:pt x="1101" y="434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5" y="0"/>
                    <a:pt x="550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0"/>
            <p:cNvSpPr/>
            <p:nvPr/>
          </p:nvSpPr>
          <p:spPr>
            <a:xfrm>
              <a:off x="9566200" y="9144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1"/>
                  </a:moveTo>
                  <a:cubicBezTo>
                    <a:pt x="450" y="1"/>
                    <a:pt x="384" y="34"/>
                    <a:pt x="334" y="101"/>
                  </a:cubicBezTo>
                  <a:lnTo>
                    <a:pt x="100" y="301"/>
                  </a:lnTo>
                  <a:cubicBezTo>
                    <a:pt x="0" y="434"/>
                    <a:pt x="0" y="601"/>
                    <a:pt x="100" y="701"/>
                  </a:cubicBezTo>
                  <a:lnTo>
                    <a:pt x="334" y="935"/>
                  </a:lnTo>
                  <a:cubicBezTo>
                    <a:pt x="384" y="985"/>
                    <a:pt x="450" y="1010"/>
                    <a:pt x="521" y="1010"/>
                  </a:cubicBezTo>
                  <a:cubicBezTo>
                    <a:pt x="592" y="1010"/>
                    <a:pt x="667" y="985"/>
                    <a:pt x="734" y="935"/>
                  </a:cubicBezTo>
                  <a:lnTo>
                    <a:pt x="934" y="701"/>
                  </a:lnTo>
                  <a:cubicBezTo>
                    <a:pt x="1068" y="601"/>
                    <a:pt x="1068" y="434"/>
                    <a:pt x="934" y="301"/>
                  </a:cubicBezTo>
                  <a:lnTo>
                    <a:pt x="734" y="101"/>
                  </a:lnTo>
                  <a:cubicBezTo>
                    <a:pt x="667" y="34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0"/>
            <p:cNvSpPr/>
            <p:nvPr/>
          </p:nvSpPr>
          <p:spPr>
            <a:xfrm>
              <a:off x="9566200" y="10668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1"/>
                  </a:moveTo>
                  <a:cubicBezTo>
                    <a:pt x="450" y="1"/>
                    <a:pt x="384" y="26"/>
                    <a:pt x="334" y="76"/>
                  </a:cubicBezTo>
                  <a:lnTo>
                    <a:pt x="100" y="309"/>
                  </a:lnTo>
                  <a:cubicBezTo>
                    <a:pt x="0" y="409"/>
                    <a:pt x="0" y="576"/>
                    <a:pt x="100" y="710"/>
                  </a:cubicBezTo>
                  <a:lnTo>
                    <a:pt x="334" y="910"/>
                  </a:lnTo>
                  <a:cubicBezTo>
                    <a:pt x="384" y="976"/>
                    <a:pt x="450" y="1010"/>
                    <a:pt x="521" y="1010"/>
                  </a:cubicBezTo>
                  <a:cubicBezTo>
                    <a:pt x="592" y="1010"/>
                    <a:pt x="667" y="976"/>
                    <a:pt x="734" y="910"/>
                  </a:cubicBezTo>
                  <a:lnTo>
                    <a:pt x="934" y="710"/>
                  </a:lnTo>
                  <a:cubicBezTo>
                    <a:pt x="1068" y="576"/>
                    <a:pt x="1068" y="376"/>
                    <a:pt x="934" y="309"/>
                  </a:cubicBezTo>
                  <a:lnTo>
                    <a:pt x="734" y="76"/>
                  </a:lnTo>
                  <a:cubicBezTo>
                    <a:pt x="667" y="26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0"/>
            <p:cNvSpPr/>
            <p:nvPr/>
          </p:nvSpPr>
          <p:spPr>
            <a:xfrm>
              <a:off x="9566200" y="8385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0"/>
                  </a:moveTo>
                  <a:cubicBezTo>
                    <a:pt x="450" y="0"/>
                    <a:pt x="384" y="34"/>
                    <a:pt x="334" y="100"/>
                  </a:cubicBezTo>
                  <a:lnTo>
                    <a:pt x="100" y="300"/>
                  </a:lnTo>
                  <a:cubicBezTo>
                    <a:pt x="0" y="400"/>
                    <a:pt x="0" y="601"/>
                    <a:pt x="100" y="701"/>
                  </a:cubicBezTo>
                  <a:lnTo>
                    <a:pt x="334" y="934"/>
                  </a:lnTo>
                  <a:cubicBezTo>
                    <a:pt x="384" y="984"/>
                    <a:pt x="450" y="1009"/>
                    <a:pt x="521" y="1009"/>
                  </a:cubicBezTo>
                  <a:cubicBezTo>
                    <a:pt x="592" y="1009"/>
                    <a:pt x="667" y="984"/>
                    <a:pt x="734" y="934"/>
                  </a:cubicBezTo>
                  <a:lnTo>
                    <a:pt x="934" y="701"/>
                  </a:lnTo>
                  <a:cubicBezTo>
                    <a:pt x="1068" y="601"/>
                    <a:pt x="1068" y="434"/>
                    <a:pt x="934" y="300"/>
                  </a:cubicBezTo>
                  <a:lnTo>
                    <a:pt x="734" y="100"/>
                  </a:lnTo>
                  <a:cubicBezTo>
                    <a:pt x="667" y="34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50"/>
            <p:cNvSpPr/>
            <p:nvPr/>
          </p:nvSpPr>
          <p:spPr>
            <a:xfrm>
              <a:off x="9566200" y="99032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21" y="0"/>
                  </a:moveTo>
                  <a:cubicBezTo>
                    <a:pt x="450" y="0"/>
                    <a:pt x="384" y="34"/>
                    <a:pt x="334" y="100"/>
                  </a:cubicBezTo>
                  <a:lnTo>
                    <a:pt x="100" y="300"/>
                  </a:lnTo>
                  <a:cubicBezTo>
                    <a:pt x="0" y="434"/>
                    <a:pt x="0" y="601"/>
                    <a:pt x="100" y="734"/>
                  </a:cubicBezTo>
                  <a:lnTo>
                    <a:pt x="334" y="934"/>
                  </a:lnTo>
                  <a:cubicBezTo>
                    <a:pt x="384" y="1001"/>
                    <a:pt x="450" y="1034"/>
                    <a:pt x="521" y="1034"/>
                  </a:cubicBezTo>
                  <a:cubicBezTo>
                    <a:pt x="592" y="1034"/>
                    <a:pt x="667" y="1001"/>
                    <a:pt x="734" y="934"/>
                  </a:cubicBezTo>
                  <a:lnTo>
                    <a:pt x="934" y="734"/>
                  </a:lnTo>
                  <a:cubicBezTo>
                    <a:pt x="1068" y="601"/>
                    <a:pt x="1068" y="400"/>
                    <a:pt x="934" y="300"/>
                  </a:cubicBezTo>
                  <a:lnTo>
                    <a:pt x="734" y="100"/>
                  </a:lnTo>
                  <a:cubicBezTo>
                    <a:pt x="667" y="34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50"/>
            <p:cNvSpPr/>
            <p:nvPr/>
          </p:nvSpPr>
          <p:spPr>
            <a:xfrm>
              <a:off x="9567025" y="7624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488" y="0"/>
                  </a:moveTo>
                  <a:cubicBezTo>
                    <a:pt x="417" y="0"/>
                    <a:pt x="351" y="25"/>
                    <a:pt x="301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47" y="1009"/>
                  </a:cubicBezTo>
                  <a:cubicBezTo>
                    <a:pt x="618" y="1009"/>
                    <a:pt x="684" y="976"/>
                    <a:pt x="734" y="909"/>
                  </a:cubicBezTo>
                  <a:lnTo>
                    <a:pt x="968" y="709"/>
                  </a:lnTo>
                  <a:cubicBezTo>
                    <a:pt x="1035" y="576"/>
                    <a:pt x="1035" y="409"/>
                    <a:pt x="901" y="309"/>
                  </a:cubicBezTo>
                  <a:lnTo>
                    <a:pt x="701" y="75"/>
                  </a:lnTo>
                  <a:cubicBezTo>
                    <a:pt x="634" y="25"/>
                    <a:pt x="559" y="0"/>
                    <a:pt x="488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50"/>
            <p:cNvSpPr/>
            <p:nvPr/>
          </p:nvSpPr>
          <p:spPr>
            <a:xfrm>
              <a:off x="9566200" y="6874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0"/>
                  </a:moveTo>
                  <a:cubicBezTo>
                    <a:pt x="450" y="0"/>
                    <a:pt x="384" y="25"/>
                    <a:pt x="334" y="75"/>
                  </a:cubicBezTo>
                  <a:lnTo>
                    <a:pt x="100" y="309"/>
                  </a:lnTo>
                  <a:cubicBezTo>
                    <a:pt x="0" y="409"/>
                    <a:pt x="0" y="576"/>
                    <a:pt x="100" y="709"/>
                  </a:cubicBezTo>
                  <a:lnTo>
                    <a:pt x="334" y="909"/>
                  </a:lnTo>
                  <a:cubicBezTo>
                    <a:pt x="384" y="976"/>
                    <a:pt x="450" y="1009"/>
                    <a:pt x="521" y="1009"/>
                  </a:cubicBezTo>
                  <a:cubicBezTo>
                    <a:pt x="592" y="1009"/>
                    <a:pt x="667" y="976"/>
                    <a:pt x="734" y="909"/>
                  </a:cubicBezTo>
                  <a:lnTo>
                    <a:pt x="934" y="709"/>
                  </a:lnTo>
                  <a:cubicBezTo>
                    <a:pt x="1068" y="576"/>
                    <a:pt x="1068" y="375"/>
                    <a:pt x="934" y="309"/>
                  </a:cubicBezTo>
                  <a:lnTo>
                    <a:pt x="734" y="75"/>
                  </a:lnTo>
                  <a:cubicBezTo>
                    <a:pt x="667" y="25"/>
                    <a:pt x="592" y="0"/>
                    <a:pt x="521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50"/>
            <p:cNvSpPr/>
            <p:nvPr/>
          </p:nvSpPr>
          <p:spPr>
            <a:xfrm>
              <a:off x="9566200" y="121797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1"/>
                  </a:moveTo>
                  <a:cubicBezTo>
                    <a:pt x="450" y="1"/>
                    <a:pt x="384" y="34"/>
                    <a:pt x="334" y="101"/>
                  </a:cubicBezTo>
                  <a:lnTo>
                    <a:pt x="100" y="301"/>
                  </a:lnTo>
                  <a:cubicBezTo>
                    <a:pt x="0" y="434"/>
                    <a:pt x="0" y="601"/>
                    <a:pt x="100" y="701"/>
                  </a:cubicBezTo>
                  <a:lnTo>
                    <a:pt x="334" y="935"/>
                  </a:lnTo>
                  <a:cubicBezTo>
                    <a:pt x="384" y="985"/>
                    <a:pt x="450" y="1010"/>
                    <a:pt x="521" y="1010"/>
                  </a:cubicBezTo>
                  <a:cubicBezTo>
                    <a:pt x="592" y="1010"/>
                    <a:pt x="667" y="985"/>
                    <a:pt x="734" y="935"/>
                  </a:cubicBezTo>
                  <a:lnTo>
                    <a:pt x="934" y="701"/>
                  </a:lnTo>
                  <a:cubicBezTo>
                    <a:pt x="1068" y="601"/>
                    <a:pt x="1068" y="434"/>
                    <a:pt x="934" y="301"/>
                  </a:cubicBezTo>
                  <a:lnTo>
                    <a:pt x="734" y="101"/>
                  </a:lnTo>
                  <a:cubicBezTo>
                    <a:pt x="667" y="34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50"/>
            <p:cNvSpPr/>
            <p:nvPr/>
          </p:nvSpPr>
          <p:spPr>
            <a:xfrm>
              <a:off x="9631250" y="295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3" y="300"/>
                  </a:lnTo>
                  <a:cubicBezTo>
                    <a:pt x="0" y="434"/>
                    <a:pt x="0" y="601"/>
                    <a:pt x="133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5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101" y="601"/>
                    <a:pt x="1101" y="434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5" y="0"/>
                    <a:pt x="550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50"/>
            <p:cNvSpPr/>
            <p:nvPr/>
          </p:nvSpPr>
          <p:spPr>
            <a:xfrm>
              <a:off x="9631250" y="7945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3" y="309"/>
                  </a:lnTo>
                  <a:cubicBezTo>
                    <a:pt x="0" y="409"/>
                    <a:pt x="0" y="576"/>
                    <a:pt x="133" y="710"/>
                  </a:cubicBezTo>
                  <a:lnTo>
                    <a:pt x="334" y="910"/>
                  </a:lnTo>
                  <a:cubicBezTo>
                    <a:pt x="400" y="976"/>
                    <a:pt x="475" y="1010"/>
                    <a:pt x="550" y="1010"/>
                  </a:cubicBezTo>
                  <a:cubicBezTo>
                    <a:pt x="625" y="1010"/>
                    <a:pt x="701" y="976"/>
                    <a:pt x="767" y="910"/>
                  </a:cubicBezTo>
                  <a:lnTo>
                    <a:pt x="967" y="710"/>
                  </a:lnTo>
                  <a:cubicBezTo>
                    <a:pt x="1101" y="576"/>
                    <a:pt x="1101" y="409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50"/>
            <p:cNvSpPr/>
            <p:nvPr/>
          </p:nvSpPr>
          <p:spPr>
            <a:xfrm>
              <a:off x="9566200" y="114187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21" y="1"/>
                  </a:moveTo>
                  <a:cubicBezTo>
                    <a:pt x="450" y="1"/>
                    <a:pt x="384" y="26"/>
                    <a:pt x="334" y="76"/>
                  </a:cubicBezTo>
                  <a:lnTo>
                    <a:pt x="100" y="309"/>
                  </a:lnTo>
                  <a:cubicBezTo>
                    <a:pt x="0" y="410"/>
                    <a:pt x="0" y="576"/>
                    <a:pt x="100" y="710"/>
                  </a:cubicBezTo>
                  <a:lnTo>
                    <a:pt x="334" y="910"/>
                  </a:lnTo>
                  <a:cubicBezTo>
                    <a:pt x="384" y="977"/>
                    <a:pt x="450" y="1010"/>
                    <a:pt x="521" y="1010"/>
                  </a:cubicBezTo>
                  <a:cubicBezTo>
                    <a:pt x="592" y="1010"/>
                    <a:pt x="667" y="977"/>
                    <a:pt x="734" y="910"/>
                  </a:cubicBezTo>
                  <a:lnTo>
                    <a:pt x="934" y="710"/>
                  </a:lnTo>
                  <a:cubicBezTo>
                    <a:pt x="1068" y="576"/>
                    <a:pt x="1068" y="410"/>
                    <a:pt x="934" y="309"/>
                  </a:cubicBezTo>
                  <a:lnTo>
                    <a:pt x="734" y="76"/>
                  </a:lnTo>
                  <a:cubicBezTo>
                    <a:pt x="667" y="26"/>
                    <a:pt x="592" y="1"/>
                    <a:pt x="521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50"/>
            <p:cNvSpPr/>
            <p:nvPr/>
          </p:nvSpPr>
          <p:spPr>
            <a:xfrm>
              <a:off x="9631250" y="15555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5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101" y="601"/>
                    <a:pt x="1101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50"/>
            <p:cNvSpPr/>
            <p:nvPr/>
          </p:nvSpPr>
          <p:spPr>
            <a:xfrm>
              <a:off x="9631250" y="-7210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3"/>
                    <a:pt x="334" y="100"/>
                  </a:cubicBezTo>
                  <a:lnTo>
                    <a:pt x="133" y="300"/>
                  </a:lnTo>
                  <a:cubicBezTo>
                    <a:pt x="0" y="434"/>
                    <a:pt x="0" y="601"/>
                    <a:pt x="133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5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101" y="567"/>
                    <a:pt x="1101" y="400"/>
                    <a:pt x="967" y="300"/>
                  </a:cubicBezTo>
                  <a:lnTo>
                    <a:pt x="767" y="100"/>
                  </a:lnTo>
                  <a:cubicBezTo>
                    <a:pt x="701" y="33"/>
                    <a:pt x="625" y="0"/>
                    <a:pt x="550" y="0"/>
                  </a:cubicBezTo>
                  <a:close/>
                </a:path>
              </a:pathLst>
            </a:custGeom>
            <a:solidFill>
              <a:srgbClr val="367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50"/>
            <p:cNvSpPr/>
            <p:nvPr/>
          </p:nvSpPr>
          <p:spPr>
            <a:xfrm>
              <a:off x="9387725" y="117200"/>
              <a:ext cx="867325" cy="236025"/>
            </a:xfrm>
            <a:custGeom>
              <a:avLst/>
              <a:gdLst/>
              <a:ahLst/>
              <a:cxnLst/>
              <a:rect l="l" t="t" r="r" b="b"/>
              <a:pathLst>
                <a:path w="34693" h="9441" extrusionOk="0">
                  <a:moveTo>
                    <a:pt x="16577" y="3599"/>
                  </a:moveTo>
                  <a:cubicBezTo>
                    <a:pt x="16832" y="3599"/>
                    <a:pt x="17088" y="3600"/>
                    <a:pt x="17346" y="3603"/>
                  </a:cubicBezTo>
                  <a:cubicBezTo>
                    <a:pt x="23918" y="3603"/>
                    <a:pt x="29522" y="4437"/>
                    <a:pt x="31256" y="5538"/>
                  </a:cubicBezTo>
                  <a:cubicBezTo>
                    <a:pt x="31223" y="5538"/>
                    <a:pt x="31156" y="5604"/>
                    <a:pt x="31090" y="5638"/>
                  </a:cubicBezTo>
                  <a:cubicBezTo>
                    <a:pt x="31023" y="5638"/>
                    <a:pt x="30990" y="5671"/>
                    <a:pt x="30889" y="5704"/>
                  </a:cubicBezTo>
                  <a:cubicBezTo>
                    <a:pt x="30723" y="5804"/>
                    <a:pt x="30556" y="5838"/>
                    <a:pt x="30389" y="5938"/>
                  </a:cubicBezTo>
                  <a:cubicBezTo>
                    <a:pt x="30289" y="5971"/>
                    <a:pt x="30222" y="5971"/>
                    <a:pt x="30122" y="6005"/>
                  </a:cubicBezTo>
                  <a:cubicBezTo>
                    <a:pt x="29355" y="6305"/>
                    <a:pt x="28254" y="6538"/>
                    <a:pt x="26953" y="6772"/>
                  </a:cubicBezTo>
                  <a:lnTo>
                    <a:pt x="26219" y="6872"/>
                  </a:lnTo>
                  <a:lnTo>
                    <a:pt x="26086" y="6872"/>
                  </a:lnTo>
                  <a:cubicBezTo>
                    <a:pt x="25986" y="6872"/>
                    <a:pt x="25786" y="6939"/>
                    <a:pt x="25686" y="6939"/>
                  </a:cubicBezTo>
                  <a:cubicBezTo>
                    <a:pt x="25019" y="7039"/>
                    <a:pt x="24285" y="7105"/>
                    <a:pt x="23551" y="7172"/>
                  </a:cubicBezTo>
                  <a:cubicBezTo>
                    <a:pt x="23117" y="7205"/>
                    <a:pt x="22717" y="7205"/>
                    <a:pt x="22283" y="7272"/>
                  </a:cubicBezTo>
                  <a:cubicBezTo>
                    <a:pt x="21816" y="7305"/>
                    <a:pt x="21249" y="7305"/>
                    <a:pt x="20716" y="7339"/>
                  </a:cubicBezTo>
                  <a:cubicBezTo>
                    <a:pt x="20382" y="7339"/>
                    <a:pt x="20048" y="7372"/>
                    <a:pt x="19715" y="7372"/>
                  </a:cubicBezTo>
                  <a:cubicBezTo>
                    <a:pt x="18914" y="7406"/>
                    <a:pt x="18147" y="7406"/>
                    <a:pt x="17313" y="7406"/>
                  </a:cubicBezTo>
                  <a:cubicBezTo>
                    <a:pt x="16479" y="7406"/>
                    <a:pt x="15679" y="7406"/>
                    <a:pt x="14878" y="7372"/>
                  </a:cubicBezTo>
                  <a:cubicBezTo>
                    <a:pt x="14544" y="7372"/>
                    <a:pt x="14211" y="7339"/>
                    <a:pt x="13877" y="7339"/>
                  </a:cubicBezTo>
                  <a:cubicBezTo>
                    <a:pt x="13344" y="7305"/>
                    <a:pt x="12843" y="7305"/>
                    <a:pt x="12343" y="7272"/>
                  </a:cubicBezTo>
                  <a:cubicBezTo>
                    <a:pt x="11876" y="7272"/>
                    <a:pt x="11476" y="7205"/>
                    <a:pt x="11042" y="7172"/>
                  </a:cubicBezTo>
                  <a:cubicBezTo>
                    <a:pt x="10341" y="7105"/>
                    <a:pt x="9641" y="7005"/>
                    <a:pt x="8974" y="6939"/>
                  </a:cubicBezTo>
                  <a:cubicBezTo>
                    <a:pt x="8840" y="6939"/>
                    <a:pt x="8674" y="6872"/>
                    <a:pt x="8540" y="6872"/>
                  </a:cubicBezTo>
                  <a:lnTo>
                    <a:pt x="8407" y="6872"/>
                  </a:lnTo>
                  <a:lnTo>
                    <a:pt x="7673" y="6772"/>
                  </a:lnTo>
                  <a:cubicBezTo>
                    <a:pt x="6839" y="6605"/>
                    <a:pt x="6072" y="6438"/>
                    <a:pt x="5405" y="6271"/>
                  </a:cubicBezTo>
                  <a:cubicBezTo>
                    <a:pt x="5338" y="6205"/>
                    <a:pt x="5238" y="6205"/>
                    <a:pt x="5171" y="6171"/>
                  </a:cubicBezTo>
                  <a:cubicBezTo>
                    <a:pt x="4904" y="6105"/>
                    <a:pt x="4704" y="6038"/>
                    <a:pt x="4504" y="5971"/>
                  </a:cubicBezTo>
                  <a:cubicBezTo>
                    <a:pt x="4404" y="5938"/>
                    <a:pt x="4371" y="5938"/>
                    <a:pt x="4304" y="5871"/>
                  </a:cubicBezTo>
                  <a:cubicBezTo>
                    <a:pt x="4070" y="5804"/>
                    <a:pt x="3904" y="5771"/>
                    <a:pt x="3803" y="5671"/>
                  </a:cubicBezTo>
                  <a:cubicBezTo>
                    <a:pt x="3703" y="5671"/>
                    <a:pt x="3637" y="5638"/>
                    <a:pt x="3570" y="5604"/>
                  </a:cubicBezTo>
                  <a:cubicBezTo>
                    <a:pt x="3537" y="5604"/>
                    <a:pt x="3470" y="5538"/>
                    <a:pt x="3403" y="5504"/>
                  </a:cubicBezTo>
                  <a:cubicBezTo>
                    <a:pt x="5102" y="4382"/>
                    <a:pt x="10283" y="3599"/>
                    <a:pt x="16577" y="3599"/>
                  </a:cubicBezTo>
                  <a:close/>
                  <a:moveTo>
                    <a:pt x="17346" y="0"/>
                  </a:moveTo>
                  <a:cubicBezTo>
                    <a:pt x="7740" y="0"/>
                    <a:pt x="1" y="2135"/>
                    <a:pt x="1" y="4704"/>
                  </a:cubicBezTo>
                  <a:cubicBezTo>
                    <a:pt x="1" y="7305"/>
                    <a:pt x="7740" y="9440"/>
                    <a:pt x="17346" y="9440"/>
                  </a:cubicBezTo>
                  <a:cubicBezTo>
                    <a:pt x="26887" y="9440"/>
                    <a:pt x="34692" y="7339"/>
                    <a:pt x="34692" y="4737"/>
                  </a:cubicBezTo>
                  <a:cubicBezTo>
                    <a:pt x="34692" y="2135"/>
                    <a:pt x="26887" y="34"/>
                    <a:pt x="17346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50"/>
            <p:cNvSpPr/>
            <p:nvPr/>
          </p:nvSpPr>
          <p:spPr>
            <a:xfrm>
              <a:off x="9457775" y="168050"/>
              <a:ext cx="727225" cy="135975"/>
            </a:xfrm>
            <a:custGeom>
              <a:avLst/>
              <a:gdLst/>
              <a:ahLst/>
              <a:cxnLst/>
              <a:rect l="l" t="t" r="r" b="b"/>
              <a:pathLst>
                <a:path w="29089" h="5439" extrusionOk="0">
                  <a:moveTo>
                    <a:pt x="14863" y="0"/>
                  </a:moveTo>
                  <a:cubicBezTo>
                    <a:pt x="14757" y="0"/>
                    <a:pt x="14651" y="1"/>
                    <a:pt x="14544" y="1"/>
                  </a:cubicBezTo>
                  <a:cubicBezTo>
                    <a:pt x="6505" y="1"/>
                    <a:pt x="1" y="1202"/>
                    <a:pt x="1" y="2703"/>
                  </a:cubicBezTo>
                  <a:cubicBezTo>
                    <a:pt x="1" y="4237"/>
                    <a:pt x="6505" y="5438"/>
                    <a:pt x="14544" y="5438"/>
                  </a:cubicBezTo>
                  <a:cubicBezTo>
                    <a:pt x="22584" y="5438"/>
                    <a:pt x="29088" y="4237"/>
                    <a:pt x="29088" y="2703"/>
                  </a:cubicBezTo>
                  <a:cubicBezTo>
                    <a:pt x="29088" y="1222"/>
                    <a:pt x="22754" y="0"/>
                    <a:pt x="14863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50"/>
            <p:cNvSpPr/>
            <p:nvPr/>
          </p:nvSpPr>
          <p:spPr>
            <a:xfrm>
              <a:off x="9472800" y="204750"/>
              <a:ext cx="696350" cy="96775"/>
            </a:xfrm>
            <a:custGeom>
              <a:avLst/>
              <a:gdLst/>
              <a:ahLst/>
              <a:cxnLst/>
              <a:rect l="l" t="t" r="r" b="b"/>
              <a:pathLst>
                <a:path w="27854" h="3871" extrusionOk="0">
                  <a:moveTo>
                    <a:pt x="13943" y="1"/>
                  </a:moveTo>
                  <a:cubicBezTo>
                    <a:pt x="7339" y="1"/>
                    <a:pt x="1768" y="835"/>
                    <a:pt x="0" y="1969"/>
                  </a:cubicBezTo>
                  <a:cubicBezTo>
                    <a:pt x="67" y="1969"/>
                    <a:pt x="134" y="2002"/>
                    <a:pt x="167" y="2036"/>
                  </a:cubicBezTo>
                  <a:cubicBezTo>
                    <a:pt x="267" y="2036"/>
                    <a:pt x="300" y="2069"/>
                    <a:pt x="400" y="2136"/>
                  </a:cubicBezTo>
                  <a:cubicBezTo>
                    <a:pt x="567" y="2202"/>
                    <a:pt x="734" y="2236"/>
                    <a:pt x="901" y="2336"/>
                  </a:cubicBezTo>
                  <a:cubicBezTo>
                    <a:pt x="934" y="2369"/>
                    <a:pt x="1001" y="2369"/>
                    <a:pt x="1101" y="2402"/>
                  </a:cubicBezTo>
                  <a:cubicBezTo>
                    <a:pt x="1301" y="2503"/>
                    <a:pt x="1501" y="2536"/>
                    <a:pt x="1768" y="2636"/>
                  </a:cubicBezTo>
                  <a:cubicBezTo>
                    <a:pt x="1835" y="2669"/>
                    <a:pt x="1935" y="2669"/>
                    <a:pt x="2002" y="2703"/>
                  </a:cubicBezTo>
                  <a:cubicBezTo>
                    <a:pt x="2635" y="2936"/>
                    <a:pt x="3403" y="3103"/>
                    <a:pt x="4270" y="3203"/>
                  </a:cubicBezTo>
                  <a:lnTo>
                    <a:pt x="5004" y="3336"/>
                  </a:lnTo>
                  <a:lnTo>
                    <a:pt x="5137" y="3336"/>
                  </a:lnTo>
                  <a:cubicBezTo>
                    <a:pt x="5271" y="3336"/>
                    <a:pt x="5437" y="3336"/>
                    <a:pt x="5571" y="3370"/>
                  </a:cubicBezTo>
                  <a:cubicBezTo>
                    <a:pt x="6238" y="3503"/>
                    <a:pt x="6905" y="3537"/>
                    <a:pt x="7639" y="3637"/>
                  </a:cubicBezTo>
                  <a:cubicBezTo>
                    <a:pt x="8073" y="3637"/>
                    <a:pt x="8506" y="3670"/>
                    <a:pt x="8940" y="3703"/>
                  </a:cubicBezTo>
                  <a:cubicBezTo>
                    <a:pt x="9440" y="3770"/>
                    <a:pt x="9941" y="3770"/>
                    <a:pt x="10474" y="3803"/>
                  </a:cubicBezTo>
                  <a:cubicBezTo>
                    <a:pt x="10808" y="3803"/>
                    <a:pt x="11141" y="3837"/>
                    <a:pt x="11475" y="3837"/>
                  </a:cubicBezTo>
                  <a:cubicBezTo>
                    <a:pt x="12276" y="3870"/>
                    <a:pt x="13076" y="3870"/>
                    <a:pt x="13910" y="3870"/>
                  </a:cubicBezTo>
                  <a:cubicBezTo>
                    <a:pt x="14744" y="3870"/>
                    <a:pt x="15511" y="3870"/>
                    <a:pt x="16312" y="3837"/>
                  </a:cubicBezTo>
                  <a:cubicBezTo>
                    <a:pt x="16645" y="3837"/>
                    <a:pt x="16979" y="3803"/>
                    <a:pt x="17313" y="3803"/>
                  </a:cubicBezTo>
                  <a:cubicBezTo>
                    <a:pt x="17846" y="3803"/>
                    <a:pt x="18413" y="3737"/>
                    <a:pt x="18914" y="3703"/>
                  </a:cubicBezTo>
                  <a:cubicBezTo>
                    <a:pt x="19314" y="3703"/>
                    <a:pt x="19748" y="3670"/>
                    <a:pt x="20148" y="3637"/>
                  </a:cubicBezTo>
                  <a:cubicBezTo>
                    <a:pt x="20915" y="3537"/>
                    <a:pt x="21616" y="3470"/>
                    <a:pt x="22283" y="3370"/>
                  </a:cubicBezTo>
                  <a:cubicBezTo>
                    <a:pt x="22416" y="3370"/>
                    <a:pt x="22583" y="3336"/>
                    <a:pt x="22683" y="3336"/>
                  </a:cubicBezTo>
                  <a:lnTo>
                    <a:pt x="22816" y="3336"/>
                  </a:lnTo>
                  <a:lnTo>
                    <a:pt x="23584" y="3203"/>
                  </a:lnTo>
                  <a:cubicBezTo>
                    <a:pt x="24851" y="3003"/>
                    <a:pt x="25952" y="2769"/>
                    <a:pt x="26753" y="2469"/>
                  </a:cubicBezTo>
                  <a:cubicBezTo>
                    <a:pt x="26819" y="2436"/>
                    <a:pt x="26919" y="2436"/>
                    <a:pt x="26986" y="2369"/>
                  </a:cubicBezTo>
                  <a:cubicBezTo>
                    <a:pt x="27186" y="2302"/>
                    <a:pt x="27353" y="2269"/>
                    <a:pt x="27486" y="2169"/>
                  </a:cubicBezTo>
                  <a:cubicBezTo>
                    <a:pt x="27587" y="2169"/>
                    <a:pt x="27653" y="2136"/>
                    <a:pt x="27687" y="2102"/>
                  </a:cubicBezTo>
                  <a:cubicBezTo>
                    <a:pt x="27753" y="2102"/>
                    <a:pt x="27820" y="2036"/>
                    <a:pt x="27853" y="2002"/>
                  </a:cubicBezTo>
                  <a:cubicBezTo>
                    <a:pt x="26119" y="835"/>
                    <a:pt x="20515" y="34"/>
                    <a:pt x="139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50"/>
            <p:cNvSpPr/>
            <p:nvPr/>
          </p:nvSpPr>
          <p:spPr>
            <a:xfrm>
              <a:off x="9332700" y="969300"/>
              <a:ext cx="210175" cy="295175"/>
            </a:xfrm>
            <a:custGeom>
              <a:avLst/>
              <a:gdLst/>
              <a:ahLst/>
              <a:cxnLst/>
              <a:rect l="l" t="t" r="r" b="b"/>
              <a:pathLst>
                <a:path w="8407" h="11807" extrusionOk="0">
                  <a:moveTo>
                    <a:pt x="4588" y="1"/>
                  </a:moveTo>
                  <a:cubicBezTo>
                    <a:pt x="4287" y="1"/>
                    <a:pt x="3967" y="49"/>
                    <a:pt x="3636" y="141"/>
                  </a:cubicBezTo>
                  <a:cubicBezTo>
                    <a:pt x="2936" y="374"/>
                    <a:pt x="2202" y="808"/>
                    <a:pt x="1568" y="1442"/>
                  </a:cubicBezTo>
                  <a:cubicBezTo>
                    <a:pt x="1034" y="1975"/>
                    <a:pt x="667" y="2609"/>
                    <a:pt x="400" y="3243"/>
                  </a:cubicBezTo>
                  <a:cubicBezTo>
                    <a:pt x="0" y="4277"/>
                    <a:pt x="67" y="5311"/>
                    <a:pt x="701" y="5945"/>
                  </a:cubicBezTo>
                  <a:cubicBezTo>
                    <a:pt x="1034" y="6278"/>
                    <a:pt x="1434" y="6445"/>
                    <a:pt x="1935" y="6479"/>
                  </a:cubicBezTo>
                  <a:lnTo>
                    <a:pt x="2002" y="6479"/>
                  </a:lnTo>
                  <a:cubicBezTo>
                    <a:pt x="2035" y="7046"/>
                    <a:pt x="2235" y="7613"/>
                    <a:pt x="2535" y="8113"/>
                  </a:cubicBezTo>
                  <a:cubicBezTo>
                    <a:pt x="2401" y="8078"/>
                    <a:pt x="2275" y="8062"/>
                    <a:pt x="2157" y="8062"/>
                  </a:cubicBezTo>
                  <a:cubicBezTo>
                    <a:pt x="925" y="8062"/>
                    <a:pt x="594" y="9847"/>
                    <a:pt x="1568" y="10882"/>
                  </a:cubicBezTo>
                  <a:cubicBezTo>
                    <a:pt x="2170" y="11483"/>
                    <a:pt x="3200" y="11806"/>
                    <a:pt x="4277" y="11806"/>
                  </a:cubicBezTo>
                  <a:cubicBezTo>
                    <a:pt x="5171" y="11806"/>
                    <a:pt x="6097" y="11584"/>
                    <a:pt x="6838" y="11115"/>
                  </a:cubicBezTo>
                  <a:cubicBezTo>
                    <a:pt x="7372" y="8080"/>
                    <a:pt x="7939" y="4978"/>
                    <a:pt x="8406" y="2442"/>
                  </a:cubicBezTo>
                  <a:cubicBezTo>
                    <a:pt x="7906" y="1909"/>
                    <a:pt x="7239" y="1642"/>
                    <a:pt x="6572" y="1575"/>
                  </a:cubicBezTo>
                  <a:cubicBezTo>
                    <a:pt x="6538" y="1141"/>
                    <a:pt x="6371" y="808"/>
                    <a:pt x="6071" y="574"/>
                  </a:cubicBezTo>
                  <a:cubicBezTo>
                    <a:pt x="5676" y="179"/>
                    <a:pt x="5166" y="1"/>
                    <a:pt x="4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50"/>
            <p:cNvSpPr/>
            <p:nvPr/>
          </p:nvSpPr>
          <p:spPr>
            <a:xfrm>
              <a:off x="9331850" y="1035350"/>
              <a:ext cx="169325" cy="229250"/>
            </a:xfrm>
            <a:custGeom>
              <a:avLst/>
              <a:gdLst/>
              <a:ahLst/>
              <a:cxnLst/>
              <a:rect l="l" t="t" r="r" b="b"/>
              <a:pathLst>
                <a:path w="6773" h="9170" extrusionOk="0">
                  <a:moveTo>
                    <a:pt x="735" y="0"/>
                  </a:moveTo>
                  <a:lnTo>
                    <a:pt x="735" y="0"/>
                  </a:lnTo>
                  <a:cubicBezTo>
                    <a:pt x="601" y="234"/>
                    <a:pt x="501" y="401"/>
                    <a:pt x="434" y="601"/>
                  </a:cubicBezTo>
                  <a:cubicBezTo>
                    <a:pt x="1" y="1635"/>
                    <a:pt x="101" y="2669"/>
                    <a:pt x="735" y="3303"/>
                  </a:cubicBezTo>
                  <a:cubicBezTo>
                    <a:pt x="1068" y="3636"/>
                    <a:pt x="1468" y="3803"/>
                    <a:pt x="1969" y="3837"/>
                  </a:cubicBezTo>
                  <a:lnTo>
                    <a:pt x="2002" y="3837"/>
                  </a:lnTo>
                  <a:cubicBezTo>
                    <a:pt x="2069" y="4404"/>
                    <a:pt x="2236" y="4971"/>
                    <a:pt x="2569" y="5471"/>
                  </a:cubicBezTo>
                  <a:cubicBezTo>
                    <a:pt x="2442" y="5441"/>
                    <a:pt x="2322" y="5427"/>
                    <a:pt x="2210" y="5427"/>
                  </a:cubicBezTo>
                  <a:cubicBezTo>
                    <a:pt x="931" y="5427"/>
                    <a:pt x="590" y="7228"/>
                    <a:pt x="1602" y="8240"/>
                  </a:cubicBezTo>
                  <a:cubicBezTo>
                    <a:pt x="2187" y="8845"/>
                    <a:pt x="3210" y="9169"/>
                    <a:pt x="4282" y="9169"/>
                  </a:cubicBezTo>
                  <a:cubicBezTo>
                    <a:pt x="4983" y="9169"/>
                    <a:pt x="5705" y="9030"/>
                    <a:pt x="6339" y="8740"/>
                  </a:cubicBezTo>
                  <a:lnTo>
                    <a:pt x="6572" y="7639"/>
                  </a:lnTo>
                  <a:cubicBezTo>
                    <a:pt x="6772" y="6572"/>
                    <a:pt x="5972" y="5504"/>
                    <a:pt x="4871" y="5304"/>
                  </a:cubicBezTo>
                  <a:cubicBezTo>
                    <a:pt x="2970" y="4971"/>
                    <a:pt x="2036" y="3670"/>
                    <a:pt x="2069" y="2669"/>
                  </a:cubicBezTo>
                  <a:cubicBezTo>
                    <a:pt x="1068" y="2569"/>
                    <a:pt x="268" y="1135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50"/>
            <p:cNvSpPr/>
            <p:nvPr/>
          </p:nvSpPr>
          <p:spPr>
            <a:xfrm>
              <a:off x="9225950" y="930275"/>
              <a:ext cx="454525" cy="785575"/>
            </a:xfrm>
            <a:custGeom>
              <a:avLst/>
              <a:gdLst/>
              <a:ahLst/>
              <a:cxnLst/>
              <a:rect l="l" t="t" r="r" b="b"/>
              <a:pathLst>
                <a:path w="18181" h="31423" extrusionOk="0">
                  <a:moveTo>
                    <a:pt x="13443" y="0"/>
                  </a:moveTo>
                  <a:cubicBezTo>
                    <a:pt x="13210" y="1001"/>
                    <a:pt x="12976" y="2369"/>
                    <a:pt x="12676" y="4003"/>
                  </a:cubicBezTo>
                  <a:cubicBezTo>
                    <a:pt x="12209" y="6539"/>
                    <a:pt x="11675" y="9641"/>
                    <a:pt x="11108" y="12676"/>
                  </a:cubicBezTo>
                  <a:cubicBezTo>
                    <a:pt x="10308" y="16879"/>
                    <a:pt x="9541" y="21016"/>
                    <a:pt x="9107" y="23384"/>
                  </a:cubicBezTo>
                  <a:cubicBezTo>
                    <a:pt x="8540" y="26386"/>
                    <a:pt x="4270" y="26219"/>
                    <a:pt x="1635" y="27887"/>
                  </a:cubicBezTo>
                  <a:cubicBezTo>
                    <a:pt x="0" y="28921"/>
                    <a:pt x="768" y="31423"/>
                    <a:pt x="2669" y="31423"/>
                  </a:cubicBezTo>
                  <a:lnTo>
                    <a:pt x="13210" y="31423"/>
                  </a:lnTo>
                  <a:cubicBezTo>
                    <a:pt x="14678" y="31423"/>
                    <a:pt x="15545" y="29855"/>
                    <a:pt x="14811" y="28654"/>
                  </a:cubicBezTo>
                  <a:cubicBezTo>
                    <a:pt x="14177" y="27654"/>
                    <a:pt x="13777" y="26553"/>
                    <a:pt x="13944" y="25552"/>
                  </a:cubicBezTo>
                  <a:lnTo>
                    <a:pt x="18180" y="2502"/>
                  </a:lnTo>
                  <a:cubicBezTo>
                    <a:pt x="16446" y="1935"/>
                    <a:pt x="14844" y="1035"/>
                    <a:pt x="13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50"/>
            <p:cNvSpPr/>
            <p:nvPr/>
          </p:nvSpPr>
          <p:spPr>
            <a:xfrm>
              <a:off x="9454450" y="1355575"/>
              <a:ext cx="158475" cy="150975"/>
            </a:xfrm>
            <a:custGeom>
              <a:avLst/>
              <a:gdLst/>
              <a:ahLst/>
              <a:cxnLst/>
              <a:rect l="l" t="t" r="r" b="b"/>
              <a:pathLst>
                <a:path w="6339" h="6039" extrusionOk="0">
                  <a:moveTo>
                    <a:pt x="1134" y="1"/>
                  </a:moveTo>
                  <a:cubicBezTo>
                    <a:pt x="667" y="2369"/>
                    <a:pt x="301" y="4537"/>
                    <a:pt x="0" y="6038"/>
                  </a:cubicBezTo>
                  <a:lnTo>
                    <a:pt x="5204" y="6038"/>
                  </a:lnTo>
                  <a:lnTo>
                    <a:pt x="6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50"/>
            <p:cNvSpPr/>
            <p:nvPr/>
          </p:nvSpPr>
          <p:spPr>
            <a:xfrm>
              <a:off x="9962300" y="930275"/>
              <a:ext cx="454525" cy="786425"/>
            </a:xfrm>
            <a:custGeom>
              <a:avLst/>
              <a:gdLst/>
              <a:ahLst/>
              <a:cxnLst/>
              <a:rect l="l" t="t" r="r" b="b"/>
              <a:pathLst>
                <a:path w="18181" h="31457" extrusionOk="0">
                  <a:moveTo>
                    <a:pt x="4738" y="0"/>
                  </a:moveTo>
                  <a:cubicBezTo>
                    <a:pt x="3270" y="1101"/>
                    <a:pt x="1702" y="1935"/>
                    <a:pt x="1" y="2502"/>
                  </a:cubicBezTo>
                  <a:lnTo>
                    <a:pt x="4237" y="25552"/>
                  </a:lnTo>
                  <a:cubicBezTo>
                    <a:pt x="4437" y="26553"/>
                    <a:pt x="4004" y="27654"/>
                    <a:pt x="3370" y="28654"/>
                  </a:cubicBezTo>
                  <a:cubicBezTo>
                    <a:pt x="2603" y="29855"/>
                    <a:pt x="3537" y="31456"/>
                    <a:pt x="4938" y="31456"/>
                  </a:cubicBezTo>
                  <a:lnTo>
                    <a:pt x="15512" y="31456"/>
                  </a:lnTo>
                  <a:cubicBezTo>
                    <a:pt x="17413" y="31456"/>
                    <a:pt x="18181" y="28955"/>
                    <a:pt x="16546" y="27887"/>
                  </a:cubicBezTo>
                  <a:cubicBezTo>
                    <a:pt x="13911" y="26219"/>
                    <a:pt x="9608" y="26386"/>
                    <a:pt x="9074" y="23384"/>
                  </a:cubicBezTo>
                  <a:cubicBezTo>
                    <a:pt x="8107" y="18314"/>
                    <a:pt x="5672" y="4871"/>
                    <a:pt x="4738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50"/>
            <p:cNvSpPr/>
            <p:nvPr/>
          </p:nvSpPr>
          <p:spPr>
            <a:xfrm>
              <a:off x="10027350" y="1505675"/>
              <a:ext cx="388650" cy="209350"/>
            </a:xfrm>
            <a:custGeom>
              <a:avLst/>
              <a:gdLst/>
              <a:ahLst/>
              <a:cxnLst/>
              <a:rect l="l" t="t" r="r" b="b"/>
              <a:pathLst>
                <a:path w="15546" h="8374" extrusionOk="0">
                  <a:moveTo>
                    <a:pt x="1202" y="1"/>
                  </a:moveTo>
                  <a:lnTo>
                    <a:pt x="1635" y="2503"/>
                  </a:lnTo>
                  <a:cubicBezTo>
                    <a:pt x="1802" y="3503"/>
                    <a:pt x="1402" y="4604"/>
                    <a:pt x="768" y="5605"/>
                  </a:cubicBezTo>
                  <a:cubicBezTo>
                    <a:pt x="1" y="6806"/>
                    <a:pt x="868" y="8374"/>
                    <a:pt x="2336" y="8374"/>
                  </a:cubicBezTo>
                  <a:lnTo>
                    <a:pt x="12877" y="8374"/>
                  </a:lnTo>
                  <a:cubicBezTo>
                    <a:pt x="14811" y="8374"/>
                    <a:pt x="15545" y="5872"/>
                    <a:pt x="13944" y="4838"/>
                  </a:cubicBezTo>
                  <a:cubicBezTo>
                    <a:pt x="11309" y="3170"/>
                    <a:pt x="7006" y="3337"/>
                    <a:pt x="6472" y="335"/>
                  </a:cubicBezTo>
                  <a:cubicBezTo>
                    <a:pt x="6472" y="234"/>
                    <a:pt x="6439" y="134"/>
                    <a:pt x="6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50"/>
            <p:cNvSpPr/>
            <p:nvPr/>
          </p:nvSpPr>
          <p:spPr>
            <a:xfrm>
              <a:off x="9225950" y="1506525"/>
              <a:ext cx="388625" cy="210175"/>
            </a:xfrm>
            <a:custGeom>
              <a:avLst/>
              <a:gdLst/>
              <a:ahLst/>
              <a:cxnLst/>
              <a:rect l="l" t="t" r="r" b="b"/>
              <a:pathLst>
                <a:path w="15545" h="8407" extrusionOk="0">
                  <a:moveTo>
                    <a:pt x="9140" y="0"/>
                  </a:moveTo>
                  <a:cubicBezTo>
                    <a:pt x="9140" y="134"/>
                    <a:pt x="9107" y="234"/>
                    <a:pt x="9107" y="334"/>
                  </a:cubicBezTo>
                  <a:cubicBezTo>
                    <a:pt x="8507" y="3336"/>
                    <a:pt x="4270" y="3169"/>
                    <a:pt x="1635" y="4837"/>
                  </a:cubicBezTo>
                  <a:cubicBezTo>
                    <a:pt x="0" y="5905"/>
                    <a:pt x="768" y="8406"/>
                    <a:pt x="2669" y="8406"/>
                  </a:cubicBezTo>
                  <a:lnTo>
                    <a:pt x="13210" y="8406"/>
                  </a:lnTo>
                  <a:cubicBezTo>
                    <a:pt x="14644" y="8406"/>
                    <a:pt x="15545" y="6805"/>
                    <a:pt x="14811" y="5604"/>
                  </a:cubicBezTo>
                  <a:cubicBezTo>
                    <a:pt x="14177" y="4604"/>
                    <a:pt x="13710" y="3503"/>
                    <a:pt x="13910" y="2502"/>
                  </a:cubicBezTo>
                  <a:lnTo>
                    <a:pt x="1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50"/>
            <p:cNvSpPr/>
            <p:nvPr/>
          </p:nvSpPr>
          <p:spPr>
            <a:xfrm>
              <a:off x="10029025" y="1355575"/>
              <a:ext cx="158475" cy="150975"/>
            </a:xfrm>
            <a:custGeom>
              <a:avLst/>
              <a:gdLst/>
              <a:ahLst/>
              <a:cxnLst/>
              <a:rect l="l" t="t" r="r" b="b"/>
              <a:pathLst>
                <a:path w="6339" h="6039" extrusionOk="0">
                  <a:moveTo>
                    <a:pt x="0" y="1"/>
                  </a:moveTo>
                  <a:lnTo>
                    <a:pt x="1101" y="6038"/>
                  </a:lnTo>
                  <a:lnTo>
                    <a:pt x="6338" y="6038"/>
                  </a:lnTo>
                  <a:cubicBezTo>
                    <a:pt x="6071" y="4537"/>
                    <a:pt x="5671" y="2436"/>
                    <a:pt x="5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0"/>
            <p:cNvSpPr/>
            <p:nvPr/>
          </p:nvSpPr>
          <p:spPr>
            <a:xfrm>
              <a:off x="9962300" y="930275"/>
              <a:ext cx="123450" cy="115100"/>
            </a:xfrm>
            <a:custGeom>
              <a:avLst/>
              <a:gdLst/>
              <a:ahLst/>
              <a:cxnLst/>
              <a:rect l="l" t="t" r="r" b="b"/>
              <a:pathLst>
                <a:path w="4938" h="4604" extrusionOk="0">
                  <a:moveTo>
                    <a:pt x="4738" y="0"/>
                  </a:moveTo>
                  <a:cubicBezTo>
                    <a:pt x="3337" y="1035"/>
                    <a:pt x="1735" y="1935"/>
                    <a:pt x="1" y="2502"/>
                  </a:cubicBezTo>
                  <a:lnTo>
                    <a:pt x="368" y="4604"/>
                  </a:lnTo>
                  <a:cubicBezTo>
                    <a:pt x="1235" y="4137"/>
                    <a:pt x="2069" y="3636"/>
                    <a:pt x="2870" y="3036"/>
                  </a:cubicBezTo>
                  <a:cubicBezTo>
                    <a:pt x="3603" y="2502"/>
                    <a:pt x="4337" y="1868"/>
                    <a:pt x="4938" y="1201"/>
                  </a:cubicBezTo>
                  <a:cubicBezTo>
                    <a:pt x="4871" y="768"/>
                    <a:pt x="4838" y="334"/>
                    <a:pt x="4738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50"/>
            <p:cNvSpPr/>
            <p:nvPr/>
          </p:nvSpPr>
          <p:spPr>
            <a:xfrm>
              <a:off x="9543675" y="930275"/>
              <a:ext cx="136800" cy="147625"/>
            </a:xfrm>
            <a:custGeom>
              <a:avLst/>
              <a:gdLst/>
              <a:ahLst/>
              <a:cxnLst/>
              <a:rect l="l" t="t" r="r" b="b"/>
              <a:pathLst>
                <a:path w="5472" h="5905" extrusionOk="0">
                  <a:moveTo>
                    <a:pt x="734" y="0"/>
                  </a:moveTo>
                  <a:cubicBezTo>
                    <a:pt x="501" y="968"/>
                    <a:pt x="301" y="2302"/>
                    <a:pt x="1" y="3837"/>
                  </a:cubicBezTo>
                  <a:cubicBezTo>
                    <a:pt x="1135" y="4537"/>
                    <a:pt x="2336" y="5071"/>
                    <a:pt x="3603" y="5538"/>
                  </a:cubicBezTo>
                  <a:lnTo>
                    <a:pt x="4837" y="5905"/>
                  </a:lnTo>
                  <a:lnTo>
                    <a:pt x="5471" y="2502"/>
                  </a:lnTo>
                  <a:cubicBezTo>
                    <a:pt x="3770" y="1902"/>
                    <a:pt x="2169" y="1068"/>
                    <a:pt x="734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50"/>
            <p:cNvSpPr/>
            <p:nvPr/>
          </p:nvSpPr>
          <p:spPr>
            <a:xfrm>
              <a:off x="10179975" y="396775"/>
              <a:ext cx="418650" cy="442625"/>
            </a:xfrm>
            <a:custGeom>
              <a:avLst/>
              <a:gdLst/>
              <a:ahLst/>
              <a:cxnLst/>
              <a:rect l="l" t="t" r="r" b="b"/>
              <a:pathLst>
                <a:path w="16746" h="17705" extrusionOk="0">
                  <a:moveTo>
                    <a:pt x="4274" y="1"/>
                  </a:moveTo>
                  <a:cubicBezTo>
                    <a:pt x="3870" y="1"/>
                    <a:pt x="3457" y="9"/>
                    <a:pt x="3036" y="25"/>
                  </a:cubicBezTo>
                  <a:lnTo>
                    <a:pt x="2969" y="25"/>
                  </a:lnTo>
                  <a:lnTo>
                    <a:pt x="2969" y="4128"/>
                  </a:lnTo>
                  <a:cubicBezTo>
                    <a:pt x="3372" y="4111"/>
                    <a:pt x="3765" y="4103"/>
                    <a:pt x="4148" y="4103"/>
                  </a:cubicBezTo>
                  <a:cubicBezTo>
                    <a:pt x="7573" y="4103"/>
                    <a:pt x="10185" y="4769"/>
                    <a:pt x="11475" y="6030"/>
                  </a:cubicBezTo>
                  <a:cubicBezTo>
                    <a:pt x="12242" y="6830"/>
                    <a:pt x="12576" y="7831"/>
                    <a:pt x="12476" y="9132"/>
                  </a:cubicBezTo>
                  <a:cubicBezTo>
                    <a:pt x="12376" y="10433"/>
                    <a:pt x="11809" y="11467"/>
                    <a:pt x="10741" y="12201"/>
                  </a:cubicBezTo>
                  <a:cubicBezTo>
                    <a:pt x="9447" y="13171"/>
                    <a:pt x="7544" y="13646"/>
                    <a:pt x="5243" y="13646"/>
                  </a:cubicBezTo>
                  <a:cubicBezTo>
                    <a:pt x="4223" y="13646"/>
                    <a:pt x="3126" y="13553"/>
                    <a:pt x="1968" y="13368"/>
                  </a:cubicBezTo>
                  <a:cubicBezTo>
                    <a:pt x="1468" y="14702"/>
                    <a:pt x="801" y="16003"/>
                    <a:pt x="0" y="17171"/>
                  </a:cubicBezTo>
                  <a:cubicBezTo>
                    <a:pt x="1801" y="17538"/>
                    <a:pt x="3536" y="17705"/>
                    <a:pt x="5137" y="17705"/>
                  </a:cubicBezTo>
                  <a:cubicBezTo>
                    <a:pt x="8373" y="17705"/>
                    <a:pt x="11175" y="16971"/>
                    <a:pt x="13176" y="15470"/>
                  </a:cubicBezTo>
                  <a:cubicBezTo>
                    <a:pt x="15178" y="14002"/>
                    <a:pt x="16345" y="11934"/>
                    <a:pt x="16545" y="9465"/>
                  </a:cubicBezTo>
                  <a:cubicBezTo>
                    <a:pt x="16745" y="6964"/>
                    <a:pt x="16012" y="4762"/>
                    <a:pt x="14344" y="3127"/>
                  </a:cubicBezTo>
                  <a:cubicBezTo>
                    <a:pt x="12259" y="1043"/>
                    <a:pt x="8851" y="1"/>
                    <a:pt x="4274" y="1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50"/>
            <p:cNvSpPr/>
            <p:nvPr/>
          </p:nvSpPr>
          <p:spPr>
            <a:xfrm>
              <a:off x="10252525" y="395725"/>
              <a:ext cx="241850" cy="201000"/>
            </a:xfrm>
            <a:custGeom>
              <a:avLst/>
              <a:gdLst/>
              <a:ahLst/>
              <a:cxnLst/>
              <a:rect l="l" t="t" r="r" b="b"/>
              <a:pathLst>
                <a:path w="9674" h="8040" extrusionOk="0">
                  <a:moveTo>
                    <a:pt x="0" y="1"/>
                  </a:moveTo>
                  <a:lnTo>
                    <a:pt x="0" y="2869"/>
                  </a:lnTo>
                  <a:lnTo>
                    <a:pt x="0" y="4170"/>
                  </a:lnTo>
                  <a:cubicBezTo>
                    <a:pt x="500" y="4170"/>
                    <a:pt x="967" y="4137"/>
                    <a:pt x="1434" y="4137"/>
                  </a:cubicBezTo>
                  <a:cubicBezTo>
                    <a:pt x="1835" y="4137"/>
                    <a:pt x="2268" y="4137"/>
                    <a:pt x="2635" y="4170"/>
                  </a:cubicBezTo>
                  <a:cubicBezTo>
                    <a:pt x="5404" y="4337"/>
                    <a:pt x="7472" y="4971"/>
                    <a:pt x="8573" y="6072"/>
                  </a:cubicBezTo>
                  <a:cubicBezTo>
                    <a:pt x="9107" y="6639"/>
                    <a:pt x="9407" y="7239"/>
                    <a:pt x="9507" y="8040"/>
                  </a:cubicBezTo>
                  <a:cubicBezTo>
                    <a:pt x="9507" y="7973"/>
                    <a:pt x="9507" y="7906"/>
                    <a:pt x="9574" y="7839"/>
                  </a:cubicBezTo>
                  <a:cubicBezTo>
                    <a:pt x="9674" y="6539"/>
                    <a:pt x="9340" y="5538"/>
                    <a:pt x="8573" y="4737"/>
                  </a:cubicBezTo>
                  <a:cubicBezTo>
                    <a:pt x="7572" y="3803"/>
                    <a:pt x="5804" y="3169"/>
                    <a:pt x="3503" y="2903"/>
                  </a:cubicBezTo>
                  <a:cubicBezTo>
                    <a:pt x="3002" y="2869"/>
                    <a:pt x="2602" y="2469"/>
                    <a:pt x="2602" y="1902"/>
                  </a:cubicBezTo>
                  <a:cubicBezTo>
                    <a:pt x="2602" y="834"/>
                    <a:pt x="1701" y="1"/>
                    <a:pt x="634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0"/>
            <p:cNvSpPr/>
            <p:nvPr/>
          </p:nvSpPr>
          <p:spPr>
            <a:xfrm>
              <a:off x="10179975" y="597525"/>
              <a:ext cx="414475" cy="242700"/>
            </a:xfrm>
            <a:custGeom>
              <a:avLst/>
              <a:gdLst/>
              <a:ahLst/>
              <a:cxnLst/>
              <a:rect l="l" t="t" r="r" b="b"/>
              <a:pathLst>
                <a:path w="16579" h="9708" extrusionOk="0">
                  <a:moveTo>
                    <a:pt x="16545" y="1"/>
                  </a:moveTo>
                  <a:lnTo>
                    <a:pt x="16545" y="134"/>
                  </a:lnTo>
                  <a:cubicBezTo>
                    <a:pt x="16345" y="2603"/>
                    <a:pt x="15178" y="4671"/>
                    <a:pt x="13176" y="6139"/>
                  </a:cubicBezTo>
                  <a:cubicBezTo>
                    <a:pt x="11175" y="7640"/>
                    <a:pt x="8373" y="8374"/>
                    <a:pt x="5137" y="8374"/>
                  </a:cubicBezTo>
                  <a:lnTo>
                    <a:pt x="4970" y="8374"/>
                  </a:lnTo>
                  <a:cubicBezTo>
                    <a:pt x="4203" y="8374"/>
                    <a:pt x="3703" y="7606"/>
                    <a:pt x="4003" y="6939"/>
                  </a:cubicBezTo>
                  <a:cubicBezTo>
                    <a:pt x="4203" y="6506"/>
                    <a:pt x="4370" y="6039"/>
                    <a:pt x="4537" y="5605"/>
                  </a:cubicBezTo>
                  <a:cubicBezTo>
                    <a:pt x="3703" y="5538"/>
                    <a:pt x="2835" y="5472"/>
                    <a:pt x="1901" y="5338"/>
                  </a:cubicBezTo>
                  <a:cubicBezTo>
                    <a:pt x="1568" y="6272"/>
                    <a:pt x="1168" y="7139"/>
                    <a:pt x="701" y="7973"/>
                  </a:cubicBezTo>
                  <a:cubicBezTo>
                    <a:pt x="634" y="8140"/>
                    <a:pt x="500" y="8307"/>
                    <a:pt x="400" y="8474"/>
                  </a:cubicBezTo>
                  <a:cubicBezTo>
                    <a:pt x="300" y="8707"/>
                    <a:pt x="133" y="8941"/>
                    <a:pt x="0" y="9141"/>
                  </a:cubicBezTo>
                  <a:cubicBezTo>
                    <a:pt x="467" y="9208"/>
                    <a:pt x="867" y="9308"/>
                    <a:pt x="1301" y="9374"/>
                  </a:cubicBezTo>
                  <a:cubicBezTo>
                    <a:pt x="1701" y="9474"/>
                    <a:pt x="2135" y="9508"/>
                    <a:pt x="2535" y="9541"/>
                  </a:cubicBezTo>
                  <a:cubicBezTo>
                    <a:pt x="3402" y="9641"/>
                    <a:pt x="4303" y="9708"/>
                    <a:pt x="5137" y="9708"/>
                  </a:cubicBezTo>
                  <a:cubicBezTo>
                    <a:pt x="8373" y="9708"/>
                    <a:pt x="11141" y="8974"/>
                    <a:pt x="13176" y="7473"/>
                  </a:cubicBezTo>
                  <a:cubicBezTo>
                    <a:pt x="15178" y="6005"/>
                    <a:pt x="16345" y="3937"/>
                    <a:pt x="16545" y="1469"/>
                  </a:cubicBezTo>
                  <a:cubicBezTo>
                    <a:pt x="16579" y="935"/>
                    <a:pt x="16579" y="468"/>
                    <a:pt x="16545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0"/>
            <p:cNvSpPr/>
            <p:nvPr/>
          </p:nvSpPr>
          <p:spPr>
            <a:xfrm>
              <a:off x="9230950" y="235600"/>
              <a:ext cx="1024100" cy="813950"/>
            </a:xfrm>
            <a:custGeom>
              <a:avLst/>
              <a:gdLst/>
              <a:ahLst/>
              <a:cxnLst/>
              <a:rect l="l" t="t" r="r" b="b"/>
              <a:pathLst>
                <a:path w="40964" h="32558" extrusionOk="0">
                  <a:moveTo>
                    <a:pt x="6272" y="1"/>
                  </a:moveTo>
                  <a:lnTo>
                    <a:pt x="6272" y="13944"/>
                  </a:lnTo>
                  <a:cubicBezTo>
                    <a:pt x="6272" y="15645"/>
                    <a:pt x="6505" y="17313"/>
                    <a:pt x="6972" y="18881"/>
                  </a:cubicBezTo>
                  <a:lnTo>
                    <a:pt x="1502" y="23484"/>
                  </a:lnTo>
                  <a:cubicBezTo>
                    <a:pt x="601" y="24285"/>
                    <a:pt x="34" y="25386"/>
                    <a:pt x="1" y="26587"/>
                  </a:cubicBezTo>
                  <a:cubicBezTo>
                    <a:pt x="1" y="27754"/>
                    <a:pt x="468" y="28922"/>
                    <a:pt x="1335" y="29722"/>
                  </a:cubicBezTo>
                  <a:lnTo>
                    <a:pt x="4337" y="32491"/>
                  </a:lnTo>
                  <a:lnTo>
                    <a:pt x="4470" y="32558"/>
                  </a:lnTo>
                  <a:cubicBezTo>
                    <a:pt x="4671" y="31924"/>
                    <a:pt x="5104" y="31290"/>
                    <a:pt x="5638" y="30756"/>
                  </a:cubicBezTo>
                  <a:cubicBezTo>
                    <a:pt x="6272" y="30122"/>
                    <a:pt x="7006" y="29655"/>
                    <a:pt x="7706" y="29455"/>
                  </a:cubicBezTo>
                  <a:lnTo>
                    <a:pt x="7673" y="29322"/>
                  </a:lnTo>
                  <a:lnTo>
                    <a:pt x="4804" y="26653"/>
                  </a:lnTo>
                  <a:lnTo>
                    <a:pt x="8940" y="23218"/>
                  </a:lnTo>
                  <a:cubicBezTo>
                    <a:pt x="10041" y="24952"/>
                    <a:pt x="11509" y="26487"/>
                    <a:pt x="13177" y="27754"/>
                  </a:cubicBezTo>
                  <a:cubicBezTo>
                    <a:pt x="14644" y="28822"/>
                    <a:pt x="16212" y="29655"/>
                    <a:pt x="17947" y="30256"/>
                  </a:cubicBezTo>
                  <a:cubicBezTo>
                    <a:pt x="19648" y="30823"/>
                    <a:pt x="21516" y="31157"/>
                    <a:pt x="23451" y="31157"/>
                  </a:cubicBezTo>
                  <a:lnTo>
                    <a:pt x="23751" y="31157"/>
                  </a:lnTo>
                  <a:cubicBezTo>
                    <a:pt x="25652" y="31157"/>
                    <a:pt x="27520" y="30823"/>
                    <a:pt x="29255" y="30256"/>
                  </a:cubicBezTo>
                  <a:cubicBezTo>
                    <a:pt x="30989" y="29655"/>
                    <a:pt x="32591" y="28788"/>
                    <a:pt x="33992" y="27754"/>
                  </a:cubicBezTo>
                  <a:cubicBezTo>
                    <a:pt x="35593" y="26587"/>
                    <a:pt x="36927" y="25152"/>
                    <a:pt x="37994" y="23584"/>
                  </a:cubicBezTo>
                  <a:cubicBezTo>
                    <a:pt x="38795" y="22417"/>
                    <a:pt x="39462" y="21149"/>
                    <a:pt x="39962" y="19782"/>
                  </a:cubicBezTo>
                  <a:cubicBezTo>
                    <a:pt x="40596" y="17947"/>
                    <a:pt x="40963" y="15979"/>
                    <a:pt x="40963" y="13944"/>
                  </a:cubicBezTo>
                  <a:lnTo>
                    <a:pt x="40963" y="10575"/>
                  </a:lnTo>
                  <a:lnTo>
                    <a:pt x="40963" y="6472"/>
                  </a:lnTo>
                  <a:lnTo>
                    <a:pt x="40963" y="34"/>
                  </a:lnTo>
                  <a:cubicBezTo>
                    <a:pt x="40963" y="2603"/>
                    <a:pt x="33191" y="4738"/>
                    <a:pt x="23617" y="4738"/>
                  </a:cubicBezTo>
                  <a:cubicBezTo>
                    <a:pt x="14011" y="4738"/>
                    <a:pt x="6272" y="2603"/>
                    <a:pt x="6272" y="1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0"/>
            <p:cNvSpPr/>
            <p:nvPr/>
          </p:nvSpPr>
          <p:spPr>
            <a:xfrm>
              <a:off x="9627900" y="626725"/>
              <a:ext cx="127625" cy="127625"/>
            </a:xfrm>
            <a:custGeom>
              <a:avLst/>
              <a:gdLst/>
              <a:ahLst/>
              <a:cxnLst/>
              <a:rect l="l" t="t" r="r" b="b"/>
              <a:pathLst>
                <a:path w="5105" h="5105" extrusionOk="0">
                  <a:moveTo>
                    <a:pt x="2569" y="0"/>
                  </a:moveTo>
                  <a:cubicBezTo>
                    <a:pt x="1135" y="0"/>
                    <a:pt x="1" y="1135"/>
                    <a:pt x="1" y="2569"/>
                  </a:cubicBezTo>
                  <a:cubicBezTo>
                    <a:pt x="1" y="3970"/>
                    <a:pt x="1135" y="5104"/>
                    <a:pt x="2569" y="5104"/>
                  </a:cubicBezTo>
                  <a:cubicBezTo>
                    <a:pt x="3970" y="5104"/>
                    <a:pt x="5104" y="3970"/>
                    <a:pt x="5104" y="2569"/>
                  </a:cubicBezTo>
                  <a:cubicBezTo>
                    <a:pt x="5104" y="1135"/>
                    <a:pt x="3937" y="0"/>
                    <a:pt x="2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0"/>
            <p:cNvSpPr/>
            <p:nvPr/>
          </p:nvSpPr>
          <p:spPr>
            <a:xfrm>
              <a:off x="9955625" y="626725"/>
              <a:ext cx="126800" cy="127625"/>
            </a:xfrm>
            <a:custGeom>
              <a:avLst/>
              <a:gdLst/>
              <a:ahLst/>
              <a:cxnLst/>
              <a:rect l="l" t="t" r="r" b="b"/>
              <a:pathLst>
                <a:path w="5072" h="5105" extrusionOk="0">
                  <a:moveTo>
                    <a:pt x="2536" y="0"/>
                  </a:moveTo>
                  <a:cubicBezTo>
                    <a:pt x="1135" y="0"/>
                    <a:pt x="1" y="1135"/>
                    <a:pt x="1" y="2569"/>
                  </a:cubicBezTo>
                  <a:cubicBezTo>
                    <a:pt x="1" y="3970"/>
                    <a:pt x="1135" y="5104"/>
                    <a:pt x="2536" y="5104"/>
                  </a:cubicBezTo>
                  <a:cubicBezTo>
                    <a:pt x="3937" y="5104"/>
                    <a:pt x="5071" y="3970"/>
                    <a:pt x="5071" y="2569"/>
                  </a:cubicBezTo>
                  <a:cubicBezTo>
                    <a:pt x="5071" y="1135"/>
                    <a:pt x="3937" y="0"/>
                    <a:pt x="2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0"/>
            <p:cNvSpPr/>
            <p:nvPr/>
          </p:nvSpPr>
          <p:spPr>
            <a:xfrm>
              <a:off x="9687950" y="441600"/>
              <a:ext cx="118425" cy="212675"/>
            </a:xfrm>
            <a:custGeom>
              <a:avLst/>
              <a:gdLst/>
              <a:ahLst/>
              <a:cxnLst/>
              <a:rect l="l" t="t" r="r" b="b"/>
              <a:pathLst>
                <a:path w="4737" h="8507" extrusionOk="0">
                  <a:moveTo>
                    <a:pt x="2369" y="0"/>
                  </a:moveTo>
                  <a:cubicBezTo>
                    <a:pt x="1068" y="0"/>
                    <a:pt x="0" y="1902"/>
                    <a:pt x="0" y="4237"/>
                  </a:cubicBezTo>
                  <a:cubicBezTo>
                    <a:pt x="0" y="6605"/>
                    <a:pt x="1068" y="8506"/>
                    <a:pt x="2369" y="8506"/>
                  </a:cubicBezTo>
                  <a:cubicBezTo>
                    <a:pt x="3670" y="8506"/>
                    <a:pt x="4737" y="6605"/>
                    <a:pt x="4737" y="4237"/>
                  </a:cubicBezTo>
                  <a:cubicBezTo>
                    <a:pt x="4737" y="1902"/>
                    <a:pt x="3670" y="0"/>
                    <a:pt x="2369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0"/>
            <p:cNvSpPr/>
            <p:nvPr/>
          </p:nvSpPr>
          <p:spPr>
            <a:xfrm>
              <a:off x="9902275" y="441600"/>
              <a:ext cx="119275" cy="212675"/>
            </a:xfrm>
            <a:custGeom>
              <a:avLst/>
              <a:gdLst/>
              <a:ahLst/>
              <a:cxnLst/>
              <a:rect l="l" t="t" r="r" b="b"/>
              <a:pathLst>
                <a:path w="4771" h="8507" extrusionOk="0">
                  <a:moveTo>
                    <a:pt x="2368" y="0"/>
                  </a:moveTo>
                  <a:cubicBezTo>
                    <a:pt x="1068" y="0"/>
                    <a:pt x="0" y="1902"/>
                    <a:pt x="0" y="4237"/>
                  </a:cubicBezTo>
                  <a:cubicBezTo>
                    <a:pt x="0" y="6605"/>
                    <a:pt x="1068" y="8506"/>
                    <a:pt x="2368" y="8506"/>
                  </a:cubicBezTo>
                  <a:cubicBezTo>
                    <a:pt x="3703" y="8506"/>
                    <a:pt x="4770" y="6605"/>
                    <a:pt x="4770" y="4237"/>
                  </a:cubicBezTo>
                  <a:cubicBezTo>
                    <a:pt x="4770" y="1902"/>
                    <a:pt x="3703" y="0"/>
                    <a:pt x="2368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0"/>
            <p:cNvSpPr/>
            <p:nvPr/>
          </p:nvSpPr>
          <p:spPr>
            <a:xfrm>
              <a:off x="9687950" y="441600"/>
              <a:ext cx="118425" cy="212675"/>
            </a:xfrm>
            <a:custGeom>
              <a:avLst/>
              <a:gdLst/>
              <a:ahLst/>
              <a:cxnLst/>
              <a:rect l="l" t="t" r="r" b="b"/>
              <a:pathLst>
                <a:path w="4737" h="8507" fill="none" extrusionOk="0">
                  <a:moveTo>
                    <a:pt x="4737" y="4237"/>
                  </a:moveTo>
                  <a:cubicBezTo>
                    <a:pt x="4737" y="6605"/>
                    <a:pt x="3670" y="8506"/>
                    <a:pt x="2369" y="8506"/>
                  </a:cubicBezTo>
                  <a:cubicBezTo>
                    <a:pt x="1068" y="8506"/>
                    <a:pt x="0" y="6605"/>
                    <a:pt x="0" y="4237"/>
                  </a:cubicBezTo>
                  <a:cubicBezTo>
                    <a:pt x="0" y="1902"/>
                    <a:pt x="1068" y="0"/>
                    <a:pt x="2369" y="0"/>
                  </a:cubicBezTo>
                  <a:cubicBezTo>
                    <a:pt x="3670" y="0"/>
                    <a:pt x="4737" y="1902"/>
                    <a:pt x="4737" y="423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0"/>
            <p:cNvSpPr/>
            <p:nvPr/>
          </p:nvSpPr>
          <p:spPr>
            <a:xfrm>
              <a:off x="9720475" y="491625"/>
              <a:ext cx="72575" cy="125125"/>
            </a:xfrm>
            <a:custGeom>
              <a:avLst/>
              <a:gdLst/>
              <a:ahLst/>
              <a:cxnLst/>
              <a:rect l="l" t="t" r="r" b="b"/>
              <a:pathLst>
                <a:path w="2903" h="5005" extrusionOk="0">
                  <a:moveTo>
                    <a:pt x="1435" y="1"/>
                  </a:moveTo>
                  <a:cubicBezTo>
                    <a:pt x="1101" y="1"/>
                    <a:pt x="834" y="167"/>
                    <a:pt x="601" y="468"/>
                  </a:cubicBezTo>
                  <a:lnTo>
                    <a:pt x="1435" y="1869"/>
                  </a:lnTo>
                  <a:lnTo>
                    <a:pt x="200" y="1201"/>
                  </a:lnTo>
                  <a:cubicBezTo>
                    <a:pt x="67" y="1568"/>
                    <a:pt x="0" y="2035"/>
                    <a:pt x="0" y="2502"/>
                  </a:cubicBezTo>
                  <a:cubicBezTo>
                    <a:pt x="0" y="3870"/>
                    <a:pt x="667" y="5004"/>
                    <a:pt x="1435" y="5004"/>
                  </a:cubicBezTo>
                  <a:cubicBezTo>
                    <a:pt x="2269" y="5004"/>
                    <a:pt x="2902" y="3870"/>
                    <a:pt x="2902" y="2502"/>
                  </a:cubicBezTo>
                  <a:cubicBezTo>
                    <a:pt x="2902" y="1135"/>
                    <a:pt x="2235" y="1"/>
                    <a:pt x="1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0"/>
            <p:cNvSpPr/>
            <p:nvPr/>
          </p:nvSpPr>
          <p:spPr>
            <a:xfrm>
              <a:off x="9902275" y="441600"/>
              <a:ext cx="119275" cy="212675"/>
            </a:xfrm>
            <a:custGeom>
              <a:avLst/>
              <a:gdLst/>
              <a:ahLst/>
              <a:cxnLst/>
              <a:rect l="l" t="t" r="r" b="b"/>
              <a:pathLst>
                <a:path w="4771" h="8507" fill="none" extrusionOk="0">
                  <a:moveTo>
                    <a:pt x="4770" y="4237"/>
                  </a:moveTo>
                  <a:cubicBezTo>
                    <a:pt x="4770" y="6605"/>
                    <a:pt x="3703" y="8506"/>
                    <a:pt x="2368" y="8506"/>
                  </a:cubicBezTo>
                  <a:cubicBezTo>
                    <a:pt x="1068" y="8506"/>
                    <a:pt x="0" y="6605"/>
                    <a:pt x="0" y="4237"/>
                  </a:cubicBezTo>
                  <a:cubicBezTo>
                    <a:pt x="0" y="1902"/>
                    <a:pt x="1068" y="0"/>
                    <a:pt x="2368" y="0"/>
                  </a:cubicBezTo>
                  <a:cubicBezTo>
                    <a:pt x="3703" y="0"/>
                    <a:pt x="4770" y="1902"/>
                    <a:pt x="4770" y="423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0"/>
            <p:cNvSpPr/>
            <p:nvPr/>
          </p:nvSpPr>
          <p:spPr>
            <a:xfrm>
              <a:off x="9917275" y="491625"/>
              <a:ext cx="72575" cy="125125"/>
            </a:xfrm>
            <a:custGeom>
              <a:avLst/>
              <a:gdLst/>
              <a:ahLst/>
              <a:cxnLst/>
              <a:rect l="l" t="t" r="r" b="b"/>
              <a:pathLst>
                <a:path w="2903" h="5005" extrusionOk="0">
                  <a:moveTo>
                    <a:pt x="1468" y="1"/>
                  </a:moveTo>
                  <a:cubicBezTo>
                    <a:pt x="634" y="1"/>
                    <a:pt x="1" y="1135"/>
                    <a:pt x="1" y="2502"/>
                  </a:cubicBezTo>
                  <a:cubicBezTo>
                    <a:pt x="1" y="3870"/>
                    <a:pt x="634" y="5004"/>
                    <a:pt x="1468" y="5004"/>
                  </a:cubicBezTo>
                  <a:cubicBezTo>
                    <a:pt x="2235" y="5004"/>
                    <a:pt x="2903" y="3870"/>
                    <a:pt x="2903" y="2502"/>
                  </a:cubicBezTo>
                  <a:cubicBezTo>
                    <a:pt x="2903" y="2035"/>
                    <a:pt x="2836" y="1568"/>
                    <a:pt x="2702" y="1201"/>
                  </a:cubicBezTo>
                  <a:lnTo>
                    <a:pt x="1468" y="1869"/>
                  </a:lnTo>
                  <a:lnTo>
                    <a:pt x="2302" y="468"/>
                  </a:lnTo>
                  <a:cubicBezTo>
                    <a:pt x="2069" y="167"/>
                    <a:pt x="1768" y="1"/>
                    <a:pt x="14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0"/>
            <p:cNvSpPr/>
            <p:nvPr/>
          </p:nvSpPr>
          <p:spPr>
            <a:xfrm>
              <a:off x="9693775" y="688425"/>
              <a:ext cx="323600" cy="156200"/>
            </a:xfrm>
            <a:custGeom>
              <a:avLst/>
              <a:gdLst/>
              <a:ahLst/>
              <a:cxnLst/>
              <a:rect l="l" t="t" r="r" b="b"/>
              <a:pathLst>
                <a:path w="12944" h="6248" extrusionOk="0">
                  <a:moveTo>
                    <a:pt x="2636" y="1"/>
                  </a:moveTo>
                  <a:cubicBezTo>
                    <a:pt x="901" y="1"/>
                    <a:pt x="1" y="2036"/>
                    <a:pt x="1268" y="3337"/>
                  </a:cubicBezTo>
                  <a:lnTo>
                    <a:pt x="2336" y="4471"/>
                  </a:lnTo>
                  <a:cubicBezTo>
                    <a:pt x="3470" y="5655"/>
                    <a:pt x="4988" y="6247"/>
                    <a:pt x="6501" y="6247"/>
                  </a:cubicBezTo>
                  <a:cubicBezTo>
                    <a:pt x="8015" y="6247"/>
                    <a:pt x="9524" y="5655"/>
                    <a:pt x="10642" y="4471"/>
                  </a:cubicBezTo>
                  <a:lnTo>
                    <a:pt x="11743" y="3337"/>
                  </a:lnTo>
                  <a:cubicBezTo>
                    <a:pt x="12943" y="2102"/>
                    <a:pt x="12009" y="1"/>
                    <a:pt x="10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0"/>
            <p:cNvSpPr/>
            <p:nvPr/>
          </p:nvSpPr>
          <p:spPr>
            <a:xfrm>
              <a:off x="9230125" y="826875"/>
              <a:ext cx="126775" cy="223500"/>
            </a:xfrm>
            <a:custGeom>
              <a:avLst/>
              <a:gdLst/>
              <a:ahLst/>
              <a:cxnLst/>
              <a:rect l="l" t="t" r="r" b="b"/>
              <a:pathLst>
                <a:path w="5071" h="8940" extrusionOk="0">
                  <a:moveTo>
                    <a:pt x="1368" y="0"/>
                  </a:moveTo>
                  <a:lnTo>
                    <a:pt x="1368" y="0"/>
                  </a:lnTo>
                  <a:cubicBezTo>
                    <a:pt x="534" y="767"/>
                    <a:pt x="34" y="1835"/>
                    <a:pt x="34" y="2969"/>
                  </a:cubicBezTo>
                  <a:cubicBezTo>
                    <a:pt x="0" y="4170"/>
                    <a:pt x="501" y="5304"/>
                    <a:pt x="1368" y="6105"/>
                  </a:cubicBezTo>
                  <a:lnTo>
                    <a:pt x="4370" y="8907"/>
                  </a:lnTo>
                  <a:lnTo>
                    <a:pt x="4503" y="8940"/>
                  </a:lnTo>
                  <a:cubicBezTo>
                    <a:pt x="4637" y="8540"/>
                    <a:pt x="4837" y="8173"/>
                    <a:pt x="5070" y="7839"/>
                  </a:cubicBezTo>
                  <a:lnTo>
                    <a:pt x="2168" y="5104"/>
                  </a:lnTo>
                  <a:cubicBezTo>
                    <a:pt x="1301" y="4303"/>
                    <a:pt x="834" y="3136"/>
                    <a:pt x="834" y="1968"/>
                  </a:cubicBezTo>
                  <a:cubicBezTo>
                    <a:pt x="834" y="1268"/>
                    <a:pt x="1034" y="601"/>
                    <a:pt x="1368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0"/>
            <p:cNvSpPr/>
            <p:nvPr/>
          </p:nvSpPr>
          <p:spPr>
            <a:xfrm>
              <a:off x="9387725" y="234775"/>
              <a:ext cx="71750" cy="472875"/>
            </a:xfrm>
            <a:custGeom>
              <a:avLst/>
              <a:gdLst/>
              <a:ahLst/>
              <a:cxnLst/>
              <a:rect l="l" t="t" r="r" b="b"/>
              <a:pathLst>
                <a:path w="2870" h="18915" extrusionOk="0">
                  <a:moveTo>
                    <a:pt x="1" y="1"/>
                  </a:moveTo>
                  <a:lnTo>
                    <a:pt x="1" y="13977"/>
                  </a:lnTo>
                  <a:cubicBezTo>
                    <a:pt x="1" y="15678"/>
                    <a:pt x="234" y="17313"/>
                    <a:pt x="701" y="18914"/>
                  </a:cubicBezTo>
                  <a:lnTo>
                    <a:pt x="2869" y="17079"/>
                  </a:lnTo>
                  <a:cubicBezTo>
                    <a:pt x="2536" y="15678"/>
                    <a:pt x="2336" y="14244"/>
                    <a:pt x="2336" y="12776"/>
                  </a:cubicBezTo>
                  <a:lnTo>
                    <a:pt x="2336" y="2402"/>
                  </a:lnTo>
                  <a:cubicBezTo>
                    <a:pt x="835" y="1668"/>
                    <a:pt x="1" y="901"/>
                    <a:pt x="1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0"/>
            <p:cNvSpPr/>
            <p:nvPr/>
          </p:nvSpPr>
          <p:spPr>
            <a:xfrm>
              <a:off x="9456125" y="771825"/>
              <a:ext cx="562925" cy="243525"/>
            </a:xfrm>
            <a:custGeom>
              <a:avLst/>
              <a:gdLst/>
              <a:ahLst/>
              <a:cxnLst/>
              <a:rect l="l" t="t" r="r" b="b"/>
              <a:pathLst>
                <a:path w="22517" h="9741" extrusionOk="0">
                  <a:moveTo>
                    <a:pt x="1968" y="1"/>
                  </a:moveTo>
                  <a:lnTo>
                    <a:pt x="0" y="1802"/>
                  </a:lnTo>
                  <a:cubicBezTo>
                    <a:pt x="1134" y="3536"/>
                    <a:pt x="2602" y="5071"/>
                    <a:pt x="4270" y="6338"/>
                  </a:cubicBezTo>
                  <a:cubicBezTo>
                    <a:pt x="5671" y="7373"/>
                    <a:pt x="7272" y="8240"/>
                    <a:pt x="9006" y="8840"/>
                  </a:cubicBezTo>
                  <a:cubicBezTo>
                    <a:pt x="10741" y="9441"/>
                    <a:pt x="12609" y="9741"/>
                    <a:pt x="14510" y="9741"/>
                  </a:cubicBezTo>
                  <a:lnTo>
                    <a:pt x="14811" y="9741"/>
                  </a:lnTo>
                  <a:cubicBezTo>
                    <a:pt x="16745" y="9741"/>
                    <a:pt x="18613" y="9441"/>
                    <a:pt x="20315" y="8840"/>
                  </a:cubicBezTo>
                  <a:cubicBezTo>
                    <a:pt x="21082" y="8607"/>
                    <a:pt x="21816" y="8240"/>
                    <a:pt x="22516" y="7906"/>
                  </a:cubicBezTo>
                  <a:lnTo>
                    <a:pt x="22516" y="7906"/>
                  </a:lnTo>
                  <a:cubicBezTo>
                    <a:pt x="20748" y="8440"/>
                    <a:pt x="18947" y="8707"/>
                    <a:pt x="17079" y="8707"/>
                  </a:cubicBezTo>
                  <a:cubicBezTo>
                    <a:pt x="10608" y="8707"/>
                    <a:pt x="4970" y="5204"/>
                    <a:pt x="1968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0"/>
            <p:cNvSpPr/>
            <p:nvPr/>
          </p:nvSpPr>
          <p:spPr>
            <a:xfrm>
              <a:off x="10072375" y="1372925"/>
              <a:ext cx="73425" cy="112775"/>
            </a:xfrm>
            <a:custGeom>
              <a:avLst/>
              <a:gdLst/>
              <a:ahLst/>
              <a:cxnLst/>
              <a:rect l="l" t="t" r="r" b="b"/>
              <a:pathLst>
                <a:path w="2937" h="4511" extrusionOk="0">
                  <a:moveTo>
                    <a:pt x="201" y="7"/>
                  </a:moveTo>
                  <a:cubicBezTo>
                    <a:pt x="101" y="74"/>
                    <a:pt x="1" y="174"/>
                    <a:pt x="1" y="307"/>
                  </a:cubicBezTo>
                  <a:lnTo>
                    <a:pt x="768" y="4310"/>
                  </a:lnTo>
                  <a:cubicBezTo>
                    <a:pt x="768" y="4444"/>
                    <a:pt x="868" y="4510"/>
                    <a:pt x="1002" y="4510"/>
                  </a:cubicBezTo>
                  <a:lnTo>
                    <a:pt x="1035" y="4510"/>
                  </a:lnTo>
                  <a:cubicBezTo>
                    <a:pt x="1168" y="4477"/>
                    <a:pt x="1269" y="4344"/>
                    <a:pt x="1269" y="4244"/>
                  </a:cubicBezTo>
                  <a:lnTo>
                    <a:pt x="501" y="241"/>
                  </a:lnTo>
                  <a:cubicBezTo>
                    <a:pt x="468" y="107"/>
                    <a:pt x="335" y="7"/>
                    <a:pt x="201" y="7"/>
                  </a:cubicBezTo>
                  <a:close/>
                  <a:moveTo>
                    <a:pt x="1887" y="1"/>
                  </a:moveTo>
                  <a:cubicBezTo>
                    <a:pt x="1870" y="1"/>
                    <a:pt x="1853" y="3"/>
                    <a:pt x="1836" y="7"/>
                  </a:cubicBezTo>
                  <a:cubicBezTo>
                    <a:pt x="1669" y="74"/>
                    <a:pt x="1602" y="174"/>
                    <a:pt x="1635" y="307"/>
                  </a:cubicBezTo>
                  <a:lnTo>
                    <a:pt x="2369" y="4310"/>
                  </a:lnTo>
                  <a:cubicBezTo>
                    <a:pt x="2436" y="4444"/>
                    <a:pt x="2503" y="4510"/>
                    <a:pt x="2636" y="4510"/>
                  </a:cubicBezTo>
                  <a:lnTo>
                    <a:pt x="2670" y="4510"/>
                  </a:lnTo>
                  <a:cubicBezTo>
                    <a:pt x="2836" y="4477"/>
                    <a:pt x="2936" y="4344"/>
                    <a:pt x="2870" y="4244"/>
                  </a:cubicBezTo>
                  <a:lnTo>
                    <a:pt x="2136" y="241"/>
                  </a:lnTo>
                  <a:cubicBezTo>
                    <a:pt x="2107" y="95"/>
                    <a:pt x="2002" y="1"/>
                    <a:pt x="1887" y="1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0"/>
            <p:cNvSpPr/>
            <p:nvPr/>
          </p:nvSpPr>
          <p:spPr>
            <a:xfrm>
              <a:off x="9496975" y="1372925"/>
              <a:ext cx="74250" cy="112775"/>
            </a:xfrm>
            <a:custGeom>
              <a:avLst/>
              <a:gdLst/>
              <a:ahLst/>
              <a:cxnLst/>
              <a:rect l="l" t="t" r="r" b="b"/>
              <a:pathLst>
                <a:path w="2970" h="4511" extrusionOk="0">
                  <a:moveTo>
                    <a:pt x="1035" y="7"/>
                  </a:moveTo>
                  <a:cubicBezTo>
                    <a:pt x="935" y="7"/>
                    <a:pt x="801" y="107"/>
                    <a:pt x="768" y="241"/>
                  </a:cubicBezTo>
                  <a:lnTo>
                    <a:pt x="1" y="4244"/>
                  </a:lnTo>
                  <a:cubicBezTo>
                    <a:pt x="1" y="4344"/>
                    <a:pt x="101" y="4477"/>
                    <a:pt x="201" y="4510"/>
                  </a:cubicBezTo>
                  <a:lnTo>
                    <a:pt x="267" y="4510"/>
                  </a:lnTo>
                  <a:cubicBezTo>
                    <a:pt x="367" y="4510"/>
                    <a:pt x="468" y="4444"/>
                    <a:pt x="501" y="4310"/>
                  </a:cubicBezTo>
                  <a:lnTo>
                    <a:pt x="1268" y="307"/>
                  </a:lnTo>
                  <a:cubicBezTo>
                    <a:pt x="1268" y="174"/>
                    <a:pt x="1168" y="74"/>
                    <a:pt x="1035" y="7"/>
                  </a:cubicBezTo>
                  <a:close/>
                  <a:moveTo>
                    <a:pt x="2662" y="1"/>
                  </a:moveTo>
                  <a:cubicBezTo>
                    <a:pt x="2570" y="1"/>
                    <a:pt x="2465" y="95"/>
                    <a:pt x="2436" y="241"/>
                  </a:cubicBezTo>
                  <a:lnTo>
                    <a:pt x="1668" y="4244"/>
                  </a:lnTo>
                  <a:cubicBezTo>
                    <a:pt x="1635" y="4344"/>
                    <a:pt x="1702" y="4477"/>
                    <a:pt x="1869" y="4510"/>
                  </a:cubicBezTo>
                  <a:lnTo>
                    <a:pt x="1935" y="4510"/>
                  </a:lnTo>
                  <a:cubicBezTo>
                    <a:pt x="2035" y="4510"/>
                    <a:pt x="2135" y="4444"/>
                    <a:pt x="2169" y="4310"/>
                  </a:cubicBezTo>
                  <a:lnTo>
                    <a:pt x="2936" y="307"/>
                  </a:lnTo>
                  <a:cubicBezTo>
                    <a:pt x="2969" y="174"/>
                    <a:pt x="2869" y="74"/>
                    <a:pt x="2702" y="7"/>
                  </a:cubicBezTo>
                  <a:cubicBezTo>
                    <a:pt x="2690" y="3"/>
                    <a:pt x="2676" y="1"/>
                    <a:pt x="2662" y="1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0"/>
            <p:cNvSpPr/>
            <p:nvPr/>
          </p:nvSpPr>
          <p:spPr>
            <a:xfrm>
              <a:off x="9387725" y="235600"/>
              <a:ext cx="17550" cy="472875"/>
            </a:xfrm>
            <a:custGeom>
              <a:avLst/>
              <a:gdLst/>
              <a:ahLst/>
              <a:cxnLst/>
              <a:rect l="l" t="t" r="r" b="b"/>
              <a:pathLst>
                <a:path w="702" h="18915" fill="none" extrusionOk="0">
                  <a:moveTo>
                    <a:pt x="701" y="18914"/>
                  </a:moveTo>
                  <a:cubicBezTo>
                    <a:pt x="234" y="17380"/>
                    <a:pt x="1" y="15712"/>
                    <a:pt x="1" y="13978"/>
                  </a:cubicBez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0"/>
            <p:cNvSpPr/>
            <p:nvPr/>
          </p:nvSpPr>
          <p:spPr>
            <a:xfrm>
              <a:off x="9455275" y="235600"/>
              <a:ext cx="799775" cy="778925"/>
            </a:xfrm>
            <a:custGeom>
              <a:avLst/>
              <a:gdLst/>
              <a:ahLst/>
              <a:cxnLst/>
              <a:rect l="l" t="t" r="r" b="b"/>
              <a:pathLst>
                <a:path w="31991" h="31157" fill="none" extrusionOk="0">
                  <a:moveTo>
                    <a:pt x="31990" y="1"/>
                  </a:moveTo>
                  <a:lnTo>
                    <a:pt x="31990" y="13978"/>
                  </a:lnTo>
                  <a:cubicBezTo>
                    <a:pt x="31990" y="23484"/>
                    <a:pt x="24285" y="31157"/>
                    <a:pt x="14811" y="31157"/>
                  </a:cubicBezTo>
                  <a:lnTo>
                    <a:pt x="14511" y="31157"/>
                  </a:lnTo>
                  <a:cubicBezTo>
                    <a:pt x="8440" y="31157"/>
                    <a:pt x="3103" y="27988"/>
                    <a:pt x="1" y="2325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0"/>
            <p:cNvSpPr/>
            <p:nvPr/>
          </p:nvSpPr>
          <p:spPr>
            <a:xfrm>
              <a:off x="10229175" y="495800"/>
              <a:ext cx="265200" cy="250200"/>
            </a:xfrm>
            <a:custGeom>
              <a:avLst/>
              <a:gdLst/>
              <a:ahLst/>
              <a:cxnLst/>
              <a:rect l="l" t="t" r="r" b="b"/>
              <a:pathLst>
                <a:path w="10608" h="10008" fill="none" extrusionOk="0">
                  <a:moveTo>
                    <a:pt x="0" y="9407"/>
                  </a:moveTo>
                  <a:cubicBezTo>
                    <a:pt x="3769" y="10008"/>
                    <a:pt x="6905" y="9574"/>
                    <a:pt x="8773" y="8240"/>
                  </a:cubicBezTo>
                  <a:cubicBezTo>
                    <a:pt x="9841" y="7506"/>
                    <a:pt x="10408" y="6472"/>
                    <a:pt x="10508" y="5171"/>
                  </a:cubicBezTo>
                  <a:cubicBezTo>
                    <a:pt x="10608" y="3870"/>
                    <a:pt x="10274" y="2869"/>
                    <a:pt x="9507" y="2069"/>
                  </a:cubicBezTo>
                  <a:cubicBezTo>
                    <a:pt x="8039" y="668"/>
                    <a:pt x="5004" y="0"/>
                    <a:pt x="1001" y="1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0"/>
            <p:cNvSpPr/>
            <p:nvPr/>
          </p:nvSpPr>
          <p:spPr>
            <a:xfrm>
              <a:off x="10180800" y="392400"/>
              <a:ext cx="419500" cy="447000"/>
            </a:xfrm>
            <a:custGeom>
              <a:avLst/>
              <a:gdLst/>
              <a:ahLst/>
              <a:cxnLst/>
              <a:rect l="l" t="t" r="r" b="b"/>
              <a:pathLst>
                <a:path w="16780" h="17880" fill="none" extrusionOk="0">
                  <a:moveTo>
                    <a:pt x="3036" y="200"/>
                  </a:moveTo>
                  <a:cubicBezTo>
                    <a:pt x="8206" y="0"/>
                    <a:pt x="12042" y="1034"/>
                    <a:pt x="14344" y="3302"/>
                  </a:cubicBezTo>
                  <a:cubicBezTo>
                    <a:pt x="16012" y="4937"/>
                    <a:pt x="16779" y="7139"/>
                    <a:pt x="16546" y="9640"/>
                  </a:cubicBezTo>
                  <a:cubicBezTo>
                    <a:pt x="16345" y="12109"/>
                    <a:pt x="15178" y="14177"/>
                    <a:pt x="13177" y="15645"/>
                  </a:cubicBezTo>
                  <a:cubicBezTo>
                    <a:pt x="11175" y="17146"/>
                    <a:pt x="8373" y="17880"/>
                    <a:pt x="5137" y="17880"/>
                  </a:cubicBezTo>
                  <a:cubicBezTo>
                    <a:pt x="3536" y="17880"/>
                    <a:pt x="1802" y="17713"/>
                    <a:pt x="0" y="17346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0"/>
            <p:cNvSpPr/>
            <p:nvPr/>
          </p:nvSpPr>
          <p:spPr>
            <a:xfrm>
              <a:off x="9387725" y="118025"/>
              <a:ext cx="867325" cy="236025"/>
            </a:xfrm>
            <a:custGeom>
              <a:avLst/>
              <a:gdLst/>
              <a:ahLst/>
              <a:cxnLst/>
              <a:rect l="l" t="t" r="r" b="b"/>
              <a:pathLst>
                <a:path w="34693" h="9441" fill="none" extrusionOk="0">
                  <a:moveTo>
                    <a:pt x="34692" y="4704"/>
                  </a:moveTo>
                  <a:cubicBezTo>
                    <a:pt x="34692" y="7339"/>
                    <a:pt x="26920" y="9441"/>
                    <a:pt x="17346" y="9441"/>
                  </a:cubicBezTo>
                  <a:cubicBezTo>
                    <a:pt x="7773" y="9441"/>
                    <a:pt x="1" y="7339"/>
                    <a:pt x="1" y="4704"/>
                  </a:cubicBezTo>
                  <a:cubicBezTo>
                    <a:pt x="1" y="2102"/>
                    <a:pt x="7773" y="1"/>
                    <a:pt x="17346" y="1"/>
                  </a:cubicBezTo>
                  <a:cubicBezTo>
                    <a:pt x="26920" y="1"/>
                    <a:pt x="34692" y="2102"/>
                    <a:pt x="34692" y="4704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0"/>
            <p:cNvSpPr/>
            <p:nvPr/>
          </p:nvSpPr>
          <p:spPr>
            <a:xfrm>
              <a:off x="9883075" y="168050"/>
              <a:ext cx="4200" cy="25"/>
            </a:xfrm>
            <a:custGeom>
              <a:avLst/>
              <a:gdLst/>
              <a:ahLst/>
              <a:cxnLst/>
              <a:rect l="l" t="t" r="r" b="b"/>
              <a:pathLst>
                <a:path w="168" h="1" fill="none" extrusionOk="0">
                  <a:moveTo>
                    <a:pt x="1" y="1"/>
                  </a:moveTo>
                  <a:lnTo>
                    <a:pt x="168" y="1"/>
                  </a:lnTo>
                </a:path>
              </a:pathLst>
            </a:custGeom>
            <a:noFill/>
            <a:ln w="1752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0"/>
            <p:cNvSpPr/>
            <p:nvPr/>
          </p:nvSpPr>
          <p:spPr>
            <a:xfrm>
              <a:off x="9457775" y="168050"/>
              <a:ext cx="725550" cy="135975"/>
            </a:xfrm>
            <a:custGeom>
              <a:avLst/>
              <a:gdLst/>
              <a:ahLst/>
              <a:cxnLst/>
              <a:rect l="l" t="t" r="r" b="b"/>
              <a:pathLst>
                <a:path w="29022" h="5439" fill="none" extrusionOk="0">
                  <a:moveTo>
                    <a:pt x="23951" y="635"/>
                  </a:moveTo>
                  <a:cubicBezTo>
                    <a:pt x="27053" y="1135"/>
                    <a:pt x="29021" y="1869"/>
                    <a:pt x="29021" y="2703"/>
                  </a:cubicBezTo>
                  <a:cubicBezTo>
                    <a:pt x="29021" y="4237"/>
                    <a:pt x="22517" y="5438"/>
                    <a:pt x="14511" y="5438"/>
                  </a:cubicBezTo>
                  <a:cubicBezTo>
                    <a:pt x="6505" y="5438"/>
                    <a:pt x="1" y="4237"/>
                    <a:pt x="1" y="2703"/>
                  </a:cubicBezTo>
                  <a:cubicBezTo>
                    <a:pt x="1" y="1202"/>
                    <a:pt x="6505" y="1"/>
                    <a:pt x="14511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0"/>
            <p:cNvSpPr/>
            <p:nvPr/>
          </p:nvSpPr>
          <p:spPr>
            <a:xfrm>
              <a:off x="9225950" y="930275"/>
              <a:ext cx="454525" cy="786425"/>
            </a:xfrm>
            <a:custGeom>
              <a:avLst/>
              <a:gdLst/>
              <a:ahLst/>
              <a:cxnLst/>
              <a:rect l="l" t="t" r="r" b="b"/>
              <a:pathLst>
                <a:path w="18181" h="31457" fill="none" extrusionOk="0">
                  <a:moveTo>
                    <a:pt x="13443" y="0"/>
                  </a:moveTo>
                  <a:cubicBezTo>
                    <a:pt x="12509" y="4871"/>
                    <a:pt x="10041" y="18314"/>
                    <a:pt x="9107" y="23384"/>
                  </a:cubicBezTo>
                  <a:cubicBezTo>
                    <a:pt x="8507" y="26386"/>
                    <a:pt x="4270" y="26219"/>
                    <a:pt x="1635" y="27887"/>
                  </a:cubicBezTo>
                  <a:cubicBezTo>
                    <a:pt x="0" y="28955"/>
                    <a:pt x="768" y="31456"/>
                    <a:pt x="2669" y="31456"/>
                  </a:cubicBezTo>
                  <a:lnTo>
                    <a:pt x="13210" y="31456"/>
                  </a:lnTo>
                  <a:cubicBezTo>
                    <a:pt x="14644" y="31456"/>
                    <a:pt x="15545" y="29855"/>
                    <a:pt x="14811" y="28654"/>
                  </a:cubicBezTo>
                  <a:cubicBezTo>
                    <a:pt x="14177" y="27654"/>
                    <a:pt x="13710" y="26553"/>
                    <a:pt x="13944" y="25552"/>
                  </a:cubicBezTo>
                  <a:lnTo>
                    <a:pt x="18180" y="2502"/>
                  </a:lnTo>
                </a:path>
              </a:pathLst>
            </a:custGeom>
            <a:noFill/>
            <a:ln w="2335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0"/>
            <p:cNvSpPr/>
            <p:nvPr/>
          </p:nvSpPr>
          <p:spPr>
            <a:xfrm>
              <a:off x="9962300" y="930275"/>
              <a:ext cx="454525" cy="786425"/>
            </a:xfrm>
            <a:custGeom>
              <a:avLst/>
              <a:gdLst/>
              <a:ahLst/>
              <a:cxnLst/>
              <a:rect l="l" t="t" r="r" b="b"/>
              <a:pathLst>
                <a:path w="18181" h="31457" fill="none" extrusionOk="0">
                  <a:moveTo>
                    <a:pt x="4738" y="0"/>
                  </a:moveTo>
                  <a:cubicBezTo>
                    <a:pt x="5672" y="4871"/>
                    <a:pt x="8107" y="18314"/>
                    <a:pt x="9074" y="23384"/>
                  </a:cubicBezTo>
                  <a:cubicBezTo>
                    <a:pt x="9674" y="26386"/>
                    <a:pt x="13911" y="26219"/>
                    <a:pt x="16546" y="27887"/>
                  </a:cubicBezTo>
                  <a:cubicBezTo>
                    <a:pt x="18181" y="28955"/>
                    <a:pt x="17413" y="31456"/>
                    <a:pt x="15512" y="31456"/>
                  </a:cubicBezTo>
                  <a:lnTo>
                    <a:pt x="4938" y="31456"/>
                  </a:lnTo>
                  <a:cubicBezTo>
                    <a:pt x="3537" y="31456"/>
                    <a:pt x="2603" y="29855"/>
                    <a:pt x="3370" y="28654"/>
                  </a:cubicBezTo>
                  <a:cubicBezTo>
                    <a:pt x="4004" y="27654"/>
                    <a:pt x="4437" y="26553"/>
                    <a:pt x="4237" y="25552"/>
                  </a:cubicBezTo>
                  <a:lnTo>
                    <a:pt x="1" y="2502"/>
                  </a:lnTo>
                </a:path>
              </a:pathLst>
            </a:custGeom>
            <a:solidFill>
              <a:schemeClr val="dk1"/>
            </a:solidFill>
            <a:ln w="2335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0"/>
            <p:cNvSpPr/>
            <p:nvPr/>
          </p:nvSpPr>
          <p:spPr>
            <a:xfrm>
              <a:off x="9338525" y="766000"/>
              <a:ext cx="175975" cy="215325"/>
            </a:xfrm>
            <a:custGeom>
              <a:avLst/>
              <a:gdLst/>
              <a:ahLst/>
              <a:cxnLst/>
              <a:rect l="l" t="t" r="r" b="b"/>
              <a:pathLst>
                <a:path w="7039" h="8613" extrusionOk="0">
                  <a:moveTo>
                    <a:pt x="6313" y="0"/>
                  </a:moveTo>
                  <a:cubicBezTo>
                    <a:pt x="6163" y="0"/>
                    <a:pt x="6005" y="67"/>
                    <a:pt x="5872" y="200"/>
                  </a:cubicBezTo>
                  <a:cubicBezTo>
                    <a:pt x="5004" y="1068"/>
                    <a:pt x="4070" y="1901"/>
                    <a:pt x="3136" y="2735"/>
                  </a:cubicBezTo>
                  <a:cubicBezTo>
                    <a:pt x="2202" y="3536"/>
                    <a:pt x="1268" y="4370"/>
                    <a:pt x="267" y="5104"/>
                  </a:cubicBezTo>
                  <a:cubicBezTo>
                    <a:pt x="1" y="5271"/>
                    <a:pt x="1" y="5637"/>
                    <a:pt x="201" y="5804"/>
                  </a:cubicBezTo>
                  <a:lnTo>
                    <a:pt x="3103" y="8506"/>
                  </a:lnTo>
                  <a:cubicBezTo>
                    <a:pt x="3191" y="8581"/>
                    <a:pt x="3287" y="8612"/>
                    <a:pt x="3380" y="8612"/>
                  </a:cubicBezTo>
                  <a:cubicBezTo>
                    <a:pt x="3748" y="8612"/>
                    <a:pt x="4076" y="8118"/>
                    <a:pt x="3703" y="7772"/>
                  </a:cubicBezTo>
                  <a:lnTo>
                    <a:pt x="1220" y="5462"/>
                  </a:lnTo>
                  <a:lnTo>
                    <a:pt x="1220" y="5462"/>
                  </a:lnTo>
                  <a:cubicBezTo>
                    <a:pt x="2969" y="3922"/>
                    <a:pt x="4777" y="2468"/>
                    <a:pt x="6672" y="1101"/>
                  </a:cubicBezTo>
                  <a:cubicBezTo>
                    <a:pt x="7006" y="901"/>
                    <a:pt x="7039" y="434"/>
                    <a:pt x="6705" y="200"/>
                  </a:cubicBezTo>
                  <a:cubicBezTo>
                    <a:pt x="6605" y="67"/>
                    <a:pt x="6464" y="0"/>
                    <a:pt x="6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0"/>
            <p:cNvSpPr/>
            <p:nvPr/>
          </p:nvSpPr>
          <p:spPr>
            <a:xfrm>
              <a:off x="9214275" y="639650"/>
              <a:ext cx="273550" cy="420100"/>
            </a:xfrm>
            <a:custGeom>
              <a:avLst/>
              <a:gdLst/>
              <a:ahLst/>
              <a:cxnLst/>
              <a:rect l="l" t="t" r="r" b="b"/>
              <a:pathLst>
                <a:path w="10942" h="16804" extrusionOk="0">
                  <a:moveTo>
                    <a:pt x="10308" y="0"/>
                  </a:moveTo>
                  <a:cubicBezTo>
                    <a:pt x="10174" y="0"/>
                    <a:pt x="10041" y="51"/>
                    <a:pt x="9941" y="151"/>
                  </a:cubicBezTo>
                  <a:cubicBezTo>
                    <a:pt x="9274" y="784"/>
                    <a:pt x="8607" y="1385"/>
                    <a:pt x="7906" y="1952"/>
                  </a:cubicBezTo>
                  <a:lnTo>
                    <a:pt x="5805" y="3720"/>
                  </a:lnTo>
                  <a:cubicBezTo>
                    <a:pt x="5104" y="4287"/>
                    <a:pt x="3336" y="5788"/>
                    <a:pt x="2669" y="6322"/>
                  </a:cubicBezTo>
                  <a:lnTo>
                    <a:pt x="2169" y="6755"/>
                  </a:lnTo>
                  <a:cubicBezTo>
                    <a:pt x="1168" y="7489"/>
                    <a:pt x="434" y="8590"/>
                    <a:pt x="267" y="9824"/>
                  </a:cubicBezTo>
                  <a:cubicBezTo>
                    <a:pt x="0" y="11325"/>
                    <a:pt x="567" y="12926"/>
                    <a:pt x="1668" y="13927"/>
                  </a:cubicBezTo>
                  <a:lnTo>
                    <a:pt x="2669" y="14828"/>
                  </a:lnTo>
                  <a:lnTo>
                    <a:pt x="4670" y="16662"/>
                  </a:lnTo>
                  <a:cubicBezTo>
                    <a:pt x="4778" y="16763"/>
                    <a:pt x="4895" y="16804"/>
                    <a:pt x="5005" y="16804"/>
                  </a:cubicBezTo>
                  <a:cubicBezTo>
                    <a:pt x="5371" y="16804"/>
                    <a:pt x="5663" y="16344"/>
                    <a:pt x="5304" y="16062"/>
                  </a:cubicBezTo>
                  <a:cubicBezTo>
                    <a:pt x="4637" y="15462"/>
                    <a:pt x="2936" y="13894"/>
                    <a:pt x="2302" y="13293"/>
                  </a:cubicBezTo>
                  <a:cubicBezTo>
                    <a:pt x="768" y="11959"/>
                    <a:pt x="734" y="9290"/>
                    <a:pt x="2269" y="7923"/>
                  </a:cubicBezTo>
                  <a:lnTo>
                    <a:pt x="6405" y="4454"/>
                  </a:lnTo>
                  <a:lnTo>
                    <a:pt x="8473" y="2719"/>
                  </a:lnTo>
                  <a:cubicBezTo>
                    <a:pt x="9174" y="2119"/>
                    <a:pt x="9841" y="1552"/>
                    <a:pt x="10608" y="985"/>
                  </a:cubicBezTo>
                  <a:cubicBezTo>
                    <a:pt x="10908" y="784"/>
                    <a:pt x="10942" y="417"/>
                    <a:pt x="10675" y="151"/>
                  </a:cubicBezTo>
                  <a:cubicBezTo>
                    <a:pt x="10575" y="51"/>
                    <a:pt x="10441" y="0"/>
                    <a:pt x="10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0"/>
            <p:cNvSpPr/>
            <p:nvPr/>
          </p:nvSpPr>
          <p:spPr>
            <a:xfrm>
              <a:off x="9318525" y="960650"/>
              <a:ext cx="189325" cy="177325"/>
            </a:xfrm>
            <a:custGeom>
              <a:avLst/>
              <a:gdLst/>
              <a:ahLst/>
              <a:cxnLst/>
              <a:rect l="l" t="t" r="r" b="b"/>
              <a:pathLst>
                <a:path w="7573" h="7093" extrusionOk="0">
                  <a:moveTo>
                    <a:pt x="5216" y="0"/>
                  </a:moveTo>
                  <a:cubicBezTo>
                    <a:pt x="5054" y="0"/>
                    <a:pt x="4893" y="17"/>
                    <a:pt x="4737" y="53"/>
                  </a:cubicBezTo>
                  <a:cubicBezTo>
                    <a:pt x="3002" y="287"/>
                    <a:pt x="1635" y="1487"/>
                    <a:pt x="901" y="2988"/>
                  </a:cubicBezTo>
                  <a:cubicBezTo>
                    <a:pt x="0" y="4590"/>
                    <a:pt x="400" y="6958"/>
                    <a:pt x="2502" y="7091"/>
                  </a:cubicBezTo>
                  <a:cubicBezTo>
                    <a:pt x="2512" y="7092"/>
                    <a:pt x="2522" y="7093"/>
                    <a:pt x="2531" y="7093"/>
                  </a:cubicBezTo>
                  <a:cubicBezTo>
                    <a:pt x="2839" y="7093"/>
                    <a:pt x="2892" y="6590"/>
                    <a:pt x="2569" y="6558"/>
                  </a:cubicBezTo>
                  <a:cubicBezTo>
                    <a:pt x="1568" y="6491"/>
                    <a:pt x="934" y="5624"/>
                    <a:pt x="1001" y="4656"/>
                  </a:cubicBezTo>
                  <a:cubicBezTo>
                    <a:pt x="1168" y="2788"/>
                    <a:pt x="2935" y="987"/>
                    <a:pt x="4804" y="720"/>
                  </a:cubicBezTo>
                  <a:cubicBezTo>
                    <a:pt x="4946" y="690"/>
                    <a:pt x="5089" y="675"/>
                    <a:pt x="5229" y="675"/>
                  </a:cubicBezTo>
                  <a:cubicBezTo>
                    <a:pt x="6004" y="675"/>
                    <a:pt x="6692" y="1135"/>
                    <a:pt x="6805" y="1954"/>
                  </a:cubicBezTo>
                  <a:cubicBezTo>
                    <a:pt x="6835" y="2134"/>
                    <a:pt x="6972" y="2260"/>
                    <a:pt x="7168" y="2260"/>
                  </a:cubicBezTo>
                  <a:cubicBezTo>
                    <a:pt x="7191" y="2260"/>
                    <a:pt x="7214" y="2258"/>
                    <a:pt x="7239" y="2255"/>
                  </a:cubicBezTo>
                  <a:cubicBezTo>
                    <a:pt x="7439" y="2221"/>
                    <a:pt x="7572" y="2054"/>
                    <a:pt x="7505" y="1821"/>
                  </a:cubicBezTo>
                  <a:cubicBezTo>
                    <a:pt x="7361" y="723"/>
                    <a:pt x="6265" y="0"/>
                    <a:pt x="5216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0"/>
            <p:cNvSpPr/>
            <p:nvPr/>
          </p:nvSpPr>
          <p:spPr>
            <a:xfrm>
              <a:off x="9358550" y="1074125"/>
              <a:ext cx="106400" cy="149550"/>
            </a:xfrm>
            <a:custGeom>
              <a:avLst/>
              <a:gdLst/>
              <a:ahLst/>
              <a:cxnLst/>
              <a:rect l="l" t="t" r="r" b="b"/>
              <a:pathLst>
                <a:path w="4256" h="5982" extrusionOk="0">
                  <a:moveTo>
                    <a:pt x="1201" y="0"/>
                  </a:moveTo>
                  <a:cubicBezTo>
                    <a:pt x="991" y="0"/>
                    <a:pt x="817" y="130"/>
                    <a:pt x="734" y="351"/>
                  </a:cubicBezTo>
                  <a:cubicBezTo>
                    <a:pt x="0" y="2686"/>
                    <a:pt x="1301" y="5221"/>
                    <a:pt x="3636" y="5955"/>
                  </a:cubicBezTo>
                  <a:cubicBezTo>
                    <a:pt x="3684" y="5973"/>
                    <a:pt x="3729" y="5981"/>
                    <a:pt x="3771" y="5981"/>
                  </a:cubicBezTo>
                  <a:cubicBezTo>
                    <a:pt x="4113" y="5981"/>
                    <a:pt x="4256" y="5436"/>
                    <a:pt x="3870" y="5288"/>
                  </a:cubicBezTo>
                  <a:cubicBezTo>
                    <a:pt x="3403" y="5121"/>
                    <a:pt x="2969" y="4921"/>
                    <a:pt x="2569" y="4587"/>
                  </a:cubicBezTo>
                  <a:cubicBezTo>
                    <a:pt x="1468" y="3687"/>
                    <a:pt x="1001" y="1952"/>
                    <a:pt x="1635" y="684"/>
                  </a:cubicBezTo>
                  <a:cubicBezTo>
                    <a:pt x="1735" y="418"/>
                    <a:pt x="1568" y="84"/>
                    <a:pt x="1334" y="17"/>
                  </a:cubicBezTo>
                  <a:cubicBezTo>
                    <a:pt x="1289" y="6"/>
                    <a:pt x="1244" y="0"/>
                    <a:pt x="1201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0"/>
            <p:cNvSpPr/>
            <p:nvPr/>
          </p:nvSpPr>
          <p:spPr>
            <a:xfrm>
              <a:off x="9398575" y="1200475"/>
              <a:ext cx="23375" cy="20025"/>
            </a:xfrm>
            <a:custGeom>
              <a:avLst/>
              <a:gdLst/>
              <a:ahLst/>
              <a:cxnLst/>
              <a:rect l="l" t="t" r="r" b="b"/>
              <a:pathLst>
                <a:path w="935" h="801" fill="none" extrusionOk="0">
                  <a:moveTo>
                    <a:pt x="934" y="0"/>
                  </a:moveTo>
                  <a:cubicBezTo>
                    <a:pt x="934" y="0"/>
                    <a:pt x="934" y="667"/>
                    <a:pt x="0" y="801"/>
                  </a:cubicBezTo>
                </a:path>
              </a:pathLst>
            </a:custGeom>
            <a:noFill/>
            <a:ln w="1752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0"/>
            <p:cNvSpPr/>
            <p:nvPr/>
          </p:nvSpPr>
          <p:spPr>
            <a:xfrm>
              <a:off x="9345200" y="1162100"/>
              <a:ext cx="158475" cy="110100"/>
            </a:xfrm>
            <a:custGeom>
              <a:avLst/>
              <a:gdLst/>
              <a:ahLst/>
              <a:cxnLst/>
              <a:rect l="l" t="t" r="r" b="b"/>
              <a:pathLst>
                <a:path w="6339" h="4404" fill="none" extrusionOk="0">
                  <a:moveTo>
                    <a:pt x="2035" y="368"/>
                  </a:moveTo>
                  <a:cubicBezTo>
                    <a:pt x="467" y="1"/>
                    <a:pt x="0" y="2036"/>
                    <a:pt x="1068" y="3103"/>
                  </a:cubicBezTo>
                  <a:cubicBezTo>
                    <a:pt x="2169" y="4204"/>
                    <a:pt x="4704" y="4404"/>
                    <a:pt x="6338" y="3370"/>
                  </a:cubicBezTo>
                </a:path>
              </a:pathLst>
            </a:custGeom>
            <a:noFill/>
            <a:ln w="1752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0"/>
            <p:cNvSpPr/>
            <p:nvPr/>
          </p:nvSpPr>
          <p:spPr>
            <a:xfrm>
              <a:off x="9418725" y="998325"/>
              <a:ext cx="134975" cy="41850"/>
            </a:xfrm>
            <a:custGeom>
              <a:avLst/>
              <a:gdLst/>
              <a:ahLst/>
              <a:cxnLst/>
              <a:rect l="l" t="t" r="r" b="b"/>
              <a:pathLst>
                <a:path w="5399" h="1674" extrusionOk="0">
                  <a:moveTo>
                    <a:pt x="2491" y="0"/>
                  </a:moveTo>
                  <a:cubicBezTo>
                    <a:pt x="1795" y="0"/>
                    <a:pt x="1094" y="159"/>
                    <a:pt x="462" y="447"/>
                  </a:cubicBezTo>
                  <a:cubicBezTo>
                    <a:pt x="0" y="649"/>
                    <a:pt x="237" y="1300"/>
                    <a:pt x="655" y="1300"/>
                  </a:cubicBezTo>
                  <a:cubicBezTo>
                    <a:pt x="720" y="1300"/>
                    <a:pt x="790" y="1284"/>
                    <a:pt x="862" y="1248"/>
                  </a:cubicBezTo>
                  <a:cubicBezTo>
                    <a:pt x="1414" y="941"/>
                    <a:pt x="2072" y="769"/>
                    <a:pt x="2715" y="769"/>
                  </a:cubicBezTo>
                  <a:cubicBezTo>
                    <a:pt x="3472" y="769"/>
                    <a:pt x="4209" y="1007"/>
                    <a:pt x="4732" y="1548"/>
                  </a:cubicBezTo>
                  <a:cubicBezTo>
                    <a:pt x="4782" y="1632"/>
                    <a:pt x="4873" y="1673"/>
                    <a:pt x="4969" y="1673"/>
                  </a:cubicBezTo>
                  <a:cubicBezTo>
                    <a:pt x="5065" y="1673"/>
                    <a:pt x="5165" y="1632"/>
                    <a:pt x="5232" y="1548"/>
                  </a:cubicBezTo>
                  <a:cubicBezTo>
                    <a:pt x="5399" y="1415"/>
                    <a:pt x="5399" y="1148"/>
                    <a:pt x="5232" y="1048"/>
                  </a:cubicBezTo>
                  <a:cubicBezTo>
                    <a:pt x="4467" y="322"/>
                    <a:pt x="3484" y="0"/>
                    <a:pt x="2491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4" name="Google Shape;2364;p50"/>
          <p:cNvGrpSpPr/>
          <p:nvPr/>
        </p:nvGrpSpPr>
        <p:grpSpPr>
          <a:xfrm>
            <a:off x="7691704" y="1547550"/>
            <a:ext cx="371656" cy="367163"/>
            <a:chOff x="2701450" y="960800"/>
            <a:chExt cx="517050" cy="510800"/>
          </a:xfrm>
        </p:grpSpPr>
        <p:grpSp>
          <p:nvGrpSpPr>
            <p:cNvPr id="2365" name="Google Shape;2365;p50"/>
            <p:cNvGrpSpPr/>
            <p:nvPr/>
          </p:nvGrpSpPr>
          <p:grpSpPr>
            <a:xfrm>
              <a:off x="2701450" y="960800"/>
              <a:ext cx="517050" cy="510800"/>
              <a:chOff x="1899875" y="8797375"/>
              <a:chExt cx="517050" cy="510800"/>
            </a:xfrm>
          </p:grpSpPr>
          <p:sp>
            <p:nvSpPr>
              <p:cNvPr id="2366" name="Google Shape;2366;p50"/>
              <p:cNvSpPr/>
              <p:nvPr/>
            </p:nvSpPr>
            <p:spPr>
              <a:xfrm>
                <a:off x="1899875" y="8797375"/>
                <a:ext cx="517050" cy="510800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20432" extrusionOk="0">
                    <a:moveTo>
                      <a:pt x="10358" y="0"/>
                    </a:moveTo>
                    <a:cubicBezTo>
                      <a:pt x="10083" y="0"/>
                      <a:pt x="9807" y="125"/>
                      <a:pt x="9607" y="375"/>
                    </a:cubicBezTo>
                    <a:lnTo>
                      <a:pt x="8640" y="1576"/>
                    </a:lnTo>
                    <a:cubicBezTo>
                      <a:pt x="8451" y="1812"/>
                      <a:pt x="8178" y="1948"/>
                      <a:pt x="7893" y="1948"/>
                    </a:cubicBezTo>
                    <a:cubicBezTo>
                      <a:pt x="7776" y="1948"/>
                      <a:pt x="7656" y="1925"/>
                      <a:pt x="7539" y="1876"/>
                    </a:cubicBezTo>
                    <a:lnTo>
                      <a:pt x="6105" y="1343"/>
                    </a:lnTo>
                    <a:cubicBezTo>
                      <a:pt x="5993" y="1303"/>
                      <a:pt x="5877" y="1285"/>
                      <a:pt x="5763" y="1285"/>
                    </a:cubicBezTo>
                    <a:cubicBezTo>
                      <a:pt x="5298" y="1285"/>
                      <a:pt x="4857" y="1595"/>
                      <a:pt x="4804" y="2077"/>
                    </a:cubicBezTo>
                    <a:lnTo>
                      <a:pt x="4537" y="3644"/>
                    </a:lnTo>
                    <a:cubicBezTo>
                      <a:pt x="4504" y="4045"/>
                      <a:pt x="4170" y="4345"/>
                      <a:pt x="3770" y="4412"/>
                    </a:cubicBezTo>
                    <a:lnTo>
                      <a:pt x="2202" y="4678"/>
                    </a:lnTo>
                    <a:cubicBezTo>
                      <a:pt x="1635" y="4745"/>
                      <a:pt x="1268" y="5379"/>
                      <a:pt x="1468" y="5979"/>
                    </a:cubicBezTo>
                    <a:lnTo>
                      <a:pt x="2002" y="7414"/>
                    </a:lnTo>
                    <a:cubicBezTo>
                      <a:pt x="2169" y="7814"/>
                      <a:pt x="2035" y="8248"/>
                      <a:pt x="1702" y="8515"/>
                    </a:cubicBezTo>
                    <a:lnTo>
                      <a:pt x="501" y="9482"/>
                    </a:lnTo>
                    <a:cubicBezTo>
                      <a:pt x="0" y="9849"/>
                      <a:pt x="0" y="10583"/>
                      <a:pt x="501" y="10983"/>
                    </a:cubicBezTo>
                    <a:lnTo>
                      <a:pt x="1702" y="11917"/>
                    </a:lnTo>
                    <a:cubicBezTo>
                      <a:pt x="2035" y="12184"/>
                      <a:pt x="2169" y="12651"/>
                      <a:pt x="2002" y="13018"/>
                    </a:cubicBezTo>
                    <a:lnTo>
                      <a:pt x="1468" y="14485"/>
                    </a:lnTo>
                    <a:cubicBezTo>
                      <a:pt x="1268" y="15019"/>
                      <a:pt x="1601" y="15686"/>
                      <a:pt x="2202" y="15753"/>
                    </a:cubicBezTo>
                    <a:lnTo>
                      <a:pt x="3770" y="16020"/>
                    </a:lnTo>
                    <a:cubicBezTo>
                      <a:pt x="4170" y="16053"/>
                      <a:pt x="4470" y="16387"/>
                      <a:pt x="4537" y="16820"/>
                    </a:cubicBezTo>
                    <a:lnTo>
                      <a:pt x="4804" y="18355"/>
                    </a:lnTo>
                    <a:cubicBezTo>
                      <a:pt x="4857" y="18809"/>
                      <a:pt x="5275" y="19157"/>
                      <a:pt x="5747" y="19157"/>
                    </a:cubicBezTo>
                    <a:cubicBezTo>
                      <a:pt x="5865" y="19157"/>
                      <a:pt x="5985" y="19135"/>
                      <a:pt x="6105" y="19089"/>
                    </a:cubicBezTo>
                    <a:lnTo>
                      <a:pt x="7539" y="18555"/>
                    </a:lnTo>
                    <a:cubicBezTo>
                      <a:pt x="7656" y="18506"/>
                      <a:pt x="7776" y="18483"/>
                      <a:pt x="7893" y="18483"/>
                    </a:cubicBezTo>
                    <a:cubicBezTo>
                      <a:pt x="8178" y="18483"/>
                      <a:pt x="8451" y="18619"/>
                      <a:pt x="8640" y="18855"/>
                    </a:cubicBezTo>
                    <a:lnTo>
                      <a:pt x="9607" y="20056"/>
                    </a:lnTo>
                    <a:cubicBezTo>
                      <a:pt x="9791" y="20306"/>
                      <a:pt x="10066" y="20431"/>
                      <a:pt x="10345" y="20431"/>
                    </a:cubicBezTo>
                    <a:cubicBezTo>
                      <a:pt x="10625" y="20431"/>
                      <a:pt x="10908" y="20306"/>
                      <a:pt x="11108" y="20056"/>
                    </a:cubicBezTo>
                    <a:lnTo>
                      <a:pt x="12042" y="18855"/>
                    </a:lnTo>
                    <a:cubicBezTo>
                      <a:pt x="12231" y="18619"/>
                      <a:pt x="12520" y="18483"/>
                      <a:pt x="12804" y="18483"/>
                    </a:cubicBezTo>
                    <a:cubicBezTo>
                      <a:pt x="12920" y="18483"/>
                      <a:pt x="13036" y="18506"/>
                      <a:pt x="13143" y="18555"/>
                    </a:cubicBezTo>
                    <a:lnTo>
                      <a:pt x="14611" y="19089"/>
                    </a:lnTo>
                    <a:cubicBezTo>
                      <a:pt x="14727" y="19139"/>
                      <a:pt x="14849" y="19163"/>
                      <a:pt x="14970" y="19163"/>
                    </a:cubicBezTo>
                    <a:cubicBezTo>
                      <a:pt x="15406" y="19163"/>
                      <a:pt x="15826" y="18851"/>
                      <a:pt x="15878" y="18355"/>
                    </a:cubicBezTo>
                    <a:lnTo>
                      <a:pt x="16145" y="16820"/>
                    </a:lnTo>
                    <a:cubicBezTo>
                      <a:pt x="16179" y="16387"/>
                      <a:pt x="16512" y="16087"/>
                      <a:pt x="16946" y="16020"/>
                    </a:cubicBezTo>
                    <a:lnTo>
                      <a:pt x="18480" y="15753"/>
                    </a:lnTo>
                    <a:cubicBezTo>
                      <a:pt x="19047" y="15686"/>
                      <a:pt x="19448" y="15053"/>
                      <a:pt x="19214" y="14485"/>
                    </a:cubicBezTo>
                    <a:lnTo>
                      <a:pt x="18680" y="13018"/>
                    </a:lnTo>
                    <a:cubicBezTo>
                      <a:pt x="18514" y="12651"/>
                      <a:pt x="18647" y="12184"/>
                      <a:pt x="18981" y="11917"/>
                    </a:cubicBezTo>
                    <a:lnTo>
                      <a:pt x="20181" y="10983"/>
                    </a:lnTo>
                    <a:cubicBezTo>
                      <a:pt x="20682" y="10583"/>
                      <a:pt x="20682" y="9849"/>
                      <a:pt x="20181" y="9482"/>
                    </a:cubicBezTo>
                    <a:lnTo>
                      <a:pt x="18981" y="8515"/>
                    </a:lnTo>
                    <a:cubicBezTo>
                      <a:pt x="18647" y="8248"/>
                      <a:pt x="18514" y="7814"/>
                      <a:pt x="18680" y="7414"/>
                    </a:cubicBezTo>
                    <a:lnTo>
                      <a:pt x="19214" y="5979"/>
                    </a:lnTo>
                    <a:cubicBezTo>
                      <a:pt x="19448" y="5412"/>
                      <a:pt x="19114" y="4745"/>
                      <a:pt x="18480" y="4678"/>
                    </a:cubicBezTo>
                    <a:lnTo>
                      <a:pt x="16946" y="4412"/>
                    </a:lnTo>
                    <a:cubicBezTo>
                      <a:pt x="16512" y="4378"/>
                      <a:pt x="16212" y="4045"/>
                      <a:pt x="16145" y="3644"/>
                    </a:cubicBezTo>
                    <a:lnTo>
                      <a:pt x="15878" y="2077"/>
                    </a:lnTo>
                    <a:cubicBezTo>
                      <a:pt x="15824" y="1616"/>
                      <a:pt x="15396" y="1288"/>
                      <a:pt x="14933" y="1288"/>
                    </a:cubicBezTo>
                    <a:cubicBezTo>
                      <a:pt x="14826" y="1288"/>
                      <a:pt x="14717" y="1305"/>
                      <a:pt x="14611" y="1343"/>
                    </a:cubicBezTo>
                    <a:lnTo>
                      <a:pt x="13143" y="1876"/>
                    </a:lnTo>
                    <a:cubicBezTo>
                      <a:pt x="13036" y="1925"/>
                      <a:pt x="12920" y="1948"/>
                      <a:pt x="12804" y="1948"/>
                    </a:cubicBezTo>
                    <a:cubicBezTo>
                      <a:pt x="12520" y="1948"/>
                      <a:pt x="12231" y="1812"/>
                      <a:pt x="12042" y="1576"/>
                    </a:cubicBezTo>
                    <a:lnTo>
                      <a:pt x="11108" y="375"/>
                    </a:lnTo>
                    <a:cubicBezTo>
                      <a:pt x="10908" y="125"/>
                      <a:pt x="10633" y="0"/>
                      <a:pt x="103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50"/>
              <p:cNvSpPr/>
              <p:nvPr/>
            </p:nvSpPr>
            <p:spPr>
              <a:xfrm>
                <a:off x="2012450" y="8907650"/>
                <a:ext cx="2919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11676" extrusionOk="0">
                    <a:moveTo>
                      <a:pt x="5838" y="1"/>
                    </a:moveTo>
                    <a:cubicBezTo>
                      <a:pt x="2602" y="1"/>
                      <a:pt x="1" y="2636"/>
                      <a:pt x="1" y="5838"/>
                    </a:cubicBezTo>
                    <a:cubicBezTo>
                      <a:pt x="1" y="9074"/>
                      <a:pt x="2602" y="11676"/>
                      <a:pt x="5838" y="11676"/>
                    </a:cubicBezTo>
                    <a:cubicBezTo>
                      <a:pt x="9074" y="11676"/>
                      <a:pt x="11676" y="9074"/>
                      <a:pt x="11676" y="5838"/>
                    </a:cubicBezTo>
                    <a:cubicBezTo>
                      <a:pt x="11676" y="2636"/>
                      <a:pt x="9074" y="1"/>
                      <a:pt x="5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8" name="Google Shape;2368;p50"/>
            <p:cNvGrpSpPr/>
            <p:nvPr/>
          </p:nvGrpSpPr>
          <p:grpSpPr>
            <a:xfrm>
              <a:off x="2701450" y="960800"/>
              <a:ext cx="517050" cy="510800"/>
              <a:chOff x="1899875" y="8797375"/>
              <a:chExt cx="517050" cy="510800"/>
            </a:xfrm>
          </p:grpSpPr>
          <p:sp>
            <p:nvSpPr>
              <p:cNvPr id="2369" name="Google Shape;2369;p50"/>
              <p:cNvSpPr/>
              <p:nvPr/>
            </p:nvSpPr>
            <p:spPr>
              <a:xfrm>
                <a:off x="1899875" y="8797375"/>
                <a:ext cx="517050" cy="510800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20432" extrusionOk="0">
                    <a:moveTo>
                      <a:pt x="10358" y="0"/>
                    </a:moveTo>
                    <a:cubicBezTo>
                      <a:pt x="10083" y="0"/>
                      <a:pt x="9807" y="125"/>
                      <a:pt x="9607" y="375"/>
                    </a:cubicBezTo>
                    <a:lnTo>
                      <a:pt x="8640" y="1576"/>
                    </a:lnTo>
                    <a:cubicBezTo>
                      <a:pt x="8451" y="1812"/>
                      <a:pt x="8178" y="1948"/>
                      <a:pt x="7893" y="1948"/>
                    </a:cubicBezTo>
                    <a:cubicBezTo>
                      <a:pt x="7776" y="1948"/>
                      <a:pt x="7656" y="1925"/>
                      <a:pt x="7539" y="1876"/>
                    </a:cubicBezTo>
                    <a:lnTo>
                      <a:pt x="6105" y="1343"/>
                    </a:lnTo>
                    <a:cubicBezTo>
                      <a:pt x="5993" y="1303"/>
                      <a:pt x="5877" y="1285"/>
                      <a:pt x="5763" y="1285"/>
                    </a:cubicBezTo>
                    <a:cubicBezTo>
                      <a:pt x="5298" y="1285"/>
                      <a:pt x="4857" y="1595"/>
                      <a:pt x="4804" y="2077"/>
                    </a:cubicBezTo>
                    <a:lnTo>
                      <a:pt x="4537" y="3644"/>
                    </a:lnTo>
                    <a:cubicBezTo>
                      <a:pt x="4504" y="4045"/>
                      <a:pt x="4170" y="4345"/>
                      <a:pt x="3770" y="4412"/>
                    </a:cubicBezTo>
                    <a:lnTo>
                      <a:pt x="2202" y="4678"/>
                    </a:lnTo>
                    <a:cubicBezTo>
                      <a:pt x="1635" y="4745"/>
                      <a:pt x="1268" y="5379"/>
                      <a:pt x="1468" y="5979"/>
                    </a:cubicBezTo>
                    <a:lnTo>
                      <a:pt x="2002" y="7414"/>
                    </a:lnTo>
                    <a:cubicBezTo>
                      <a:pt x="2169" y="7814"/>
                      <a:pt x="2035" y="8248"/>
                      <a:pt x="1702" y="8515"/>
                    </a:cubicBezTo>
                    <a:lnTo>
                      <a:pt x="501" y="9482"/>
                    </a:lnTo>
                    <a:cubicBezTo>
                      <a:pt x="0" y="9849"/>
                      <a:pt x="0" y="10583"/>
                      <a:pt x="501" y="10983"/>
                    </a:cubicBezTo>
                    <a:lnTo>
                      <a:pt x="1702" y="11917"/>
                    </a:lnTo>
                    <a:cubicBezTo>
                      <a:pt x="2035" y="12184"/>
                      <a:pt x="2169" y="12651"/>
                      <a:pt x="2002" y="13018"/>
                    </a:cubicBezTo>
                    <a:lnTo>
                      <a:pt x="1468" y="14485"/>
                    </a:lnTo>
                    <a:cubicBezTo>
                      <a:pt x="1268" y="15019"/>
                      <a:pt x="1601" y="15686"/>
                      <a:pt x="2202" y="15753"/>
                    </a:cubicBezTo>
                    <a:lnTo>
                      <a:pt x="3770" y="16020"/>
                    </a:lnTo>
                    <a:cubicBezTo>
                      <a:pt x="4170" y="16053"/>
                      <a:pt x="4470" y="16387"/>
                      <a:pt x="4537" y="16820"/>
                    </a:cubicBezTo>
                    <a:lnTo>
                      <a:pt x="4804" y="18355"/>
                    </a:lnTo>
                    <a:cubicBezTo>
                      <a:pt x="4857" y="18809"/>
                      <a:pt x="5275" y="19157"/>
                      <a:pt x="5747" y="19157"/>
                    </a:cubicBezTo>
                    <a:cubicBezTo>
                      <a:pt x="5865" y="19157"/>
                      <a:pt x="5985" y="19135"/>
                      <a:pt x="6105" y="19089"/>
                    </a:cubicBezTo>
                    <a:lnTo>
                      <a:pt x="7539" y="18555"/>
                    </a:lnTo>
                    <a:cubicBezTo>
                      <a:pt x="7656" y="18506"/>
                      <a:pt x="7776" y="18483"/>
                      <a:pt x="7893" y="18483"/>
                    </a:cubicBezTo>
                    <a:cubicBezTo>
                      <a:pt x="8178" y="18483"/>
                      <a:pt x="8451" y="18619"/>
                      <a:pt x="8640" y="18855"/>
                    </a:cubicBezTo>
                    <a:lnTo>
                      <a:pt x="9607" y="20056"/>
                    </a:lnTo>
                    <a:cubicBezTo>
                      <a:pt x="9791" y="20306"/>
                      <a:pt x="10066" y="20431"/>
                      <a:pt x="10345" y="20431"/>
                    </a:cubicBezTo>
                    <a:cubicBezTo>
                      <a:pt x="10625" y="20431"/>
                      <a:pt x="10908" y="20306"/>
                      <a:pt x="11108" y="20056"/>
                    </a:cubicBezTo>
                    <a:lnTo>
                      <a:pt x="12042" y="18855"/>
                    </a:lnTo>
                    <a:cubicBezTo>
                      <a:pt x="12231" y="18619"/>
                      <a:pt x="12520" y="18483"/>
                      <a:pt x="12804" y="18483"/>
                    </a:cubicBezTo>
                    <a:cubicBezTo>
                      <a:pt x="12920" y="18483"/>
                      <a:pt x="13036" y="18506"/>
                      <a:pt x="13143" y="18555"/>
                    </a:cubicBezTo>
                    <a:lnTo>
                      <a:pt x="14611" y="19089"/>
                    </a:lnTo>
                    <a:cubicBezTo>
                      <a:pt x="14727" y="19139"/>
                      <a:pt x="14849" y="19163"/>
                      <a:pt x="14970" y="19163"/>
                    </a:cubicBezTo>
                    <a:cubicBezTo>
                      <a:pt x="15406" y="19163"/>
                      <a:pt x="15826" y="18851"/>
                      <a:pt x="15878" y="18355"/>
                    </a:cubicBezTo>
                    <a:lnTo>
                      <a:pt x="16145" y="16820"/>
                    </a:lnTo>
                    <a:cubicBezTo>
                      <a:pt x="16179" y="16387"/>
                      <a:pt x="16512" y="16087"/>
                      <a:pt x="16946" y="16020"/>
                    </a:cubicBezTo>
                    <a:lnTo>
                      <a:pt x="18480" y="15753"/>
                    </a:lnTo>
                    <a:cubicBezTo>
                      <a:pt x="19047" y="15686"/>
                      <a:pt x="19448" y="15053"/>
                      <a:pt x="19214" y="14485"/>
                    </a:cubicBezTo>
                    <a:lnTo>
                      <a:pt x="18680" y="13018"/>
                    </a:lnTo>
                    <a:cubicBezTo>
                      <a:pt x="18514" y="12651"/>
                      <a:pt x="18647" y="12184"/>
                      <a:pt x="18981" y="11917"/>
                    </a:cubicBezTo>
                    <a:lnTo>
                      <a:pt x="20181" y="10983"/>
                    </a:lnTo>
                    <a:cubicBezTo>
                      <a:pt x="20682" y="10583"/>
                      <a:pt x="20682" y="9849"/>
                      <a:pt x="20181" y="9482"/>
                    </a:cubicBezTo>
                    <a:lnTo>
                      <a:pt x="18981" y="8515"/>
                    </a:lnTo>
                    <a:cubicBezTo>
                      <a:pt x="18647" y="8248"/>
                      <a:pt x="18514" y="7814"/>
                      <a:pt x="18680" y="7414"/>
                    </a:cubicBezTo>
                    <a:lnTo>
                      <a:pt x="19214" y="5979"/>
                    </a:lnTo>
                    <a:cubicBezTo>
                      <a:pt x="19448" y="5412"/>
                      <a:pt x="19114" y="4745"/>
                      <a:pt x="18480" y="4678"/>
                    </a:cubicBezTo>
                    <a:lnTo>
                      <a:pt x="16946" y="4412"/>
                    </a:lnTo>
                    <a:cubicBezTo>
                      <a:pt x="16512" y="4378"/>
                      <a:pt x="16212" y="4045"/>
                      <a:pt x="16145" y="3644"/>
                    </a:cubicBezTo>
                    <a:lnTo>
                      <a:pt x="15878" y="2077"/>
                    </a:lnTo>
                    <a:cubicBezTo>
                      <a:pt x="15824" y="1616"/>
                      <a:pt x="15396" y="1288"/>
                      <a:pt x="14933" y="1288"/>
                    </a:cubicBezTo>
                    <a:cubicBezTo>
                      <a:pt x="14826" y="1288"/>
                      <a:pt x="14717" y="1305"/>
                      <a:pt x="14611" y="1343"/>
                    </a:cubicBezTo>
                    <a:lnTo>
                      <a:pt x="13143" y="1876"/>
                    </a:lnTo>
                    <a:cubicBezTo>
                      <a:pt x="13036" y="1925"/>
                      <a:pt x="12920" y="1948"/>
                      <a:pt x="12804" y="1948"/>
                    </a:cubicBezTo>
                    <a:cubicBezTo>
                      <a:pt x="12520" y="1948"/>
                      <a:pt x="12231" y="1812"/>
                      <a:pt x="12042" y="1576"/>
                    </a:cubicBezTo>
                    <a:lnTo>
                      <a:pt x="11108" y="375"/>
                    </a:lnTo>
                    <a:cubicBezTo>
                      <a:pt x="10908" y="125"/>
                      <a:pt x="10633" y="0"/>
                      <a:pt x="10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50"/>
              <p:cNvSpPr/>
              <p:nvPr/>
            </p:nvSpPr>
            <p:spPr>
              <a:xfrm>
                <a:off x="2012450" y="8907650"/>
                <a:ext cx="2919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11676" extrusionOk="0">
                    <a:moveTo>
                      <a:pt x="5838" y="1"/>
                    </a:moveTo>
                    <a:cubicBezTo>
                      <a:pt x="2602" y="1"/>
                      <a:pt x="1" y="2636"/>
                      <a:pt x="1" y="5838"/>
                    </a:cubicBezTo>
                    <a:cubicBezTo>
                      <a:pt x="1" y="9074"/>
                      <a:pt x="2602" y="11676"/>
                      <a:pt x="5838" y="11676"/>
                    </a:cubicBezTo>
                    <a:cubicBezTo>
                      <a:pt x="9074" y="11676"/>
                      <a:pt x="11676" y="9074"/>
                      <a:pt x="11676" y="5838"/>
                    </a:cubicBezTo>
                    <a:cubicBezTo>
                      <a:pt x="11676" y="2636"/>
                      <a:pt x="9074" y="1"/>
                      <a:pt x="5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" name="Google Shape;2375;p51"/>
          <p:cNvPicPr preferRelativeResize="0"/>
          <p:nvPr/>
        </p:nvPicPr>
        <p:blipFill rotWithShape="1">
          <a:blip r:embed="rId3">
            <a:alphaModFix/>
          </a:blip>
          <a:srcRect t="5560" r="6864" b="12432"/>
          <a:stretch/>
        </p:blipFill>
        <p:spPr>
          <a:xfrm>
            <a:off x="5161722" y="2151625"/>
            <a:ext cx="3328538" cy="2451874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</p:pic>
      <p:sp>
        <p:nvSpPr>
          <p:cNvPr id="2376" name="Google Shape;2376;p51"/>
          <p:cNvSpPr txBox="1">
            <a:spLocks noGrp="1"/>
          </p:cNvSpPr>
          <p:nvPr>
            <p:ph type="title" idx="4294967295"/>
          </p:nvPr>
        </p:nvSpPr>
        <p:spPr>
          <a:xfrm>
            <a:off x="2622323" y="1078571"/>
            <a:ext cx="3494100" cy="8208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bg1"/>
                </a:solidFill>
              </a:rPr>
              <a:t>Le sezioni sono sei e sono costituite da gruppi eterogenei di bambini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2377" name="Google Shape;2377;p51"/>
          <p:cNvSpPr txBox="1">
            <a:spLocks noGrp="1"/>
          </p:cNvSpPr>
          <p:nvPr>
            <p:ph type="body" idx="1"/>
          </p:nvPr>
        </p:nvSpPr>
        <p:spPr>
          <a:xfrm>
            <a:off x="719999" y="1899404"/>
            <a:ext cx="3988488" cy="3103291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/>
              <a:t>Ad ogni sezione è assegnata un’insegnante titolare la quale svolge il suo ruolo educativo con l’intento di:</a:t>
            </a:r>
          </a:p>
          <a:p>
            <a:pPr marL="171450" indent="-171450"/>
            <a:r>
              <a:rPr lang="it-IT" sz="1000" dirty="0"/>
              <a:t>Predisporre un ambiente accogliente e stimolante;</a:t>
            </a:r>
          </a:p>
          <a:p>
            <a:pPr marL="171450" indent="-171450"/>
            <a:r>
              <a:rPr lang="it-IT" sz="1000" dirty="0"/>
              <a:t>Promuovere capacità e conoscenze mediante attività esperienziali;</a:t>
            </a:r>
          </a:p>
          <a:p>
            <a:pPr marL="171450" indent="-171450"/>
            <a:r>
              <a:rPr lang="it-IT" sz="1000" dirty="0"/>
              <a:t>Rispettare i tempi di crescita di ciascuno;</a:t>
            </a:r>
          </a:p>
          <a:p>
            <a:pPr marL="171450" indent="-171450"/>
            <a:r>
              <a:rPr lang="it-IT" sz="1000" dirty="0"/>
              <a:t>Documentare il percorso didattico effettuato;</a:t>
            </a:r>
          </a:p>
          <a:p>
            <a:pPr marL="171450" indent="-171450"/>
            <a:r>
              <a:rPr lang="it-IT" sz="1000" dirty="0"/>
              <a:t>Osservare, verificare e valutare le conoscenze acquisite</a:t>
            </a:r>
          </a:p>
          <a:p>
            <a:pPr marL="171450" indent="-171450"/>
            <a:endParaRPr lang="it-IT" sz="1000" dirty="0"/>
          </a:p>
          <a:p>
            <a:pPr marL="0" indent="0">
              <a:buNone/>
            </a:pPr>
            <a:r>
              <a:rPr lang="it-IT" sz="1000" dirty="0"/>
              <a:t>Le </a:t>
            </a:r>
            <a:r>
              <a:rPr lang="it-IT" sz="1000" b="1" dirty="0"/>
              <a:t>sezioni</a:t>
            </a:r>
            <a:r>
              <a:rPr lang="it-IT" sz="1000" dirty="0"/>
              <a:t> sono:</a:t>
            </a:r>
          </a:p>
          <a:p>
            <a:pPr marL="0" indent="0">
              <a:buNone/>
            </a:pPr>
            <a:endParaRPr lang="it-IT" sz="10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000" dirty="0"/>
              <a:t>Sezione Gialli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000" dirty="0"/>
              <a:t>Sezione Azzurri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000" dirty="0"/>
              <a:t>Sezione Blu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000" dirty="0"/>
              <a:t>Sezione Rossi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000" dirty="0"/>
              <a:t>Sezione Arancio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000" dirty="0"/>
              <a:t>Sezione Verdi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78" name="Google Shape;2378;p51"/>
          <p:cNvSpPr txBox="1">
            <a:spLocks noGrp="1"/>
          </p:cNvSpPr>
          <p:nvPr>
            <p:ph type="title"/>
          </p:nvPr>
        </p:nvSpPr>
        <p:spPr>
          <a:xfrm>
            <a:off x="1761417" y="253651"/>
            <a:ext cx="499831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Le sezioni</a:t>
            </a:r>
            <a:endParaRPr dirty="0"/>
          </a:p>
        </p:txBody>
      </p:sp>
      <p:sp>
        <p:nvSpPr>
          <p:cNvPr id="2379" name="Google Shape;2379;p51"/>
          <p:cNvSpPr/>
          <p:nvPr/>
        </p:nvSpPr>
        <p:spPr>
          <a:xfrm flipH="1">
            <a:off x="7852432" y="1562588"/>
            <a:ext cx="430271" cy="423121"/>
          </a:xfrm>
          <a:custGeom>
            <a:avLst/>
            <a:gdLst/>
            <a:ahLst/>
            <a:cxnLst/>
            <a:rect l="l" t="t" r="r" b="b"/>
            <a:pathLst>
              <a:path w="21364" h="21009" extrusionOk="0">
                <a:moveTo>
                  <a:pt x="10682" y="0"/>
                </a:moveTo>
                <a:cubicBezTo>
                  <a:pt x="10375" y="0"/>
                  <a:pt x="10068" y="189"/>
                  <a:pt x="10020" y="567"/>
                </a:cubicBezTo>
                <a:cubicBezTo>
                  <a:pt x="9075" y="6995"/>
                  <a:pt x="7279" y="8886"/>
                  <a:pt x="662" y="9831"/>
                </a:cubicBezTo>
                <a:cubicBezTo>
                  <a:pt x="1" y="10020"/>
                  <a:pt x="1" y="11060"/>
                  <a:pt x="662" y="11154"/>
                </a:cubicBezTo>
                <a:cubicBezTo>
                  <a:pt x="7185" y="12100"/>
                  <a:pt x="9075" y="13896"/>
                  <a:pt x="10020" y="20512"/>
                </a:cubicBezTo>
                <a:cubicBezTo>
                  <a:pt x="10068" y="20843"/>
                  <a:pt x="10375" y="21009"/>
                  <a:pt x="10682" y="21009"/>
                </a:cubicBezTo>
                <a:cubicBezTo>
                  <a:pt x="10989" y="21009"/>
                  <a:pt x="11296" y="20843"/>
                  <a:pt x="11344" y="20512"/>
                </a:cubicBezTo>
                <a:cubicBezTo>
                  <a:pt x="12289" y="13990"/>
                  <a:pt x="14085" y="12100"/>
                  <a:pt x="20702" y="11154"/>
                </a:cubicBezTo>
                <a:cubicBezTo>
                  <a:pt x="21363" y="11060"/>
                  <a:pt x="21363" y="10020"/>
                  <a:pt x="20702" y="9831"/>
                </a:cubicBezTo>
                <a:cubicBezTo>
                  <a:pt x="14179" y="8886"/>
                  <a:pt x="12289" y="7184"/>
                  <a:pt x="11344" y="567"/>
                </a:cubicBezTo>
                <a:cubicBezTo>
                  <a:pt x="11296" y="189"/>
                  <a:pt x="10989" y="0"/>
                  <a:pt x="10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51"/>
          <p:cNvSpPr/>
          <p:nvPr/>
        </p:nvSpPr>
        <p:spPr>
          <a:xfrm flipH="1">
            <a:off x="7698272" y="1957455"/>
            <a:ext cx="197457" cy="194176"/>
          </a:xfrm>
          <a:custGeom>
            <a:avLst/>
            <a:gdLst/>
            <a:ahLst/>
            <a:cxnLst/>
            <a:rect l="l" t="t" r="r" b="b"/>
            <a:pathLst>
              <a:path w="21364" h="21009" extrusionOk="0">
                <a:moveTo>
                  <a:pt x="10682" y="0"/>
                </a:moveTo>
                <a:cubicBezTo>
                  <a:pt x="10375" y="0"/>
                  <a:pt x="10068" y="189"/>
                  <a:pt x="10020" y="567"/>
                </a:cubicBezTo>
                <a:cubicBezTo>
                  <a:pt x="9075" y="6995"/>
                  <a:pt x="7279" y="8886"/>
                  <a:pt x="662" y="9831"/>
                </a:cubicBezTo>
                <a:cubicBezTo>
                  <a:pt x="1" y="10020"/>
                  <a:pt x="1" y="11060"/>
                  <a:pt x="662" y="11154"/>
                </a:cubicBezTo>
                <a:cubicBezTo>
                  <a:pt x="7185" y="12100"/>
                  <a:pt x="9075" y="13896"/>
                  <a:pt x="10020" y="20512"/>
                </a:cubicBezTo>
                <a:cubicBezTo>
                  <a:pt x="10068" y="20843"/>
                  <a:pt x="10375" y="21009"/>
                  <a:pt x="10682" y="21009"/>
                </a:cubicBezTo>
                <a:cubicBezTo>
                  <a:pt x="10989" y="21009"/>
                  <a:pt x="11296" y="20843"/>
                  <a:pt x="11344" y="20512"/>
                </a:cubicBezTo>
                <a:cubicBezTo>
                  <a:pt x="12289" y="13990"/>
                  <a:pt x="14085" y="12100"/>
                  <a:pt x="20702" y="11154"/>
                </a:cubicBezTo>
                <a:cubicBezTo>
                  <a:pt x="21363" y="11060"/>
                  <a:pt x="21363" y="10020"/>
                  <a:pt x="20702" y="9831"/>
                </a:cubicBezTo>
                <a:cubicBezTo>
                  <a:pt x="14179" y="8886"/>
                  <a:pt x="12289" y="7184"/>
                  <a:pt x="11344" y="567"/>
                </a:cubicBezTo>
                <a:cubicBezTo>
                  <a:pt x="11296" y="189"/>
                  <a:pt x="10989" y="0"/>
                  <a:pt x="10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53"/>
          <p:cNvSpPr txBox="1">
            <a:spLocks noGrp="1"/>
          </p:cNvSpPr>
          <p:nvPr>
            <p:ph type="subTitle" idx="1"/>
          </p:nvPr>
        </p:nvSpPr>
        <p:spPr>
          <a:xfrm>
            <a:off x="720000" y="549965"/>
            <a:ext cx="7704000" cy="4101548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1200" dirty="0"/>
              <a:t>Sulla base degli interessi dei bambini lo spazio in sezione viene organizzato dall’insegnante e talvolta col contributo dei bambini, in «angoli strutturati» per lo svolgimento di attività libere o guidate.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1200" dirty="0"/>
              <a:t>Le attività didattiche si svolgono anche in modalità LABORATORIALE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b="1" u="sng" dirty="0"/>
              <a:t>Gli angoli che solitamente contraddistinguono le sezioni sono: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200" dirty="0"/>
              <a:t>Gioco simbolico;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200" dirty="0"/>
              <a:t>Gioco libero con materiale strutturato e non;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200" dirty="0"/>
              <a:t>Attività grafico-pittoriche e manipolative;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200" dirty="0"/>
              <a:t>lettura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dirty="0"/>
          </a:p>
          <a:p>
            <a:pPr marL="285750" lvl="0" indent="-285750" algn="l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2443" name="Google Shape;2443;p53"/>
          <p:cNvGrpSpPr/>
          <p:nvPr/>
        </p:nvGrpSpPr>
        <p:grpSpPr>
          <a:xfrm>
            <a:off x="6841734" y="1853075"/>
            <a:ext cx="573039" cy="572723"/>
            <a:chOff x="5012025" y="4748550"/>
            <a:chExt cx="826300" cy="825725"/>
          </a:xfrm>
        </p:grpSpPr>
        <p:sp>
          <p:nvSpPr>
            <p:cNvPr id="2444" name="Google Shape;2444;p53"/>
            <p:cNvSpPr/>
            <p:nvPr/>
          </p:nvSpPr>
          <p:spPr>
            <a:xfrm>
              <a:off x="5012025" y="4748550"/>
              <a:ext cx="826300" cy="825725"/>
            </a:xfrm>
            <a:custGeom>
              <a:avLst/>
              <a:gdLst/>
              <a:ahLst/>
              <a:cxnLst/>
              <a:rect l="l" t="t" r="r" b="b"/>
              <a:pathLst>
                <a:path w="33052" h="33029" extrusionOk="0">
                  <a:moveTo>
                    <a:pt x="16526" y="1"/>
                  </a:moveTo>
                  <a:cubicBezTo>
                    <a:pt x="7419" y="1"/>
                    <a:pt x="1" y="7419"/>
                    <a:pt x="1" y="16526"/>
                  </a:cubicBezTo>
                  <a:cubicBezTo>
                    <a:pt x="1" y="25611"/>
                    <a:pt x="7419" y="33029"/>
                    <a:pt x="16526" y="33029"/>
                  </a:cubicBezTo>
                  <a:cubicBezTo>
                    <a:pt x="25633" y="33029"/>
                    <a:pt x="33052" y="25611"/>
                    <a:pt x="33052" y="16526"/>
                  </a:cubicBezTo>
                  <a:cubicBezTo>
                    <a:pt x="33052" y="7419"/>
                    <a:pt x="25633" y="1"/>
                    <a:pt x="16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3"/>
            <p:cNvSpPr/>
            <p:nvPr/>
          </p:nvSpPr>
          <p:spPr>
            <a:xfrm>
              <a:off x="5054825" y="4791350"/>
              <a:ext cx="740700" cy="740125"/>
            </a:xfrm>
            <a:custGeom>
              <a:avLst/>
              <a:gdLst/>
              <a:ahLst/>
              <a:cxnLst/>
              <a:rect l="l" t="t" r="r" b="b"/>
              <a:pathLst>
                <a:path w="29628" h="29605" extrusionOk="0">
                  <a:moveTo>
                    <a:pt x="14814" y="1"/>
                  </a:moveTo>
                  <a:cubicBezTo>
                    <a:pt x="6665" y="1"/>
                    <a:pt x="0" y="6643"/>
                    <a:pt x="0" y="14814"/>
                  </a:cubicBezTo>
                  <a:cubicBezTo>
                    <a:pt x="0" y="22963"/>
                    <a:pt x="6665" y="29605"/>
                    <a:pt x="14814" y="29605"/>
                  </a:cubicBezTo>
                  <a:cubicBezTo>
                    <a:pt x="22985" y="29605"/>
                    <a:pt x="29628" y="22963"/>
                    <a:pt x="29628" y="14814"/>
                  </a:cubicBezTo>
                  <a:cubicBezTo>
                    <a:pt x="29628" y="6643"/>
                    <a:pt x="22985" y="1"/>
                    <a:pt x="148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3"/>
            <p:cNvSpPr/>
            <p:nvPr/>
          </p:nvSpPr>
          <p:spPr>
            <a:xfrm>
              <a:off x="5074800" y="4811900"/>
              <a:ext cx="700750" cy="700750"/>
            </a:xfrm>
            <a:custGeom>
              <a:avLst/>
              <a:gdLst/>
              <a:ahLst/>
              <a:cxnLst/>
              <a:rect l="l" t="t" r="r" b="b"/>
              <a:pathLst>
                <a:path w="28030" h="28030" extrusionOk="0">
                  <a:moveTo>
                    <a:pt x="14015" y="0"/>
                  </a:moveTo>
                  <a:cubicBezTo>
                    <a:pt x="6277" y="0"/>
                    <a:pt x="0" y="6277"/>
                    <a:pt x="0" y="14015"/>
                  </a:cubicBezTo>
                  <a:cubicBezTo>
                    <a:pt x="0" y="21753"/>
                    <a:pt x="6277" y="28030"/>
                    <a:pt x="14015" y="28030"/>
                  </a:cubicBezTo>
                  <a:cubicBezTo>
                    <a:pt x="21753" y="28030"/>
                    <a:pt x="28030" y="21753"/>
                    <a:pt x="28030" y="14015"/>
                  </a:cubicBezTo>
                  <a:cubicBezTo>
                    <a:pt x="28030" y="6277"/>
                    <a:pt x="21753" y="0"/>
                    <a:pt x="1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3"/>
            <p:cNvSpPr/>
            <p:nvPr/>
          </p:nvSpPr>
          <p:spPr>
            <a:xfrm>
              <a:off x="5307050" y="4942000"/>
              <a:ext cx="77050" cy="168350"/>
            </a:xfrm>
            <a:custGeom>
              <a:avLst/>
              <a:gdLst/>
              <a:ahLst/>
              <a:cxnLst/>
              <a:rect l="l" t="t" r="r" b="b"/>
              <a:pathLst>
                <a:path w="3082" h="6734" extrusionOk="0">
                  <a:moveTo>
                    <a:pt x="1529" y="1"/>
                  </a:moveTo>
                  <a:cubicBezTo>
                    <a:pt x="685" y="1"/>
                    <a:pt x="0" y="1507"/>
                    <a:pt x="0" y="3356"/>
                  </a:cubicBezTo>
                  <a:cubicBezTo>
                    <a:pt x="0" y="5205"/>
                    <a:pt x="685" y="6734"/>
                    <a:pt x="1529" y="6734"/>
                  </a:cubicBezTo>
                  <a:cubicBezTo>
                    <a:pt x="2397" y="6734"/>
                    <a:pt x="3082" y="5205"/>
                    <a:pt x="3082" y="3356"/>
                  </a:cubicBezTo>
                  <a:cubicBezTo>
                    <a:pt x="3082" y="1484"/>
                    <a:pt x="2397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3"/>
            <p:cNvSpPr/>
            <p:nvPr/>
          </p:nvSpPr>
          <p:spPr>
            <a:xfrm>
              <a:off x="5465675" y="4942000"/>
              <a:ext cx="77075" cy="168350"/>
            </a:xfrm>
            <a:custGeom>
              <a:avLst/>
              <a:gdLst/>
              <a:ahLst/>
              <a:cxnLst/>
              <a:rect l="l" t="t" r="r" b="b"/>
              <a:pathLst>
                <a:path w="3083" h="6734" extrusionOk="0">
                  <a:moveTo>
                    <a:pt x="1553" y="1"/>
                  </a:moveTo>
                  <a:cubicBezTo>
                    <a:pt x="685" y="1"/>
                    <a:pt x="1" y="1507"/>
                    <a:pt x="1" y="3356"/>
                  </a:cubicBezTo>
                  <a:cubicBezTo>
                    <a:pt x="1" y="5205"/>
                    <a:pt x="685" y="6734"/>
                    <a:pt x="1553" y="6734"/>
                  </a:cubicBezTo>
                  <a:cubicBezTo>
                    <a:pt x="2397" y="6734"/>
                    <a:pt x="3082" y="5205"/>
                    <a:pt x="3082" y="3356"/>
                  </a:cubicBezTo>
                  <a:cubicBezTo>
                    <a:pt x="3082" y="1484"/>
                    <a:pt x="2397" y="1"/>
                    <a:pt x="1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3"/>
            <p:cNvSpPr/>
            <p:nvPr/>
          </p:nvSpPr>
          <p:spPr>
            <a:xfrm>
              <a:off x="5134325" y="5082225"/>
              <a:ext cx="579825" cy="325775"/>
            </a:xfrm>
            <a:custGeom>
              <a:avLst/>
              <a:gdLst/>
              <a:ahLst/>
              <a:cxnLst/>
              <a:rect l="l" t="t" r="r" b="b"/>
              <a:pathLst>
                <a:path w="23193" h="13031" extrusionOk="0">
                  <a:moveTo>
                    <a:pt x="20743" y="1"/>
                  </a:moveTo>
                  <a:cubicBezTo>
                    <a:pt x="20279" y="1"/>
                    <a:pt x="19840" y="155"/>
                    <a:pt x="19509" y="532"/>
                  </a:cubicBezTo>
                  <a:cubicBezTo>
                    <a:pt x="19448" y="593"/>
                    <a:pt x="19477" y="744"/>
                    <a:pt x="19565" y="744"/>
                  </a:cubicBezTo>
                  <a:cubicBezTo>
                    <a:pt x="19576" y="744"/>
                    <a:pt x="19588" y="742"/>
                    <a:pt x="19600" y="737"/>
                  </a:cubicBezTo>
                  <a:cubicBezTo>
                    <a:pt x="20033" y="685"/>
                    <a:pt x="20467" y="554"/>
                    <a:pt x="20900" y="554"/>
                  </a:cubicBezTo>
                  <a:cubicBezTo>
                    <a:pt x="21038" y="554"/>
                    <a:pt x="21175" y="567"/>
                    <a:pt x="21312" y="600"/>
                  </a:cubicBezTo>
                  <a:lnTo>
                    <a:pt x="21335" y="600"/>
                  </a:lnTo>
                  <a:cubicBezTo>
                    <a:pt x="21198" y="646"/>
                    <a:pt x="21084" y="737"/>
                    <a:pt x="21084" y="920"/>
                  </a:cubicBezTo>
                  <a:cubicBezTo>
                    <a:pt x="20789" y="6502"/>
                    <a:pt x="17696" y="12356"/>
                    <a:pt x="11424" y="12356"/>
                  </a:cubicBezTo>
                  <a:cubicBezTo>
                    <a:pt x="11388" y="12356"/>
                    <a:pt x="11351" y="12355"/>
                    <a:pt x="11314" y="12355"/>
                  </a:cubicBezTo>
                  <a:cubicBezTo>
                    <a:pt x="8416" y="12332"/>
                    <a:pt x="5791" y="10620"/>
                    <a:pt x="4125" y="8315"/>
                  </a:cubicBezTo>
                  <a:cubicBezTo>
                    <a:pt x="2869" y="6603"/>
                    <a:pt x="1340" y="3430"/>
                    <a:pt x="1979" y="1239"/>
                  </a:cubicBezTo>
                  <a:cubicBezTo>
                    <a:pt x="2094" y="1220"/>
                    <a:pt x="2208" y="1212"/>
                    <a:pt x="2321" y="1212"/>
                  </a:cubicBezTo>
                  <a:cubicBezTo>
                    <a:pt x="2747" y="1212"/>
                    <a:pt x="3162" y="1327"/>
                    <a:pt x="3577" y="1399"/>
                  </a:cubicBezTo>
                  <a:cubicBezTo>
                    <a:pt x="3594" y="1404"/>
                    <a:pt x="3610" y="1406"/>
                    <a:pt x="3624" y="1406"/>
                  </a:cubicBezTo>
                  <a:cubicBezTo>
                    <a:pt x="3740" y="1406"/>
                    <a:pt x="3749" y="1252"/>
                    <a:pt x="3668" y="1171"/>
                  </a:cubicBezTo>
                  <a:cubicBezTo>
                    <a:pt x="3348" y="805"/>
                    <a:pt x="2920" y="656"/>
                    <a:pt x="2465" y="656"/>
                  </a:cubicBezTo>
                  <a:cubicBezTo>
                    <a:pt x="1555" y="656"/>
                    <a:pt x="541" y="1254"/>
                    <a:pt x="84" y="1924"/>
                  </a:cubicBezTo>
                  <a:cubicBezTo>
                    <a:pt x="0" y="2025"/>
                    <a:pt x="103" y="2126"/>
                    <a:pt x="208" y="2126"/>
                  </a:cubicBezTo>
                  <a:cubicBezTo>
                    <a:pt x="245" y="2126"/>
                    <a:pt x="283" y="2113"/>
                    <a:pt x="313" y="2084"/>
                  </a:cubicBezTo>
                  <a:cubicBezTo>
                    <a:pt x="655" y="1787"/>
                    <a:pt x="1066" y="1513"/>
                    <a:pt x="1500" y="1353"/>
                  </a:cubicBezTo>
                  <a:lnTo>
                    <a:pt x="1500" y="1353"/>
                  </a:lnTo>
                  <a:cubicBezTo>
                    <a:pt x="678" y="3453"/>
                    <a:pt x="2276" y="6603"/>
                    <a:pt x="3326" y="8315"/>
                  </a:cubicBezTo>
                  <a:cubicBezTo>
                    <a:pt x="4832" y="10757"/>
                    <a:pt x="7525" y="12652"/>
                    <a:pt x="10424" y="12971"/>
                  </a:cubicBezTo>
                  <a:cubicBezTo>
                    <a:pt x="10793" y="13011"/>
                    <a:pt x="11155" y="13031"/>
                    <a:pt x="11510" y="13031"/>
                  </a:cubicBezTo>
                  <a:cubicBezTo>
                    <a:pt x="17819" y="13031"/>
                    <a:pt x="21766" y="6860"/>
                    <a:pt x="21723" y="874"/>
                  </a:cubicBezTo>
                  <a:cubicBezTo>
                    <a:pt x="21723" y="783"/>
                    <a:pt x="21700" y="714"/>
                    <a:pt x="21677" y="668"/>
                  </a:cubicBezTo>
                  <a:lnTo>
                    <a:pt x="21677" y="668"/>
                  </a:lnTo>
                  <a:cubicBezTo>
                    <a:pt x="22111" y="828"/>
                    <a:pt x="22476" y="1056"/>
                    <a:pt x="22818" y="1376"/>
                  </a:cubicBezTo>
                  <a:cubicBezTo>
                    <a:pt x="22877" y="1435"/>
                    <a:pt x="22941" y="1458"/>
                    <a:pt x="22996" y="1458"/>
                  </a:cubicBezTo>
                  <a:cubicBezTo>
                    <a:pt x="23113" y="1458"/>
                    <a:pt x="23193" y="1355"/>
                    <a:pt x="23115" y="1262"/>
                  </a:cubicBezTo>
                  <a:cubicBezTo>
                    <a:pt x="22661" y="596"/>
                    <a:pt x="21656" y="1"/>
                    <a:pt x="207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2443;p53">
            <a:extLst>
              <a:ext uri="{FF2B5EF4-FFF2-40B4-BE49-F238E27FC236}">
                <a16:creationId xmlns:a16="http://schemas.microsoft.com/office/drawing/2014/main" id="{73D43582-F947-415B-59B5-478EC3DCEEFA}"/>
              </a:ext>
            </a:extLst>
          </p:cNvPr>
          <p:cNvGrpSpPr/>
          <p:nvPr/>
        </p:nvGrpSpPr>
        <p:grpSpPr>
          <a:xfrm>
            <a:off x="5295749" y="2690152"/>
            <a:ext cx="573039" cy="572723"/>
            <a:chOff x="5012025" y="4748550"/>
            <a:chExt cx="826300" cy="825725"/>
          </a:xfrm>
        </p:grpSpPr>
        <p:sp>
          <p:nvSpPr>
            <p:cNvPr id="5" name="Google Shape;2444;p53">
              <a:extLst>
                <a:ext uri="{FF2B5EF4-FFF2-40B4-BE49-F238E27FC236}">
                  <a16:creationId xmlns:a16="http://schemas.microsoft.com/office/drawing/2014/main" id="{D26B2CDA-A5DD-C8F9-A5C5-35BBBF1AD6A1}"/>
                </a:ext>
              </a:extLst>
            </p:cNvPr>
            <p:cNvSpPr/>
            <p:nvPr/>
          </p:nvSpPr>
          <p:spPr>
            <a:xfrm>
              <a:off x="5012025" y="4748550"/>
              <a:ext cx="826300" cy="825725"/>
            </a:xfrm>
            <a:custGeom>
              <a:avLst/>
              <a:gdLst/>
              <a:ahLst/>
              <a:cxnLst/>
              <a:rect l="l" t="t" r="r" b="b"/>
              <a:pathLst>
                <a:path w="33052" h="33029" extrusionOk="0">
                  <a:moveTo>
                    <a:pt x="16526" y="1"/>
                  </a:moveTo>
                  <a:cubicBezTo>
                    <a:pt x="7419" y="1"/>
                    <a:pt x="1" y="7419"/>
                    <a:pt x="1" y="16526"/>
                  </a:cubicBezTo>
                  <a:cubicBezTo>
                    <a:pt x="1" y="25611"/>
                    <a:pt x="7419" y="33029"/>
                    <a:pt x="16526" y="33029"/>
                  </a:cubicBezTo>
                  <a:cubicBezTo>
                    <a:pt x="25633" y="33029"/>
                    <a:pt x="33052" y="25611"/>
                    <a:pt x="33052" y="16526"/>
                  </a:cubicBezTo>
                  <a:cubicBezTo>
                    <a:pt x="33052" y="7419"/>
                    <a:pt x="25633" y="1"/>
                    <a:pt x="16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45;p53">
              <a:extLst>
                <a:ext uri="{FF2B5EF4-FFF2-40B4-BE49-F238E27FC236}">
                  <a16:creationId xmlns:a16="http://schemas.microsoft.com/office/drawing/2014/main" id="{43EB04B1-5937-1E8D-D8BC-94BA8098249F}"/>
                </a:ext>
              </a:extLst>
            </p:cNvPr>
            <p:cNvSpPr/>
            <p:nvPr/>
          </p:nvSpPr>
          <p:spPr>
            <a:xfrm>
              <a:off x="5054825" y="4791350"/>
              <a:ext cx="740700" cy="740125"/>
            </a:xfrm>
            <a:custGeom>
              <a:avLst/>
              <a:gdLst/>
              <a:ahLst/>
              <a:cxnLst/>
              <a:rect l="l" t="t" r="r" b="b"/>
              <a:pathLst>
                <a:path w="29628" h="29605" extrusionOk="0">
                  <a:moveTo>
                    <a:pt x="14814" y="1"/>
                  </a:moveTo>
                  <a:cubicBezTo>
                    <a:pt x="6665" y="1"/>
                    <a:pt x="0" y="6643"/>
                    <a:pt x="0" y="14814"/>
                  </a:cubicBezTo>
                  <a:cubicBezTo>
                    <a:pt x="0" y="22963"/>
                    <a:pt x="6665" y="29605"/>
                    <a:pt x="14814" y="29605"/>
                  </a:cubicBezTo>
                  <a:cubicBezTo>
                    <a:pt x="22985" y="29605"/>
                    <a:pt x="29628" y="22963"/>
                    <a:pt x="29628" y="14814"/>
                  </a:cubicBezTo>
                  <a:cubicBezTo>
                    <a:pt x="29628" y="6643"/>
                    <a:pt x="22985" y="1"/>
                    <a:pt x="148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46;p53">
              <a:extLst>
                <a:ext uri="{FF2B5EF4-FFF2-40B4-BE49-F238E27FC236}">
                  <a16:creationId xmlns:a16="http://schemas.microsoft.com/office/drawing/2014/main" id="{99F2A7A9-8B74-3AAC-0639-B70E04F321D9}"/>
                </a:ext>
              </a:extLst>
            </p:cNvPr>
            <p:cNvSpPr/>
            <p:nvPr/>
          </p:nvSpPr>
          <p:spPr>
            <a:xfrm>
              <a:off x="5074800" y="4811900"/>
              <a:ext cx="700750" cy="700750"/>
            </a:xfrm>
            <a:custGeom>
              <a:avLst/>
              <a:gdLst/>
              <a:ahLst/>
              <a:cxnLst/>
              <a:rect l="l" t="t" r="r" b="b"/>
              <a:pathLst>
                <a:path w="28030" h="28030" extrusionOk="0">
                  <a:moveTo>
                    <a:pt x="14015" y="0"/>
                  </a:moveTo>
                  <a:cubicBezTo>
                    <a:pt x="6277" y="0"/>
                    <a:pt x="0" y="6277"/>
                    <a:pt x="0" y="14015"/>
                  </a:cubicBezTo>
                  <a:cubicBezTo>
                    <a:pt x="0" y="21753"/>
                    <a:pt x="6277" y="28030"/>
                    <a:pt x="14015" y="28030"/>
                  </a:cubicBezTo>
                  <a:cubicBezTo>
                    <a:pt x="21753" y="28030"/>
                    <a:pt x="28030" y="21753"/>
                    <a:pt x="28030" y="14015"/>
                  </a:cubicBezTo>
                  <a:cubicBezTo>
                    <a:pt x="28030" y="6277"/>
                    <a:pt x="21753" y="0"/>
                    <a:pt x="1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447;p53">
              <a:extLst>
                <a:ext uri="{FF2B5EF4-FFF2-40B4-BE49-F238E27FC236}">
                  <a16:creationId xmlns:a16="http://schemas.microsoft.com/office/drawing/2014/main" id="{A30D225E-1CCB-5B59-8B4C-6E2C308532CA}"/>
                </a:ext>
              </a:extLst>
            </p:cNvPr>
            <p:cNvSpPr/>
            <p:nvPr/>
          </p:nvSpPr>
          <p:spPr>
            <a:xfrm>
              <a:off x="5307050" y="4942000"/>
              <a:ext cx="77050" cy="168350"/>
            </a:xfrm>
            <a:custGeom>
              <a:avLst/>
              <a:gdLst/>
              <a:ahLst/>
              <a:cxnLst/>
              <a:rect l="l" t="t" r="r" b="b"/>
              <a:pathLst>
                <a:path w="3082" h="6734" extrusionOk="0">
                  <a:moveTo>
                    <a:pt x="1529" y="1"/>
                  </a:moveTo>
                  <a:cubicBezTo>
                    <a:pt x="685" y="1"/>
                    <a:pt x="0" y="1507"/>
                    <a:pt x="0" y="3356"/>
                  </a:cubicBezTo>
                  <a:cubicBezTo>
                    <a:pt x="0" y="5205"/>
                    <a:pt x="685" y="6734"/>
                    <a:pt x="1529" y="6734"/>
                  </a:cubicBezTo>
                  <a:cubicBezTo>
                    <a:pt x="2397" y="6734"/>
                    <a:pt x="3082" y="5205"/>
                    <a:pt x="3082" y="3356"/>
                  </a:cubicBezTo>
                  <a:cubicBezTo>
                    <a:pt x="3082" y="1484"/>
                    <a:pt x="2397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448;p53">
              <a:extLst>
                <a:ext uri="{FF2B5EF4-FFF2-40B4-BE49-F238E27FC236}">
                  <a16:creationId xmlns:a16="http://schemas.microsoft.com/office/drawing/2014/main" id="{BB175341-DACC-1602-3C45-DDE854DD38B2}"/>
                </a:ext>
              </a:extLst>
            </p:cNvPr>
            <p:cNvSpPr/>
            <p:nvPr/>
          </p:nvSpPr>
          <p:spPr>
            <a:xfrm>
              <a:off x="5465675" y="4942000"/>
              <a:ext cx="77075" cy="168350"/>
            </a:xfrm>
            <a:custGeom>
              <a:avLst/>
              <a:gdLst/>
              <a:ahLst/>
              <a:cxnLst/>
              <a:rect l="l" t="t" r="r" b="b"/>
              <a:pathLst>
                <a:path w="3083" h="6734" extrusionOk="0">
                  <a:moveTo>
                    <a:pt x="1553" y="1"/>
                  </a:moveTo>
                  <a:cubicBezTo>
                    <a:pt x="685" y="1"/>
                    <a:pt x="1" y="1507"/>
                    <a:pt x="1" y="3356"/>
                  </a:cubicBezTo>
                  <a:cubicBezTo>
                    <a:pt x="1" y="5205"/>
                    <a:pt x="685" y="6734"/>
                    <a:pt x="1553" y="6734"/>
                  </a:cubicBezTo>
                  <a:cubicBezTo>
                    <a:pt x="2397" y="6734"/>
                    <a:pt x="3082" y="5205"/>
                    <a:pt x="3082" y="3356"/>
                  </a:cubicBezTo>
                  <a:cubicBezTo>
                    <a:pt x="3082" y="1484"/>
                    <a:pt x="2397" y="1"/>
                    <a:pt x="1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49;p53">
              <a:extLst>
                <a:ext uri="{FF2B5EF4-FFF2-40B4-BE49-F238E27FC236}">
                  <a16:creationId xmlns:a16="http://schemas.microsoft.com/office/drawing/2014/main" id="{2EE7BE32-43FE-8CD5-AF0E-A70EE6A5F327}"/>
                </a:ext>
              </a:extLst>
            </p:cNvPr>
            <p:cNvSpPr/>
            <p:nvPr/>
          </p:nvSpPr>
          <p:spPr>
            <a:xfrm>
              <a:off x="5134325" y="5082225"/>
              <a:ext cx="579825" cy="325775"/>
            </a:xfrm>
            <a:custGeom>
              <a:avLst/>
              <a:gdLst/>
              <a:ahLst/>
              <a:cxnLst/>
              <a:rect l="l" t="t" r="r" b="b"/>
              <a:pathLst>
                <a:path w="23193" h="13031" extrusionOk="0">
                  <a:moveTo>
                    <a:pt x="20743" y="1"/>
                  </a:moveTo>
                  <a:cubicBezTo>
                    <a:pt x="20279" y="1"/>
                    <a:pt x="19840" y="155"/>
                    <a:pt x="19509" y="532"/>
                  </a:cubicBezTo>
                  <a:cubicBezTo>
                    <a:pt x="19448" y="593"/>
                    <a:pt x="19477" y="744"/>
                    <a:pt x="19565" y="744"/>
                  </a:cubicBezTo>
                  <a:cubicBezTo>
                    <a:pt x="19576" y="744"/>
                    <a:pt x="19588" y="742"/>
                    <a:pt x="19600" y="737"/>
                  </a:cubicBezTo>
                  <a:cubicBezTo>
                    <a:pt x="20033" y="685"/>
                    <a:pt x="20467" y="554"/>
                    <a:pt x="20900" y="554"/>
                  </a:cubicBezTo>
                  <a:cubicBezTo>
                    <a:pt x="21038" y="554"/>
                    <a:pt x="21175" y="567"/>
                    <a:pt x="21312" y="600"/>
                  </a:cubicBezTo>
                  <a:lnTo>
                    <a:pt x="21335" y="600"/>
                  </a:lnTo>
                  <a:cubicBezTo>
                    <a:pt x="21198" y="646"/>
                    <a:pt x="21084" y="737"/>
                    <a:pt x="21084" y="920"/>
                  </a:cubicBezTo>
                  <a:cubicBezTo>
                    <a:pt x="20789" y="6502"/>
                    <a:pt x="17696" y="12356"/>
                    <a:pt x="11424" y="12356"/>
                  </a:cubicBezTo>
                  <a:cubicBezTo>
                    <a:pt x="11388" y="12356"/>
                    <a:pt x="11351" y="12355"/>
                    <a:pt x="11314" y="12355"/>
                  </a:cubicBezTo>
                  <a:cubicBezTo>
                    <a:pt x="8416" y="12332"/>
                    <a:pt x="5791" y="10620"/>
                    <a:pt x="4125" y="8315"/>
                  </a:cubicBezTo>
                  <a:cubicBezTo>
                    <a:pt x="2869" y="6603"/>
                    <a:pt x="1340" y="3430"/>
                    <a:pt x="1979" y="1239"/>
                  </a:cubicBezTo>
                  <a:cubicBezTo>
                    <a:pt x="2094" y="1220"/>
                    <a:pt x="2208" y="1212"/>
                    <a:pt x="2321" y="1212"/>
                  </a:cubicBezTo>
                  <a:cubicBezTo>
                    <a:pt x="2747" y="1212"/>
                    <a:pt x="3162" y="1327"/>
                    <a:pt x="3577" y="1399"/>
                  </a:cubicBezTo>
                  <a:cubicBezTo>
                    <a:pt x="3594" y="1404"/>
                    <a:pt x="3610" y="1406"/>
                    <a:pt x="3624" y="1406"/>
                  </a:cubicBezTo>
                  <a:cubicBezTo>
                    <a:pt x="3740" y="1406"/>
                    <a:pt x="3749" y="1252"/>
                    <a:pt x="3668" y="1171"/>
                  </a:cubicBezTo>
                  <a:cubicBezTo>
                    <a:pt x="3348" y="805"/>
                    <a:pt x="2920" y="656"/>
                    <a:pt x="2465" y="656"/>
                  </a:cubicBezTo>
                  <a:cubicBezTo>
                    <a:pt x="1555" y="656"/>
                    <a:pt x="541" y="1254"/>
                    <a:pt x="84" y="1924"/>
                  </a:cubicBezTo>
                  <a:cubicBezTo>
                    <a:pt x="0" y="2025"/>
                    <a:pt x="103" y="2126"/>
                    <a:pt x="208" y="2126"/>
                  </a:cubicBezTo>
                  <a:cubicBezTo>
                    <a:pt x="245" y="2126"/>
                    <a:pt x="283" y="2113"/>
                    <a:pt x="313" y="2084"/>
                  </a:cubicBezTo>
                  <a:cubicBezTo>
                    <a:pt x="655" y="1787"/>
                    <a:pt x="1066" y="1513"/>
                    <a:pt x="1500" y="1353"/>
                  </a:cubicBezTo>
                  <a:lnTo>
                    <a:pt x="1500" y="1353"/>
                  </a:lnTo>
                  <a:cubicBezTo>
                    <a:pt x="678" y="3453"/>
                    <a:pt x="2276" y="6603"/>
                    <a:pt x="3326" y="8315"/>
                  </a:cubicBezTo>
                  <a:cubicBezTo>
                    <a:pt x="4832" y="10757"/>
                    <a:pt x="7525" y="12652"/>
                    <a:pt x="10424" y="12971"/>
                  </a:cubicBezTo>
                  <a:cubicBezTo>
                    <a:pt x="10793" y="13011"/>
                    <a:pt x="11155" y="13031"/>
                    <a:pt x="11510" y="13031"/>
                  </a:cubicBezTo>
                  <a:cubicBezTo>
                    <a:pt x="17819" y="13031"/>
                    <a:pt x="21766" y="6860"/>
                    <a:pt x="21723" y="874"/>
                  </a:cubicBezTo>
                  <a:cubicBezTo>
                    <a:pt x="21723" y="783"/>
                    <a:pt x="21700" y="714"/>
                    <a:pt x="21677" y="668"/>
                  </a:cubicBezTo>
                  <a:lnTo>
                    <a:pt x="21677" y="668"/>
                  </a:lnTo>
                  <a:cubicBezTo>
                    <a:pt x="22111" y="828"/>
                    <a:pt x="22476" y="1056"/>
                    <a:pt x="22818" y="1376"/>
                  </a:cubicBezTo>
                  <a:cubicBezTo>
                    <a:pt x="22877" y="1435"/>
                    <a:pt x="22941" y="1458"/>
                    <a:pt x="22996" y="1458"/>
                  </a:cubicBezTo>
                  <a:cubicBezTo>
                    <a:pt x="23113" y="1458"/>
                    <a:pt x="23193" y="1355"/>
                    <a:pt x="23115" y="1262"/>
                  </a:cubicBezTo>
                  <a:cubicBezTo>
                    <a:pt x="22661" y="596"/>
                    <a:pt x="21656" y="1"/>
                    <a:pt x="207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443;p53">
            <a:extLst>
              <a:ext uri="{FF2B5EF4-FFF2-40B4-BE49-F238E27FC236}">
                <a16:creationId xmlns:a16="http://schemas.microsoft.com/office/drawing/2014/main" id="{E27B4B04-139D-FFAF-43AC-32870E7DB44D}"/>
              </a:ext>
            </a:extLst>
          </p:cNvPr>
          <p:cNvGrpSpPr/>
          <p:nvPr/>
        </p:nvGrpSpPr>
        <p:grpSpPr>
          <a:xfrm>
            <a:off x="6841083" y="3034568"/>
            <a:ext cx="573039" cy="572723"/>
            <a:chOff x="5012025" y="4748550"/>
            <a:chExt cx="826300" cy="825725"/>
          </a:xfrm>
        </p:grpSpPr>
        <p:sp>
          <p:nvSpPr>
            <p:cNvPr id="12" name="Google Shape;2444;p53">
              <a:extLst>
                <a:ext uri="{FF2B5EF4-FFF2-40B4-BE49-F238E27FC236}">
                  <a16:creationId xmlns:a16="http://schemas.microsoft.com/office/drawing/2014/main" id="{9925A713-B3A0-BA4A-162A-8241E3F4518D}"/>
                </a:ext>
              </a:extLst>
            </p:cNvPr>
            <p:cNvSpPr/>
            <p:nvPr/>
          </p:nvSpPr>
          <p:spPr>
            <a:xfrm>
              <a:off x="5012025" y="4748550"/>
              <a:ext cx="826300" cy="825725"/>
            </a:xfrm>
            <a:custGeom>
              <a:avLst/>
              <a:gdLst/>
              <a:ahLst/>
              <a:cxnLst/>
              <a:rect l="l" t="t" r="r" b="b"/>
              <a:pathLst>
                <a:path w="33052" h="33029" extrusionOk="0">
                  <a:moveTo>
                    <a:pt x="16526" y="1"/>
                  </a:moveTo>
                  <a:cubicBezTo>
                    <a:pt x="7419" y="1"/>
                    <a:pt x="1" y="7419"/>
                    <a:pt x="1" y="16526"/>
                  </a:cubicBezTo>
                  <a:cubicBezTo>
                    <a:pt x="1" y="25611"/>
                    <a:pt x="7419" y="33029"/>
                    <a:pt x="16526" y="33029"/>
                  </a:cubicBezTo>
                  <a:cubicBezTo>
                    <a:pt x="25633" y="33029"/>
                    <a:pt x="33052" y="25611"/>
                    <a:pt x="33052" y="16526"/>
                  </a:cubicBezTo>
                  <a:cubicBezTo>
                    <a:pt x="33052" y="7419"/>
                    <a:pt x="25633" y="1"/>
                    <a:pt x="16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45;p53">
              <a:extLst>
                <a:ext uri="{FF2B5EF4-FFF2-40B4-BE49-F238E27FC236}">
                  <a16:creationId xmlns:a16="http://schemas.microsoft.com/office/drawing/2014/main" id="{835A54BB-7314-2287-13A0-9FB7D8957678}"/>
                </a:ext>
              </a:extLst>
            </p:cNvPr>
            <p:cNvSpPr/>
            <p:nvPr/>
          </p:nvSpPr>
          <p:spPr>
            <a:xfrm>
              <a:off x="5054825" y="4791350"/>
              <a:ext cx="740700" cy="740125"/>
            </a:xfrm>
            <a:custGeom>
              <a:avLst/>
              <a:gdLst/>
              <a:ahLst/>
              <a:cxnLst/>
              <a:rect l="l" t="t" r="r" b="b"/>
              <a:pathLst>
                <a:path w="29628" h="29605" extrusionOk="0">
                  <a:moveTo>
                    <a:pt x="14814" y="1"/>
                  </a:moveTo>
                  <a:cubicBezTo>
                    <a:pt x="6665" y="1"/>
                    <a:pt x="0" y="6643"/>
                    <a:pt x="0" y="14814"/>
                  </a:cubicBezTo>
                  <a:cubicBezTo>
                    <a:pt x="0" y="22963"/>
                    <a:pt x="6665" y="29605"/>
                    <a:pt x="14814" y="29605"/>
                  </a:cubicBezTo>
                  <a:cubicBezTo>
                    <a:pt x="22985" y="29605"/>
                    <a:pt x="29628" y="22963"/>
                    <a:pt x="29628" y="14814"/>
                  </a:cubicBezTo>
                  <a:cubicBezTo>
                    <a:pt x="29628" y="6643"/>
                    <a:pt x="22985" y="1"/>
                    <a:pt x="148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46;p53">
              <a:extLst>
                <a:ext uri="{FF2B5EF4-FFF2-40B4-BE49-F238E27FC236}">
                  <a16:creationId xmlns:a16="http://schemas.microsoft.com/office/drawing/2014/main" id="{52BA97E7-F992-45E2-E160-50BE3D35894D}"/>
                </a:ext>
              </a:extLst>
            </p:cNvPr>
            <p:cNvSpPr/>
            <p:nvPr/>
          </p:nvSpPr>
          <p:spPr>
            <a:xfrm>
              <a:off x="5074800" y="4811900"/>
              <a:ext cx="700750" cy="700750"/>
            </a:xfrm>
            <a:custGeom>
              <a:avLst/>
              <a:gdLst/>
              <a:ahLst/>
              <a:cxnLst/>
              <a:rect l="l" t="t" r="r" b="b"/>
              <a:pathLst>
                <a:path w="28030" h="28030" extrusionOk="0">
                  <a:moveTo>
                    <a:pt x="14015" y="0"/>
                  </a:moveTo>
                  <a:cubicBezTo>
                    <a:pt x="6277" y="0"/>
                    <a:pt x="0" y="6277"/>
                    <a:pt x="0" y="14015"/>
                  </a:cubicBezTo>
                  <a:cubicBezTo>
                    <a:pt x="0" y="21753"/>
                    <a:pt x="6277" y="28030"/>
                    <a:pt x="14015" y="28030"/>
                  </a:cubicBezTo>
                  <a:cubicBezTo>
                    <a:pt x="21753" y="28030"/>
                    <a:pt x="28030" y="21753"/>
                    <a:pt x="28030" y="14015"/>
                  </a:cubicBezTo>
                  <a:cubicBezTo>
                    <a:pt x="28030" y="6277"/>
                    <a:pt x="21753" y="0"/>
                    <a:pt x="1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47;p53">
              <a:extLst>
                <a:ext uri="{FF2B5EF4-FFF2-40B4-BE49-F238E27FC236}">
                  <a16:creationId xmlns:a16="http://schemas.microsoft.com/office/drawing/2014/main" id="{B7A1DD77-8A70-EE49-F792-7711B852CB88}"/>
                </a:ext>
              </a:extLst>
            </p:cNvPr>
            <p:cNvSpPr/>
            <p:nvPr/>
          </p:nvSpPr>
          <p:spPr>
            <a:xfrm>
              <a:off x="5307050" y="4942000"/>
              <a:ext cx="77050" cy="168350"/>
            </a:xfrm>
            <a:custGeom>
              <a:avLst/>
              <a:gdLst/>
              <a:ahLst/>
              <a:cxnLst/>
              <a:rect l="l" t="t" r="r" b="b"/>
              <a:pathLst>
                <a:path w="3082" h="6734" extrusionOk="0">
                  <a:moveTo>
                    <a:pt x="1529" y="1"/>
                  </a:moveTo>
                  <a:cubicBezTo>
                    <a:pt x="685" y="1"/>
                    <a:pt x="0" y="1507"/>
                    <a:pt x="0" y="3356"/>
                  </a:cubicBezTo>
                  <a:cubicBezTo>
                    <a:pt x="0" y="5205"/>
                    <a:pt x="685" y="6734"/>
                    <a:pt x="1529" y="6734"/>
                  </a:cubicBezTo>
                  <a:cubicBezTo>
                    <a:pt x="2397" y="6734"/>
                    <a:pt x="3082" y="5205"/>
                    <a:pt x="3082" y="3356"/>
                  </a:cubicBezTo>
                  <a:cubicBezTo>
                    <a:pt x="3082" y="1484"/>
                    <a:pt x="2397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48;p53">
              <a:extLst>
                <a:ext uri="{FF2B5EF4-FFF2-40B4-BE49-F238E27FC236}">
                  <a16:creationId xmlns:a16="http://schemas.microsoft.com/office/drawing/2014/main" id="{149F8FFE-1B17-F923-4495-0DAA0CFB1D4B}"/>
                </a:ext>
              </a:extLst>
            </p:cNvPr>
            <p:cNvSpPr/>
            <p:nvPr/>
          </p:nvSpPr>
          <p:spPr>
            <a:xfrm>
              <a:off x="5465675" y="4942000"/>
              <a:ext cx="77075" cy="168350"/>
            </a:xfrm>
            <a:custGeom>
              <a:avLst/>
              <a:gdLst/>
              <a:ahLst/>
              <a:cxnLst/>
              <a:rect l="l" t="t" r="r" b="b"/>
              <a:pathLst>
                <a:path w="3083" h="6734" extrusionOk="0">
                  <a:moveTo>
                    <a:pt x="1553" y="1"/>
                  </a:moveTo>
                  <a:cubicBezTo>
                    <a:pt x="685" y="1"/>
                    <a:pt x="1" y="1507"/>
                    <a:pt x="1" y="3356"/>
                  </a:cubicBezTo>
                  <a:cubicBezTo>
                    <a:pt x="1" y="5205"/>
                    <a:pt x="685" y="6734"/>
                    <a:pt x="1553" y="6734"/>
                  </a:cubicBezTo>
                  <a:cubicBezTo>
                    <a:pt x="2397" y="6734"/>
                    <a:pt x="3082" y="5205"/>
                    <a:pt x="3082" y="3356"/>
                  </a:cubicBezTo>
                  <a:cubicBezTo>
                    <a:pt x="3082" y="1484"/>
                    <a:pt x="2397" y="1"/>
                    <a:pt x="1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49;p53">
              <a:extLst>
                <a:ext uri="{FF2B5EF4-FFF2-40B4-BE49-F238E27FC236}">
                  <a16:creationId xmlns:a16="http://schemas.microsoft.com/office/drawing/2014/main" id="{05B41C12-47CF-FD48-F096-FF43029F650C}"/>
                </a:ext>
              </a:extLst>
            </p:cNvPr>
            <p:cNvSpPr/>
            <p:nvPr/>
          </p:nvSpPr>
          <p:spPr>
            <a:xfrm>
              <a:off x="5134325" y="5082225"/>
              <a:ext cx="579825" cy="325775"/>
            </a:xfrm>
            <a:custGeom>
              <a:avLst/>
              <a:gdLst/>
              <a:ahLst/>
              <a:cxnLst/>
              <a:rect l="l" t="t" r="r" b="b"/>
              <a:pathLst>
                <a:path w="23193" h="13031" extrusionOk="0">
                  <a:moveTo>
                    <a:pt x="20743" y="1"/>
                  </a:moveTo>
                  <a:cubicBezTo>
                    <a:pt x="20279" y="1"/>
                    <a:pt x="19840" y="155"/>
                    <a:pt x="19509" y="532"/>
                  </a:cubicBezTo>
                  <a:cubicBezTo>
                    <a:pt x="19448" y="593"/>
                    <a:pt x="19477" y="744"/>
                    <a:pt x="19565" y="744"/>
                  </a:cubicBezTo>
                  <a:cubicBezTo>
                    <a:pt x="19576" y="744"/>
                    <a:pt x="19588" y="742"/>
                    <a:pt x="19600" y="737"/>
                  </a:cubicBezTo>
                  <a:cubicBezTo>
                    <a:pt x="20033" y="685"/>
                    <a:pt x="20467" y="554"/>
                    <a:pt x="20900" y="554"/>
                  </a:cubicBezTo>
                  <a:cubicBezTo>
                    <a:pt x="21038" y="554"/>
                    <a:pt x="21175" y="567"/>
                    <a:pt x="21312" y="600"/>
                  </a:cubicBezTo>
                  <a:lnTo>
                    <a:pt x="21335" y="600"/>
                  </a:lnTo>
                  <a:cubicBezTo>
                    <a:pt x="21198" y="646"/>
                    <a:pt x="21084" y="737"/>
                    <a:pt x="21084" y="920"/>
                  </a:cubicBezTo>
                  <a:cubicBezTo>
                    <a:pt x="20789" y="6502"/>
                    <a:pt x="17696" y="12356"/>
                    <a:pt x="11424" y="12356"/>
                  </a:cubicBezTo>
                  <a:cubicBezTo>
                    <a:pt x="11388" y="12356"/>
                    <a:pt x="11351" y="12355"/>
                    <a:pt x="11314" y="12355"/>
                  </a:cubicBezTo>
                  <a:cubicBezTo>
                    <a:pt x="8416" y="12332"/>
                    <a:pt x="5791" y="10620"/>
                    <a:pt x="4125" y="8315"/>
                  </a:cubicBezTo>
                  <a:cubicBezTo>
                    <a:pt x="2869" y="6603"/>
                    <a:pt x="1340" y="3430"/>
                    <a:pt x="1979" y="1239"/>
                  </a:cubicBezTo>
                  <a:cubicBezTo>
                    <a:pt x="2094" y="1220"/>
                    <a:pt x="2208" y="1212"/>
                    <a:pt x="2321" y="1212"/>
                  </a:cubicBezTo>
                  <a:cubicBezTo>
                    <a:pt x="2747" y="1212"/>
                    <a:pt x="3162" y="1327"/>
                    <a:pt x="3577" y="1399"/>
                  </a:cubicBezTo>
                  <a:cubicBezTo>
                    <a:pt x="3594" y="1404"/>
                    <a:pt x="3610" y="1406"/>
                    <a:pt x="3624" y="1406"/>
                  </a:cubicBezTo>
                  <a:cubicBezTo>
                    <a:pt x="3740" y="1406"/>
                    <a:pt x="3749" y="1252"/>
                    <a:pt x="3668" y="1171"/>
                  </a:cubicBezTo>
                  <a:cubicBezTo>
                    <a:pt x="3348" y="805"/>
                    <a:pt x="2920" y="656"/>
                    <a:pt x="2465" y="656"/>
                  </a:cubicBezTo>
                  <a:cubicBezTo>
                    <a:pt x="1555" y="656"/>
                    <a:pt x="541" y="1254"/>
                    <a:pt x="84" y="1924"/>
                  </a:cubicBezTo>
                  <a:cubicBezTo>
                    <a:pt x="0" y="2025"/>
                    <a:pt x="103" y="2126"/>
                    <a:pt x="208" y="2126"/>
                  </a:cubicBezTo>
                  <a:cubicBezTo>
                    <a:pt x="245" y="2126"/>
                    <a:pt x="283" y="2113"/>
                    <a:pt x="313" y="2084"/>
                  </a:cubicBezTo>
                  <a:cubicBezTo>
                    <a:pt x="655" y="1787"/>
                    <a:pt x="1066" y="1513"/>
                    <a:pt x="1500" y="1353"/>
                  </a:cubicBezTo>
                  <a:lnTo>
                    <a:pt x="1500" y="1353"/>
                  </a:lnTo>
                  <a:cubicBezTo>
                    <a:pt x="678" y="3453"/>
                    <a:pt x="2276" y="6603"/>
                    <a:pt x="3326" y="8315"/>
                  </a:cubicBezTo>
                  <a:cubicBezTo>
                    <a:pt x="4832" y="10757"/>
                    <a:pt x="7525" y="12652"/>
                    <a:pt x="10424" y="12971"/>
                  </a:cubicBezTo>
                  <a:cubicBezTo>
                    <a:pt x="10793" y="13011"/>
                    <a:pt x="11155" y="13031"/>
                    <a:pt x="11510" y="13031"/>
                  </a:cubicBezTo>
                  <a:cubicBezTo>
                    <a:pt x="17819" y="13031"/>
                    <a:pt x="21766" y="6860"/>
                    <a:pt x="21723" y="874"/>
                  </a:cubicBezTo>
                  <a:cubicBezTo>
                    <a:pt x="21723" y="783"/>
                    <a:pt x="21700" y="714"/>
                    <a:pt x="21677" y="668"/>
                  </a:cubicBezTo>
                  <a:lnTo>
                    <a:pt x="21677" y="668"/>
                  </a:lnTo>
                  <a:cubicBezTo>
                    <a:pt x="22111" y="828"/>
                    <a:pt x="22476" y="1056"/>
                    <a:pt x="22818" y="1376"/>
                  </a:cubicBezTo>
                  <a:cubicBezTo>
                    <a:pt x="22877" y="1435"/>
                    <a:pt x="22941" y="1458"/>
                    <a:pt x="22996" y="1458"/>
                  </a:cubicBezTo>
                  <a:cubicBezTo>
                    <a:pt x="23113" y="1458"/>
                    <a:pt x="23193" y="1355"/>
                    <a:pt x="23115" y="1262"/>
                  </a:cubicBezTo>
                  <a:cubicBezTo>
                    <a:pt x="22661" y="596"/>
                    <a:pt x="21656" y="1"/>
                    <a:pt x="207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443;p53">
            <a:extLst>
              <a:ext uri="{FF2B5EF4-FFF2-40B4-BE49-F238E27FC236}">
                <a16:creationId xmlns:a16="http://schemas.microsoft.com/office/drawing/2014/main" id="{5C606E86-860C-28D9-EB67-50E9751EB316}"/>
              </a:ext>
            </a:extLst>
          </p:cNvPr>
          <p:cNvGrpSpPr/>
          <p:nvPr/>
        </p:nvGrpSpPr>
        <p:grpSpPr>
          <a:xfrm>
            <a:off x="5971610" y="3681875"/>
            <a:ext cx="573039" cy="572723"/>
            <a:chOff x="5012025" y="4748550"/>
            <a:chExt cx="826300" cy="825725"/>
          </a:xfrm>
        </p:grpSpPr>
        <p:sp>
          <p:nvSpPr>
            <p:cNvPr id="19" name="Google Shape;2444;p53">
              <a:extLst>
                <a:ext uri="{FF2B5EF4-FFF2-40B4-BE49-F238E27FC236}">
                  <a16:creationId xmlns:a16="http://schemas.microsoft.com/office/drawing/2014/main" id="{A5F53550-D21B-AFC1-BBB4-2D0175D1885A}"/>
                </a:ext>
              </a:extLst>
            </p:cNvPr>
            <p:cNvSpPr/>
            <p:nvPr/>
          </p:nvSpPr>
          <p:spPr>
            <a:xfrm>
              <a:off x="5012025" y="4748550"/>
              <a:ext cx="826300" cy="825725"/>
            </a:xfrm>
            <a:custGeom>
              <a:avLst/>
              <a:gdLst/>
              <a:ahLst/>
              <a:cxnLst/>
              <a:rect l="l" t="t" r="r" b="b"/>
              <a:pathLst>
                <a:path w="33052" h="33029" extrusionOk="0">
                  <a:moveTo>
                    <a:pt x="16526" y="1"/>
                  </a:moveTo>
                  <a:cubicBezTo>
                    <a:pt x="7419" y="1"/>
                    <a:pt x="1" y="7419"/>
                    <a:pt x="1" y="16526"/>
                  </a:cubicBezTo>
                  <a:cubicBezTo>
                    <a:pt x="1" y="25611"/>
                    <a:pt x="7419" y="33029"/>
                    <a:pt x="16526" y="33029"/>
                  </a:cubicBezTo>
                  <a:cubicBezTo>
                    <a:pt x="25633" y="33029"/>
                    <a:pt x="33052" y="25611"/>
                    <a:pt x="33052" y="16526"/>
                  </a:cubicBezTo>
                  <a:cubicBezTo>
                    <a:pt x="33052" y="7419"/>
                    <a:pt x="25633" y="1"/>
                    <a:pt x="16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45;p53">
              <a:extLst>
                <a:ext uri="{FF2B5EF4-FFF2-40B4-BE49-F238E27FC236}">
                  <a16:creationId xmlns:a16="http://schemas.microsoft.com/office/drawing/2014/main" id="{5EA91BF1-947D-2FEE-1472-5AAD1FE26F07}"/>
                </a:ext>
              </a:extLst>
            </p:cNvPr>
            <p:cNvSpPr/>
            <p:nvPr/>
          </p:nvSpPr>
          <p:spPr>
            <a:xfrm>
              <a:off x="5054825" y="4791350"/>
              <a:ext cx="740700" cy="740125"/>
            </a:xfrm>
            <a:custGeom>
              <a:avLst/>
              <a:gdLst/>
              <a:ahLst/>
              <a:cxnLst/>
              <a:rect l="l" t="t" r="r" b="b"/>
              <a:pathLst>
                <a:path w="29628" h="29605" extrusionOk="0">
                  <a:moveTo>
                    <a:pt x="14814" y="1"/>
                  </a:moveTo>
                  <a:cubicBezTo>
                    <a:pt x="6665" y="1"/>
                    <a:pt x="0" y="6643"/>
                    <a:pt x="0" y="14814"/>
                  </a:cubicBezTo>
                  <a:cubicBezTo>
                    <a:pt x="0" y="22963"/>
                    <a:pt x="6665" y="29605"/>
                    <a:pt x="14814" y="29605"/>
                  </a:cubicBezTo>
                  <a:cubicBezTo>
                    <a:pt x="22985" y="29605"/>
                    <a:pt x="29628" y="22963"/>
                    <a:pt x="29628" y="14814"/>
                  </a:cubicBezTo>
                  <a:cubicBezTo>
                    <a:pt x="29628" y="6643"/>
                    <a:pt x="22985" y="1"/>
                    <a:pt x="148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46;p53">
              <a:extLst>
                <a:ext uri="{FF2B5EF4-FFF2-40B4-BE49-F238E27FC236}">
                  <a16:creationId xmlns:a16="http://schemas.microsoft.com/office/drawing/2014/main" id="{62409B72-C1AE-AB69-5108-94A3AE2E08E2}"/>
                </a:ext>
              </a:extLst>
            </p:cNvPr>
            <p:cNvSpPr/>
            <p:nvPr/>
          </p:nvSpPr>
          <p:spPr>
            <a:xfrm>
              <a:off x="5074800" y="4811900"/>
              <a:ext cx="700750" cy="700750"/>
            </a:xfrm>
            <a:custGeom>
              <a:avLst/>
              <a:gdLst/>
              <a:ahLst/>
              <a:cxnLst/>
              <a:rect l="l" t="t" r="r" b="b"/>
              <a:pathLst>
                <a:path w="28030" h="28030" extrusionOk="0">
                  <a:moveTo>
                    <a:pt x="14015" y="0"/>
                  </a:moveTo>
                  <a:cubicBezTo>
                    <a:pt x="6277" y="0"/>
                    <a:pt x="0" y="6277"/>
                    <a:pt x="0" y="14015"/>
                  </a:cubicBezTo>
                  <a:cubicBezTo>
                    <a:pt x="0" y="21753"/>
                    <a:pt x="6277" y="28030"/>
                    <a:pt x="14015" y="28030"/>
                  </a:cubicBezTo>
                  <a:cubicBezTo>
                    <a:pt x="21753" y="28030"/>
                    <a:pt x="28030" y="21753"/>
                    <a:pt x="28030" y="14015"/>
                  </a:cubicBezTo>
                  <a:cubicBezTo>
                    <a:pt x="28030" y="6277"/>
                    <a:pt x="21753" y="0"/>
                    <a:pt x="1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47;p53">
              <a:extLst>
                <a:ext uri="{FF2B5EF4-FFF2-40B4-BE49-F238E27FC236}">
                  <a16:creationId xmlns:a16="http://schemas.microsoft.com/office/drawing/2014/main" id="{4F7F5A4D-F7E5-050A-2BB9-58201627F4A3}"/>
                </a:ext>
              </a:extLst>
            </p:cNvPr>
            <p:cNvSpPr/>
            <p:nvPr/>
          </p:nvSpPr>
          <p:spPr>
            <a:xfrm>
              <a:off x="5307050" y="4942000"/>
              <a:ext cx="77050" cy="168350"/>
            </a:xfrm>
            <a:custGeom>
              <a:avLst/>
              <a:gdLst/>
              <a:ahLst/>
              <a:cxnLst/>
              <a:rect l="l" t="t" r="r" b="b"/>
              <a:pathLst>
                <a:path w="3082" h="6734" extrusionOk="0">
                  <a:moveTo>
                    <a:pt x="1529" y="1"/>
                  </a:moveTo>
                  <a:cubicBezTo>
                    <a:pt x="685" y="1"/>
                    <a:pt x="0" y="1507"/>
                    <a:pt x="0" y="3356"/>
                  </a:cubicBezTo>
                  <a:cubicBezTo>
                    <a:pt x="0" y="5205"/>
                    <a:pt x="685" y="6734"/>
                    <a:pt x="1529" y="6734"/>
                  </a:cubicBezTo>
                  <a:cubicBezTo>
                    <a:pt x="2397" y="6734"/>
                    <a:pt x="3082" y="5205"/>
                    <a:pt x="3082" y="3356"/>
                  </a:cubicBezTo>
                  <a:cubicBezTo>
                    <a:pt x="3082" y="1484"/>
                    <a:pt x="2397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48;p53">
              <a:extLst>
                <a:ext uri="{FF2B5EF4-FFF2-40B4-BE49-F238E27FC236}">
                  <a16:creationId xmlns:a16="http://schemas.microsoft.com/office/drawing/2014/main" id="{6EBD1C8F-A758-8F6A-4DC0-F9BEA4471A6D}"/>
                </a:ext>
              </a:extLst>
            </p:cNvPr>
            <p:cNvSpPr/>
            <p:nvPr/>
          </p:nvSpPr>
          <p:spPr>
            <a:xfrm>
              <a:off x="5465675" y="4942000"/>
              <a:ext cx="77075" cy="168350"/>
            </a:xfrm>
            <a:custGeom>
              <a:avLst/>
              <a:gdLst/>
              <a:ahLst/>
              <a:cxnLst/>
              <a:rect l="l" t="t" r="r" b="b"/>
              <a:pathLst>
                <a:path w="3083" h="6734" extrusionOk="0">
                  <a:moveTo>
                    <a:pt x="1553" y="1"/>
                  </a:moveTo>
                  <a:cubicBezTo>
                    <a:pt x="685" y="1"/>
                    <a:pt x="1" y="1507"/>
                    <a:pt x="1" y="3356"/>
                  </a:cubicBezTo>
                  <a:cubicBezTo>
                    <a:pt x="1" y="5205"/>
                    <a:pt x="685" y="6734"/>
                    <a:pt x="1553" y="6734"/>
                  </a:cubicBezTo>
                  <a:cubicBezTo>
                    <a:pt x="2397" y="6734"/>
                    <a:pt x="3082" y="5205"/>
                    <a:pt x="3082" y="3356"/>
                  </a:cubicBezTo>
                  <a:cubicBezTo>
                    <a:pt x="3082" y="1484"/>
                    <a:pt x="2397" y="1"/>
                    <a:pt x="1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49;p53">
              <a:extLst>
                <a:ext uri="{FF2B5EF4-FFF2-40B4-BE49-F238E27FC236}">
                  <a16:creationId xmlns:a16="http://schemas.microsoft.com/office/drawing/2014/main" id="{7CDF0CC6-E6C4-36F1-59E1-E816F4605053}"/>
                </a:ext>
              </a:extLst>
            </p:cNvPr>
            <p:cNvSpPr/>
            <p:nvPr/>
          </p:nvSpPr>
          <p:spPr>
            <a:xfrm>
              <a:off x="5134325" y="5082225"/>
              <a:ext cx="579825" cy="325775"/>
            </a:xfrm>
            <a:custGeom>
              <a:avLst/>
              <a:gdLst/>
              <a:ahLst/>
              <a:cxnLst/>
              <a:rect l="l" t="t" r="r" b="b"/>
              <a:pathLst>
                <a:path w="23193" h="13031" extrusionOk="0">
                  <a:moveTo>
                    <a:pt x="20743" y="1"/>
                  </a:moveTo>
                  <a:cubicBezTo>
                    <a:pt x="20279" y="1"/>
                    <a:pt x="19840" y="155"/>
                    <a:pt x="19509" y="532"/>
                  </a:cubicBezTo>
                  <a:cubicBezTo>
                    <a:pt x="19448" y="593"/>
                    <a:pt x="19477" y="744"/>
                    <a:pt x="19565" y="744"/>
                  </a:cubicBezTo>
                  <a:cubicBezTo>
                    <a:pt x="19576" y="744"/>
                    <a:pt x="19588" y="742"/>
                    <a:pt x="19600" y="737"/>
                  </a:cubicBezTo>
                  <a:cubicBezTo>
                    <a:pt x="20033" y="685"/>
                    <a:pt x="20467" y="554"/>
                    <a:pt x="20900" y="554"/>
                  </a:cubicBezTo>
                  <a:cubicBezTo>
                    <a:pt x="21038" y="554"/>
                    <a:pt x="21175" y="567"/>
                    <a:pt x="21312" y="600"/>
                  </a:cubicBezTo>
                  <a:lnTo>
                    <a:pt x="21335" y="600"/>
                  </a:lnTo>
                  <a:cubicBezTo>
                    <a:pt x="21198" y="646"/>
                    <a:pt x="21084" y="737"/>
                    <a:pt x="21084" y="920"/>
                  </a:cubicBezTo>
                  <a:cubicBezTo>
                    <a:pt x="20789" y="6502"/>
                    <a:pt x="17696" y="12356"/>
                    <a:pt x="11424" y="12356"/>
                  </a:cubicBezTo>
                  <a:cubicBezTo>
                    <a:pt x="11388" y="12356"/>
                    <a:pt x="11351" y="12355"/>
                    <a:pt x="11314" y="12355"/>
                  </a:cubicBezTo>
                  <a:cubicBezTo>
                    <a:pt x="8416" y="12332"/>
                    <a:pt x="5791" y="10620"/>
                    <a:pt x="4125" y="8315"/>
                  </a:cubicBezTo>
                  <a:cubicBezTo>
                    <a:pt x="2869" y="6603"/>
                    <a:pt x="1340" y="3430"/>
                    <a:pt x="1979" y="1239"/>
                  </a:cubicBezTo>
                  <a:cubicBezTo>
                    <a:pt x="2094" y="1220"/>
                    <a:pt x="2208" y="1212"/>
                    <a:pt x="2321" y="1212"/>
                  </a:cubicBezTo>
                  <a:cubicBezTo>
                    <a:pt x="2747" y="1212"/>
                    <a:pt x="3162" y="1327"/>
                    <a:pt x="3577" y="1399"/>
                  </a:cubicBezTo>
                  <a:cubicBezTo>
                    <a:pt x="3594" y="1404"/>
                    <a:pt x="3610" y="1406"/>
                    <a:pt x="3624" y="1406"/>
                  </a:cubicBezTo>
                  <a:cubicBezTo>
                    <a:pt x="3740" y="1406"/>
                    <a:pt x="3749" y="1252"/>
                    <a:pt x="3668" y="1171"/>
                  </a:cubicBezTo>
                  <a:cubicBezTo>
                    <a:pt x="3348" y="805"/>
                    <a:pt x="2920" y="656"/>
                    <a:pt x="2465" y="656"/>
                  </a:cubicBezTo>
                  <a:cubicBezTo>
                    <a:pt x="1555" y="656"/>
                    <a:pt x="541" y="1254"/>
                    <a:pt x="84" y="1924"/>
                  </a:cubicBezTo>
                  <a:cubicBezTo>
                    <a:pt x="0" y="2025"/>
                    <a:pt x="103" y="2126"/>
                    <a:pt x="208" y="2126"/>
                  </a:cubicBezTo>
                  <a:cubicBezTo>
                    <a:pt x="245" y="2126"/>
                    <a:pt x="283" y="2113"/>
                    <a:pt x="313" y="2084"/>
                  </a:cubicBezTo>
                  <a:cubicBezTo>
                    <a:pt x="655" y="1787"/>
                    <a:pt x="1066" y="1513"/>
                    <a:pt x="1500" y="1353"/>
                  </a:cubicBezTo>
                  <a:lnTo>
                    <a:pt x="1500" y="1353"/>
                  </a:lnTo>
                  <a:cubicBezTo>
                    <a:pt x="678" y="3453"/>
                    <a:pt x="2276" y="6603"/>
                    <a:pt x="3326" y="8315"/>
                  </a:cubicBezTo>
                  <a:cubicBezTo>
                    <a:pt x="4832" y="10757"/>
                    <a:pt x="7525" y="12652"/>
                    <a:pt x="10424" y="12971"/>
                  </a:cubicBezTo>
                  <a:cubicBezTo>
                    <a:pt x="10793" y="13011"/>
                    <a:pt x="11155" y="13031"/>
                    <a:pt x="11510" y="13031"/>
                  </a:cubicBezTo>
                  <a:cubicBezTo>
                    <a:pt x="17819" y="13031"/>
                    <a:pt x="21766" y="6860"/>
                    <a:pt x="21723" y="874"/>
                  </a:cubicBezTo>
                  <a:cubicBezTo>
                    <a:pt x="21723" y="783"/>
                    <a:pt x="21700" y="714"/>
                    <a:pt x="21677" y="668"/>
                  </a:cubicBezTo>
                  <a:lnTo>
                    <a:pt x="21677" y="668"/>
                  </a:lnTo>
                  <a:cubicBezTo>
                    <a:pt x="22111" y="828"/>
                    <a:pt x="22476" y="1056"/>
                    <a:pt x="22818" y="1376"/>
                  </a:cubicBezTo>
                  <a:cubicBezTo>
                    <a:pt x="22877" y="1435"/>
                    <a:pt x="22941" y="1458"/>
                    <a:pt x="22996" y="1458"/>
                  </a:cubicBezTo>
                  <a:cubicBezTo>
                    <a:pt x="23113" y="1458"/>
                    <a:pt x="23193" y="1355"/>
                    <a:pt x="23115" y="1262"/>
                  </a:cubicBezTo>
                  <a:cubicBezTo>
                    <a:pt x="22661" y="596"/>
                    <a:pt x="21656" y="1"/>
                    <a:pt x="207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37;p55">
            <a:extLst>
              <a:ext uri="{FF2B5EF4-FFF2-40B4-BE49-F238E27FC236}">
                <a16:creationId xmlns:a16="http://schemas.microsoft.com/office/drawing/2014/main" id="{A2D84B23-7A5F-FCD4-E35E-86E8947E07D2}"/>
              </a:ext>
            </a:extLst>
          </p:cNvPr>
          <p:cNvSpPr txBox="1">
            <a:spLocks/>
          </p:cNvSpPr>
          <p:nvPr/>
        </p:nvSpPr>
        <p:spPr>
          <a:xfrm>
            <a:off x="1076402" y="2488496"/>
            <a:ext cx="2626213" cy="485989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it-IT" sz="1800" dirty="0"/>
              <a:t>Mini Basket</a:t>
            </a:r>
          </a:p>
        </p:txBody>
      </p:sp>
      <p:sp>
        <p:nvSpPr>
          <p:cNvPr id="2538" name="Google Shape;2538;p55"/>
          <p:cNvSpPr txBox="1">
            <a:spLocks noGrp="1"/>
          </p:cNvSpPr>
          <p:nvPr>
            <p:ph type="subTitle" idx="1"/>
          </p:nvPr>
        </p:nvSpPr>
        <p:spPr>
          <a:xfrm>
            <a:off x="1083507" y="3006002"/>
            <a:ext cx="2367168" cy="7938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Rivolto ai bambini di ogni età</a:t>
            </a:r>
            <a:endParaRPr dirty="0"/>
          </a:p>
        </p:txBody>
      </p:sp>
      <p:sp>
        <p:nvSpPr>
          <p:cNvPr id="2535" name="Google Shape;2535;p55"/>
          <p:cNvSpPr txBox="1">
            <a:spLocks noGrp="1"/>
          </p:cNvSpPr>
          <p:nvPr>
            <p:ph type="title" idx="4294967295"/>
          </p:nvPr>
        </p:nvSpPr>
        <p:spPr>
          <a:xfrm>
            <a:off x="663972" y="1082853"/>
            <a:ext cx="7704000" cy="10950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Ogni anno la scuola integra l’attività didattica di sezione con progetti integrativi, opzionali a scelta delle famiglie, ritenuti idonei per l’acquisizione di nuove conoscenze e competenze specifiche; proposti da diverse agenzie educative, dal territorio, dalla Provincia o dalla Regione e condotti da specialisti esterni:</a:t>
            </a:r>
            <a:br>
              <a:rPr lang="en" sz="1000" dirty="0"/>
            </a:br>
            <a:br>
              <a:rPr lang="en" sz="1000" dirty="0"/>
            </a:br>
            <a:r>
              <a:rPr lang="en" sz="1000" dirty="0"/>
              <a:t>Per l’anno scolastico 2024-2025 si vede l’attuazione dei seguenti progetti:</a:t>
            </a:r>
            <a:endParaRPr sz="1000" dirty="0"/>
          </a:p>
        </p:txBody>
      </p:sp>
      <p:sp>
        <p:nvSpPr>
          <p:cNvPr id="2540" name="Google Shape;2540;p55"/>
          <p:cNvSpPr txBox="1">
            <a:spLocks noGrp="1"/>
          </p:cNvSpPr>
          <p:nvPr>
            <p:ph type="title"/>
          </p:nvPr>
        </p:nvSpPr>
        <p:spPr>
          <a:xfrm>
            <a:off x="1627653" y="300028"/>
            <a:ext cx="544888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Progetti integrativi </a:t>
            </a:r>
            <a:br>
              <a:rPr lang="en" sz="1800" dirty="0"/>
            </a:br>
            <a:r>
              <a:rPr lang="en" sz="1800" dirty="0"/>
              <a:t>extra-scolastici:</a:t>
            </a:r>
            <a:endParaRPr sz="1800" dirty="0"/>
          </a:p>
        </p:txBody>
      </p:sp>
      <p:grpSp>
        <p:nvGrpSpPr>
          <p:cNvPr id="2541" name="Google Shape;2541;p55"/>
          <p:cNvGrpSpPr/>
          <p:nvPr/>
        </p:nvGrpSpPr>
        <p:grpSpPr>
          <a:xfrm>
            <a:off x="5351929" y="2388021"/>
            <a:ext cx="2066132" cy="1678385"/>
            <a:chOff x="977550" y="754061"/>
            <a:chExt cx="2439847" cy="2034114"/>
          </a:xfrm>
        </p:grpSpPr>
        <p:sp>
          <p:nvSpPr>
            <p:cNvPr id="2542" name="Google Shape;2542;p55"/>
            <p:cNvSpPr/>
            <p:nvPr/>
          </p:nvSpPr>
          <p:spPr>
            <a:xfrm>
              <a:off x="1343602" y="754061"/>
              <a:ext cx="2073795" cy="2034114"/>
            </a:xfrm>
            <a:custGeom>
              <a:avLst/>
              <a:gdLst/>
              <a:ahLst/>
              <a:cxnLst/>
              <a:rect l="l" t="t" r="r" b="b"/>
              <a:pathLst>
                <a:path w="84662" h="83042" extrusionOk="0">
                  <a:moveTo>
                    <a:pt x="34432" y="0"/>
                  </a:moveTo>
                  <a:cubicBezTo>
                    <a:pt x="33922" y="0"/>
                    <a:pt x="33419" y="47"/>
                    <a:pt x="32925" y="158"/>
                  </a:cubicBezTo>
                  <a:cubicBezTo>
                    <a:pt x="29889" y="858"/>
                    <a:pt x="27621" y="3827"/>
                    <a:pt x="24885" y="5161"/>
                  </a:cubicBezTo>
                  <a:cubicBezTo>
                    <a:pt x="22083" y="6529"/>
                    <a:pt x="18381" y="6462"/>
                    <a:pt x="15946" y="8364"/>
                  </a:cubicBezTo>
                  <a:cubicBezTo>
                    <a:pt x="13544" y="10332"/>
                    <a:pt x="12777" y="13968"/>
                    <a:pt x="10875" y="16369"/>
                  </a:cubicBezTo>
                  <a:cubicBezTo>
                    <a:pt x="8941" y="18804"/>
                    <a:pt x="5505" y="20339"/>
                    <a:pt x="4171" y="23141"/>
                  </a:cubicBezTo>
                  <a:cubicBezTo>
                    <a:pt x="2836" y="25876"/>
                    <a:pt x="3770" y="29512"/>
                    <a:pt x="3070" y="32548"/>
                  </a:cubicBezTo>
                  <a:cubicBezTo>
                    <a:pt x="2403" y="35516"/>
                    <a:pt x="1" y="38352"/>
                    <a:pt x="1" y="41521"/>
                  </a:cubicBezTo>
                  <a:cubicBezTo>
                    <a:pt x="1" y="44690"/>
                    <a:pt x="2403" y="47525"/>
                    <a:pt x="3070" y="50494"/>
                  </a:cubicBezTo>
                  <a:cubicBezTo>
                    <a:pt x="3770" y="53563"/>
                    <a:pt x="2836" y="57165"/>
                    <a:pt x="4171" y="59901"/>
                  </a:cubicBezTo>
                  <a:cubicBezTo>
                    <a:pt x="5572" y="62736"/>
                    <a:pt x="8941" y="64237"/>
                    <a:pt x="10875" y="66672"/>
                  </a:cubicBezTo>
                  <a:cubicBezTo>
                    <a:pt x="12777" y="69074"/>
                    <a:pt x="13544" y="72743"/>
                    <a:pt x="15946" y="74644"/>
                  </a:cubicBezTo>
                  <a:cubicBezTo>
                    <a:pt x="18381" y="76579"/>
                    <a:pt x="22083" y="76546"/>
                    <a:pt x="24852" y="77880"/>
                  </a:cubicBezTo>
                  <a:cubicBezTo>
                    <a:pt x="27621" y="79214"/>
                    <a:pt x="29856" y="82150"/>
                    <a:pt x="32925" y="82884"/>
                  </a:cubicBezTo>
                  <a:cubicBezTo>
                    <a:pt x="33414" y="82995"/>
                    <a:pt x="33913" y="83041"/>
                    <a:pt x="34421" y="83041"/>
                  </a:cubicBezTo>
                  <a:cubicBezTo>
                    <a:pt x="36957" y="83041"/>
                    <a:pt x="39691" y="81883"/>
                    <a:pt x="42331" y="81883"/>
                  </a:cubicBezTo>
                  <a:cubicBezTo>
                    <a:pt x="44972" y="81883"/>
                    <a:pt x="47705" y="83041"/>
                    <a:pt x="50261" y="83041"/>
                  </a:cubicBezTo>
                  <a:cubicBezTo>
                    <a:pt x="50773" y="83041"/>
                    <a:pt x="51277" y="82995"/>
                    <a:pt x="51771" y="82884"/>
                  </a:cubicBezTo>
                  <a:cubicBezTo>
                    <a:pt x="54807" y="82150"/>
                    <a:pt x="57075" y="79214"/>
                    <a:pt x="59810" y="77880"/>
                  </a:cubicBezTo>
                  <a:cubicBezTo>
                    <a:pt x="62612" y="76479"/>
                    <a:pt x="66315" y="76579"/>
                    <a:pt x="68750" y="74644"/>
                  </a:cubicBezTo>
                  <a:cubicBezTo>
                    <a:pt x="71152" y="72710"/>
                    <a:pt x="71919" y="69074"/>
                    <a:pt x="73820" y="66672"/>
                  </a:cubicBezTo>
                  <a:cubicBezTo>
                    <a:pt x="75722" y="64237"/>
                    <a:pt x="79158" y="62703"/>
                    <a:pt x="80492" y="59901"/>
                  </a:cubicBezTo>
                  <a:cubicBezTo>
                    <a:pt x="81826" y="57165"/>
                    <a:pt x="80892" y="53529"/>
                    <a:pt x="81626" y="50494"/>
                  </a:cubicBezTo>
                  <a:cubicBezTo>
                    <a:pt x="82293" y="47525"/>
                    <a:pt x="84662" y="44690"/>
                    <a:pt x="84662" y="41521"/>
                  </a:cubicBezTo>
                  <a:cubicBezTo>
                    <a:pt x="84662" y="38352"/>
                    <a:pt x="82293" y="35516"/>
                    <a:pt x="81626" y="32548"/>
                  </a:cubicBezTo>
                  <a:cubicBezTo>
                    <a:pt x="80926" y="29479"/>
                    <a:pt x="81826" y="25876"/>
                    <a:pt x="80492" y="23141"/>
                  </a:cubicBezTo>
                  <a:cubicBezTo>
                    <a:pt x="79124" y="20306"/>
                    <a:pt x="75755" y="18804"/>
                    <a:pt x="73820" y="16369"/>
                  </a:cubicBezTo>
                  <a:cubicBezTo>
                    <a:pt x="71919" y="13968"/>
                    <a:pt x="71152" y="10265"/>
                    <a:pt x="68750" y="8364"/>
                  </a:cubicBezTo>
                  <a:cubicBezTo>
                    <a:pt x="66315" y="6462"/>
                    <a:pt x="62612" y="6496"/>
                    <a:pt x="59810" y="5161"/>
                  </a:cubicBezTo>
                  <a:cubicBezTo>
                    <a:pt x="57075" y="3827"/>
                    <a:pt x="54807" y="858"/>
                    <a:pt x="51771" y="158"/>
                  </a:cubicBezTo>
                  <a:cubicBezTo>
                    <a:pt x="51277" y="47"/>
                    <a:pt x="50773" y="0"/>
                    <a:pt x="50261" y="0"/>
                  </a:cubicBezTo>
                  <a:cubicBezTo>
                    <a:pt x="47705" y="0"/>
                    <a:pt x="44972" y="1158"/>
                    <a:pt x="42331" y="1158"/>
                  </a:cubicBezTo>
                  <a:cubicBezTo>
                    <a:pt x="39691" y="1158"/>
                    <a:pt x="36980" y="0"/>
                    <a:pt x="34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3" name="Google Shape;2543;p55"/>
            <p:cNvSpPr/>
            <p:nvPr/>
          </p:nvSpPr>
          <p:spPr>
            <a:xfrm>
              <a:off x="2601200" y="10095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5"/>
            <p:cNvSpPr/>
            <p:nvPr/>
          </p:nvSpPr>
          <p:spPr>
            <a:xfrm>
              <a:off x="2525325" y="24422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34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00"/>
                    <a:pt x="968" y="334"/>
                  </a:cubicBezTo>
                  <a:lnTo>
                    <a:pt x="767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5"/>
            <p:cNvSpPr/>
            <p:nvPr/>
          </p:nvSpPr>
          <p:spPr>
            <a:xfrm>
              <a:off x="2601200" y="10737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068" y="601"/>
                    <a:pt x="1068" y="435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5"/>
            <p:cNvSpPr/>
            <p:nvPr/>
          </p:nvSpPr>
          <p:spPr>
            <a:xfrm>
              <a:off x="2525325" y="23771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7" y="934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5"/>
            <p:cNvSpPr/>
            <p:nvPr/>
          </p:nvSpPr>
          <p:spPr>
            <a:xfrm>
              <a:off x="2525325" y="2507225"/>
              <a:ext cx="27550" cy="25900"/>
            </a:xfrm>
            <a:custGeom>
              <a:avLst/>
              <a:gdLst/>
              <a:ahLst/>
              <a:cxnLst/>
              <a:rect l="l" t="t" r="r" b="b"/>
              <a:pathLst>
                <a:path w="1102" h="1036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7" y="935"/>
                  </a:cubicBezTo>
                  <a:lnTo>
                    <a:pt x="968" y="735"/>
                  </a:lnTo>
                  <a:cubicBezTo>
                    <a:pt x="1101" y="601"/>
                    <a:pt x="1101" y="435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5"/>
            <p:cNvSpPr/>
            <p:nvPr/>
          </p:nvSpPr>
          <p:spPr>
            <a:xfrm>
              <a:off x="2601200" y="14004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09"/>
                  </a:lnTo>
                  <a:cubicBezTo>
                    <a:pt x="1068" y="576"/>
                    <a:pt x="1068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5"/>
            <p:cNvSpPr/>
            <p:nvPr/>
          </p:nvSpPr>
          <p:spPr>
            <a:xfrm>
              <a:off x="2601200" y="11396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5"/>
            <p:cNvSpPr/>
            <p:nvPr/>
          </p:nvSpPr>
          <p:spPr>
            <a:xfrm>
              <a:off x="2601200" y="1334725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5"/>
            <p:cNvSpPr/>
            <p:nvPr/>
          </p:nvSpPr>
          <p:spPr>
            <a:xfrm>
              <a:off x="2601200" y="146482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5"/>
            <p:cNvSpPr/>
            <p:nvPr/>
          </p:nvSpPr>
          <p:spPr>
            <a:xfrm>
              <a:off x="2525325" y="23121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5"/>
            <p:cNvSpPr/>
            <p:nvPr/>
          </p:nvSpPr>
          <p:spPr>
            <a:xfrm>
              <a:off x="2601200" y="1204425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5"/>
            <p:cNvSpPr/>
            <p:nvPr/>
          </p:nvSpPr>
          <p:spPr>
            <a:xfrm>
              <a:off x="2601200" y="126967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068" y="601"/>
                    <a:pt x="1068" y="435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5"/>
            <p:cNvSpPr/>
            <p:nvPr/>
          </p:nvSpPr>
          <p:spPr>
            <a:xfrm>
              <a:off x="2525325" y="15307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8" y="701"/>
                  </a:lnTo>
                  <a:cubicBezTo>
                    <a:pt x="1101" y="601"/>
                    <a:pt x="1101" y="368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5"/>
            <p:cNvSpPr/>
            <p:nvPr/>
          </p:nvSpPr>
          <p:spPr>
            <a:xfrm>
              <a:off x="2525325" y="15949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5"/>
            <p:cNvSpPr/>
            <p:nvPr/>
          </p:nvSpPr>
          <p:spPr>
            <a:xfrm>
              <a:off x="2525325" y="16608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01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5"/>
            <p:cNvSpPr/>
            <p:nvPr/>
          </p:nvSpPr>
          <p:spPr>
            <a:xfrm>
              <a:off x="2525325" y="17256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10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7" y="910"/>
                  </a:cubicBezTo>
                  <a:lnTo>
                    <a:pt x="968" y="710"/>
                  </a:lnTo>
                  <a:cubicBezTo>
                    <a:pt x="1101" y="576"/>
                    <a:pt x="1101" y="410"/>
                    <a:pt x="968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5"/>
            <p:cNvSpPr/>
            <p:nvPr/>
          </p:nvSpPr>
          <p:spPr>
            <a:xfrm>
              <a:off x="2525325" y="22468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7" y="909"/>
                  </a:cubicBezTo>
                  <a:lnTo>
                    <a:pt x="968" y="709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7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5"/>
            <p:cNvSpPr/>
            <p:nvPr/>
          </p:nvSpPr>
          <p:spPr>
            <a:xfrm>
              <a:off x="2525325" y="14004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7" y="910"/>
                  </a:cubicBezTo>
                  <a:lnTo>
                    <a:pt x="968" y="709"/>
                  </a:lnTo>
                  <a:cubicBezTo>
                    <a:pt x="1101" y="576"/>
                    <a:pt x="1101" y="376"/>
                    <a:pt x="968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5"/>
            <p:cNvSpPr/>
            <p:nvPr/>
          </p:nvSpPr>
          <p:spPr>
            <a:xfrm>
              <a:off x="2525325" y="17909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00"/>
                    <a:pt x="968" y="300"/>
                  </a:cubicBezTo>
                  <a:lnTo>
                    <a:pt x="767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5"/>
            <p:cNvSpPr/>
            <p:nvPr/>
          </p:nvSpPr>
          <p:spPr>
            <a:xfrm>
              <a:off x="2525325" y="14648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5"/>
            <p:cNvSpPr/>
            <p:nvPr/>
          </p:nvSpPr>
          <p:spPr>
            <a:xfrm>
              <a:off x="2525325" y="20519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568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8" y="701"/>
                  </a:lnTo>
                  <a:cubicBezTo>
                    <a:pt x="1101" y="601"/>
                    <a:pt x="1101" y="368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5"/>
            <p:cNvSpPr/>
            <p:nvPr/>
          </p:nvSpPr>
          <p:spPr>
            <a:xfrm>
              <a:off x="2525325" y="21161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5"/>
            <p:cNvSpPr/>
            <p:nvPr/>
          </p:nvSpPr>
          <p:spPr>
            <a:xfrm>
              <a:off x="2525325" y="21820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7" y="935"/>
                  </a:cubicBezTo>
                  <a:lnTo>
                    <a:pt x="968" y="735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5"/>
            <p:cNvSpPr/>
            <p:nvPr/>
          </p:nvSpPr>
          <p:spPr>
            <a:xfrm>
              <a:off x="2525325" y="1855925"/>
              <a:ext cx="27550" cy="25275"/>
            </a:xfrm>
            <a:custGeom>
              <a:avLst/>
              <a:gdLst/>
              <a:ahLst/>
              <a:cxnLst/>
              <a:rect l="l" t="t" r="r" b="b"/>
              <a:pathLst>
                <a:path w="1102" h="1011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8" y="701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5"/>
            <p:cNvSpPr/>
            <p:nvPr/>
          </p:nvSpPr>
          <p:spPr>
            <a:xfrm>
              <a:off x="2525325" y="19860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7" y="935"/>
                  </a:cubicBezTo>
                  <a:lnTo>
                    <a:pt x="968" y="735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5"/>
            <p:cNvSpPr/>
            <p:nvPr/>
          </p:nvSpPr>
          <p:spPr>
            <a:xfrm>
              <a:off x="2525325" y="19209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7" y="935"/>
                  </a:cubicBezTo>
                  <a:lnTo>
                    <a:pt x="968" y="735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5"/>
            <p:cNvSpPr/>
            <p:nvPr/>
          </p:nvSpPr>
          <p:spPr>
            <a:xfrm>
              <a:off x="2601200" y="15307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068" y="601"/>
                    <a:pt x="1068" y="368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5"/>
            <p:cNvSpPr/>
            <p:nvPr/>
          </p:nvSpPr>
          <p:spPr>
            <a:xfrm>
              <a:off x="2676250" y="13347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5"/>
            <p:cNvSpPr/>
            <p:nvPr/>
          </p:nvSpPr>
          <p:spPr>
            <a:xfrm>
              <a:off x="2676250" y="12696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35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5"/>
            <p:cNvSpPr/>
            <p:nvPr/>
          </p:nvSpPr>
          <p:spPr>
            <a:xfrm>
              <a:off x="2676250" y="11396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5"/>
            <p:cNvSpPr/>
            <p:nvPr/>
          </p:nvSpPr>
          <p:spPr>
            <a:xfrm>
              <a:off x="2601200" y="159492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5"/>
            <p:cNvSpPr/>
            <p:nvPr/>
          </p:nvSpPr>
          <p:spPr>
            <a:xfrm>
              <a:off x="2677925" y="1017825"/>
              <a:ext cx="23375" cy="15875"/>
            </a:xfrm>
            <a:custGeom>
              <a:avLst/>
              <a:gdLst/>
              <a:ahLst/>
              <a:cxnLst/>
              <a:rect l="l" t="t" r="r" b="b"/>
              <a:pathLst>
                <a:path w="935" h="635" extrusionOk="0">
                  <a:moveTo>
                    <a:pt x="101" y="1"/>
                  </a:moveTo>
                  <a:cubicBezTo>
                    <a:pt x="1" y="101"/>
                    <a:pt x="1" y="268"/>
                    <a:pt x="101" y="335"/>
                  </a:cubicBezTo>
                  <a:lnTo>
                    <a:pt x="334" y="535"/>
                  </a:lnTo>
                  <a:cubicBezTo>
                    <a:pt x="384" y="601"/>
                    <a:pt x="451" y="635"/>
                    <a:pt x="522" y="635"/>
                  </a:cubicBezTo>
                  <a:cubicBezTo>
                    <a:pt x="593" y="635"/>
                    <a:pt x="668" y="601"/>
                    <a:pt x="734" y="535"/>
                  </a:cubicBezTo>
                  <a:lnTo>
                    <a:pt x="935" y="335"/>
                  </a:lnTo>
                  <a:cubicBezTo>
                    <a:pt x="668" y="201"/>
                    <a:pt x="401" y="101"/>
                    <a:pt x="10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5"/>
            <p:cNvSpPr/>
            <p:nvPr/>
          </p:nvSpPr>
          <p:spPr>
            <a:xfrm>
              <a:off x="2601200" y="24422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51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34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68" y="601"/>
                    <a:pt x="1068" y="400"/>
                    <a:pt x="968" y="334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5"/>
            <p:cNvSpPr/>
            <p:nvPr/>
          </p:nvSpPr>
          <p:spPr>
            <a:xfrm>
              <a:off x="2676250" y="10737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35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5"/>
            <p:cNvSpPr/>
            <p:nvPr/>
          </p:nvSpPr>
          <p:spPr>
            <a:xfrm>
              <a:off x="2676250" y="15949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5"/>
            <p:cNvSpPr/>
            <p:nvPr/>
          </p:nvSpPr>
          <p:spPr>
            <a:xfrm>
              <a:off x="2676250" y="16608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01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5"/>
            <p:cNvSpPr/>
            <p:nvPr/>
          </p:nvSpPr>
          <p:spPr>
            <a:xfrm>
              <a:off x="2676250" y="17256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10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102" y="576"/>
                    <a:pt x="1102" y="410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5"/>
            <p:cNvSpPr/>
            <p:nvPr/>
          </p:nvSpPr>
          <p:spPr>
            <a:xfrm>
              <a:off x="2676250" y="14648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5"/>
            <p:cNvSpPr/>
            <p:nvPr/>
          </p:nvSpPr>
          <p:spPr>
            <a:xfrm>
              <a:off x="2676250" y="14004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09"/>
                  </a:lnTo>
                  <a:cubicBezTo>
                    <a:pt x="1102" y="576"/>
                    <a:pt x="1102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5"/>
            <p:cNvSpPr/>
            <p:nvPr/>
          </p:nvSpPr>
          <p:spPr>
            <a:xfrm>
              <a:off x="2676250" y="15307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368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5"/>
            <p:cNvSpPr/>
            <p:nvPr/>
          </p:nvSpPr>
          <p:spPr>
            <a:xfrm>
              <a:off x="2676250" y="12044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102" y="576"/>
                    <a:pt x="1102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5"/>
            <p:cNvSpPr/>
            <p:nvPr/>
          </p:nvSpPr>
          <p:spPr>
            <a:xfrm>
              <a:off x="2601200" y="1855925"/>
              <a:ext cx="26725" cy="25275"/>
            </a:xfrm>
            <a:custGeom>
              <a:avLst/>
              <a:gdLst/>
              <a:ahLst/>
              <a:cxnLst/>
              <a:rect l="l" t="t" r="r" b="b"/>
              <a:pathLst>
                <a:path w="1069" h="1011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5"/>
            <p:cNvSpPr/>
            <p:nvPr/>
          </p:nvSpPr>
          <p:spPr>
            <a:xfrm>
              <a:off x="2601200" y="198602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5"/>
            <p:cNvSpPr/>
            <p:nvPr/>
          </p:nvSpPr>
          <p:spPr>
            <a:xfrm>
              <a:off x="2601200" y="17909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51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68" y="601"/>
                    <a:pt x="1068" y="400"/>
                    <a:pt x="968" y="300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5"/>
            <p:cNvSpPr/>
            <p:nvPr/>
          </p:nvSpPr>
          <p:spPr>
            <a:xfrm>
              <a:off x="2601200" y="192097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5"/>
            <p:cNvSpPr/>
            <p:nvPr/>
          </p:nvSpPr>
          <p:spPr>
            <a:xfrm>
              <a:off x="2601200" y="2507225"/>
              <a:ext cx="27550" cy="25900"/>
            </a:xfrm>
            <a:custGeom>
              <a:avLst/>
              <a:gdLst/>
              <a:ahLst/>
              <a:cxnLst/>
              <a:rect l="l" t="t" r="r" b="b"/>
              <a:pathLst>
                <a:path w="1102" h="1036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35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5"/>
            <p:cNvSpPr/>
            <p:nvPr/>
          </p:nvSpPr>
          <p:spPr>
            <a:xfrm>
              <a:off x="2601200" y="1725625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10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068" y="576"/>
                    <a:pt x="1068" y="410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5"/>
            <p:cNvSpPr/>
            <p:nvPr/>
          </p:nvSpPr>
          <p:spPr>
            <a:xfrm>
              <a:off x="2601200" y="16608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01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5"/>
            <p:cNvSpPr/>
            <p:nvPr/>
          </p:nvSpPr>
          <p:spPr>
            <a:xfrm>
              <a:off x="2601200" y="23121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5"/>
            <p:cNvSpPr/>
            <p:nvPr/>
          </p:nvSpPr>
          <p:spPr>
            <a:xfrm>
              <a:off x="2601200" y="224685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5"/>
            <p:cNvSpPr/>
            <p:nvPr/>
          </p:nvSpPr>
          <p:spPr>
            <a:xfrm>
              <a:off x="2601200" y="237715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5"/>
            <p:cNvSpPr/>
            <p:nvPr/>
          </p:nvSpPr>
          <p:spPr>
            <a:xfrm>
              <a:off x="2601200" y="20519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568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068" y="601"/>
                    <a:pt x="1068" y="368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5"/>
            <p:cNvSpPr/>
            <p:nvPr/>
          </p:nvSpPr>
          <p:spPr>
            <a:xfrm>
              <a:off x="2601200" y="211612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5"/>
            <p:cNvSpPr/>
            <p:nvPr/>
          </p:nvSpPr>
          <p:spPr>
            <a:xfrm>
              <a:off x="2601200" y="21820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5"/>
            <p:cNvSpPr/>
            <p:nvPr/>
          </p:nvSpPr>
          <p:spPr>
            <a:xfrm>
              <a:off x="2374375" y="17256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10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47" y="1010"/>
                  </a:cubicBezTo>
                  <a:cubicBezTo>
                    <a:pt x="618" y="1010"/>
                    <a:pt x="684" y="977"/>
                    <a:pt x="734" y="910"/>
                  </a:cubicBezTo>
                  <a:lnTo>
                    <a:pt x="968" y="710"/>
                  </a:lnTo>
                  <a:cubicBezTo>
                    <a:pt x="1068" y="576"/>
                    <a:pt x="1068" y="410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5"/>
            <p:cNvSpPr/>
            <p:nvPr/>
          </p:nvSpPr>
          <p:spPr>
            <a:xfrm>
              <a:off x="2374375" y="21820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5"/>
                  </a:cubicBezTo>
                  <a:lnTo>
                    <a:pt x="968" y="735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5"/>
            <p:cNvSpPr/>
            <p:nvPr/>
          </p:nvSpPr>
          <p:spPr>
            <a:xfrm>
              <a:off x="2374375" y="22468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47" y="1009"/>
                  </a:cubicBezTo>
                  <a:cubicBezTo>
                    <a:pt x="618" y="1009"/>
                    <a:pt x="684" y="976"/>
                    <a:pt x="734" y="909"/>
                  </a:cubicBezTo>
                  <a:lnTo>
                    <a:pt x="968" y="709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34" y="75"/>
                  </a:lnTo>
                  <a:cubicBezTo>
                    <a:pt x="684" y="25"/>
                    <a:pt x="618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5"/>
            <p:cNvSpPr/>
            <p:nvPr/>
          </p:nvSpPr>
          <p:spPr>
            <a:xfrm>
              <a:off x="2374375" y="23121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5"/>
            <p:cNvSpPr/>
            <p:nvPr/>
          </p:nvSpPr>
          <p:spPr>
            <a:xfrm>
              <a:off x="2374375" y="211612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5"/>
            <p:cNvSpPr/>
            <p:nvPr/>
          </p:nvSpPr>
          <p:spPr>
            <a:xfrm>
              <a:off x="2374375" y="198602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5"/>
                  </a:cubicBezTo>
                  <a:lnTo>
                    <a:pt x="968" y="735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5"/>
            <p:cNvSpPr/>
            <p:nvPr/>
          </p:nvSpPr>
          <p:spPr>
            <a:xfrm>
              <a:off x="2374375" y="20519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568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368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5"/>
            <p:cNvSpPr/>
            <p:nvPr/>
          </p:nvSpPr>
          <p:spPr>
            <a:xfrm>
              <a:off x="2374375" y="2507225"/>
              <a:ext cx="26700" cy="25900"/>
            </a:xfrm>
            <a:custGeom>
              <a:avLst/>
              <a:gdLst/>
              <a:ahLst/>
              <a:cxnLst/>
              <a:rect l="l" t="t" r="r" b="b"/>
              <a:pathLst>
                <a:path w="1068" h="1036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47" y="1035"/>
                  </a:cubicBezTo>
                  <a:cubicBezTo>
                    <a:pt x="618" y="1035"/>
                    <a:pt x="684" y="1002"/>
                    <a:pt x="734" y="935"/>
                  </a:cubicBezTo>
                  <a:lnTo>
                    <a:pt x="968" y="735"/>
                  </a:lnTo>
                  <a:cubicBezTo>
                    <a:pt x="1068" y="601"/>
                    <a:pt x="1068" y="435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5"/>
            <p:cNvSpPr/>
            <p:nvPr/>
          </p:nvSpPr>
          <p:spPr>
            <a:xfrm>
              <a:off x="2455275" y="962800"/>
              <a:ext cx="15850" cy="6600"/>
            </a:xfrm>
            <a:custGeom>
              <a:avLst/>
              <a:gdLst/>
              <a:ahLst/>
              <a:cxnLst/>
              <a:rect l="l" t="t" r="r" b="b"/>
              <a:pathLst>
                <a:path w="634" h="264" extrusionOk="0">
                  <a:moveTo>
                    <a:pt x="0" y="0"/>
                  </a:moveTo>
                  <a:lnTo>
                    <a:pt x="134" y="134"/>
                  </a:lnTo>
                  <a:cubicBezTo>
                    <a:pt x="204" y="222"/>
                    <a:pt x="284" y="263"/>
                    <a:pt x="363" y="263"/>
                  </a:cubicBezTo>
                  <a:cubicBezTo>
                    <a:pt x="434" y="263"/>
                    <a:pt x="504" y="230"/>
                    <a:pt x="567" y="167"/>
                  </a:cubicBezTo>
                  <a:lnTo>
                    <a:pt x="634" y="67"/>
                  </a:lnTo>
                  <a:cubicBezTo>
                    <a:pt x="434" y="34"/>
                    <a:pt x="234" y="34"/>
                    <a:pt x="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5"/>
            <p:cNvSpPr/>
            <p:nvPr/>
          </p:nvSpPr>
          <p:spPr>
            <a:xfrm>
              <a:off x="2450275" y="10095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0" y="984"/>
                    <a:pt x="475" y="1009"/>
                    <a:pt x="550" y="1009"/>
                  </a:cubicBezTo>
                  <a:cubicBezTo>
                    <a:pt x="626" y="1009"/>
                    <a:pt x="701" y="984"/>
                    <a:pt x="767" y="934"/>
                  </a:cubicBezTo>
                  <a:lnTo>
                    <a:pt x="967" y="701"/>
                  </a:lnTo>
                  <a:cubicBezTo>
                    <a:pt x="1034" y="601"/>
                    <a:pt x="1034" y="434"/>
                    <a:pt x="967" y="301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5"/>
            <p:cNvSpPr/>
            <p:nvPr/>
          </p:nvSpPr>
          <p:spPr>
            <a:xfrm>
              <a:off x="2450275" y="10737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0" y="1002"/>
                    <a:pt x="475" y="1035"/>
                    <a:pt x="550" y="1035"/>
                  </a:cubicBezTo>
                  <a:cubicBezTo>
                    <a:pt x="626" y="1035"/>
                    <a:pt x="701" y="1002"/>
                    <a:pt x="767" y="935"/>
                  </a:cubicBezTo>
                  <a:lnTo>
                    <a:pt x="967" y="735"/>
                  </a:lnTo>
                  <a:cubicBezTo>
                    <a:pt x="1034" y="601"/>
                    <a:pt x="1034" y="435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5"/>
            <p:cNvSpPr/>
            <p:nvPr/>
          </p:nvSpPr>
          <p:spPr>
            <a:xfrm>
              <a:off x="2374375" y="192097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47" y="1035"/>
                  </a:cubicBezTo>
                  <a:cubicBezTo>
                    <a:pt x="618" y="1035"/>
                    <a:pt x="684" y="1002"/>
                    <a:pt x="734" y="935"/>
                  </a:cubicBezTo>
                  <a:lnTo>
                    <a:pt x="968" y="735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5"/>
            <p:cNvSpPr/>
            <p:nvPr/>
          </p:nvSpPr>
          <p:spPr>
            <a:xfrm>
              <a:off x="2374375" y="23771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47" y="1009"/>
                  </a:cubicBezTo>
                  <a:cubicBezTo>
                    <a:pt x="618" y="1009"/>
                    <a:pt x="684" y="984"/>
                    <a:pt x="734" y="934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5"/>
            <p:cNvSpPr/>
            <p:nvPr/>
          </p:nvSpPr>
          <p:spPr>
            <a:xfrm>
              <a:off x="2374375" y="24422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34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00"/>
                    <a:pt x="968" y="334"/>
                  </a:cubicBezTo>
                  <a:lnTo>
                    <a:pt x="734" y="100"/>
                  </a:lnTo>
                  <a:cubicBezTo>
                    <a:pt x="684" y="33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5"/>
            <p:cNvSpPr/>
            <p:nvPr/>
          </p:nvSpPr>
          <p:spPr>
            <a:xfrm>
              <a:off x="2374375" y="16608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01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5"/>
            <p:cNvSpPr/>
            <p:nvPr/>
          </p:nvSpPr>
          <p:spPr>
            <a:xfrm>
              <a:off x="2374375" y="1855925"/>
              <a:ext cx="26700" cy="25275"/>
            </a:xfrm>
            <a:custGeom>
              <a:avLst/>
              <a:gdLst/>
              <a:ahLst/>
              <a:cxnLst/>
              <a:rect l="l" t="t" r="r" b="b"/>
              <a:pathLst>
                <a:path w="1068" h="1011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5"/>
            <p:cNvSpPr/>
            <p:nvPr/>
          </p:nvSpPr>
          <p:spPr>
            <a:xfrm>
              <a:off x="2374375" y="12044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47" y="1010"/>
                  </a:cubicBezTo>
                  <a:cubicBezTo>
                    <a:pt x="618" y="1010"/>
                    <a:pt x="684" y="976"/>
                    <a:pt x="734" y="910"/>
                  </a:cubicBezTo>
                  <a:lnTo>
                    <a:pt x="968" y="710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5"/>
            <p:cNvSpPr/>
            <p:nvPr/>
          </p:nvSpPr>
          <p:spPr>
            <a:xfrm>
              <a:off x="2374375" y="13347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5"/>
            <p:cNvSpPr/>
            <p:nvPr/>
          </p:nvSpPr>
          <p:spPr>
            <a:xfrm>
              <a:off x="2374375" y="10095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47" y="1009"/>
                  </a:cubicBezTo>
                  <a:cubicBezTo>
                    <a:pt x="618" y="1009"/>
                    <a:pt x="684" y="984"/>
                    <a:pt x="734" y="934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5"/>
            <p:cNvSpPr/>
            <p:nvPr/>
          </p:nvSpPr>
          <p:spPr>
            <a:xfrm>
              <a:off x="2374375" y="10737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47" y="1035"/>
                  </a:cubicBezTo>
                  <a:cubicBezTo>
                    <a:pt x="618" y="1035"/>
                    <a:pt x="684" y="1002"/>
                    <a:pt x="734" y="935"/>
                  </a:cubicBezTo>
                  <a:lnTo>
                    <a:pt x="968" y="735"/>
                  </a:lnTo>
                  <a:cubicBezTo>
                    <a:pt x="1068" y="601"/>
                    <a:pt x="1068" y="435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5"/>
            <p:cNvSpPr/>
            <p:nvPr/>
          </p:nvSpPr>
          <p:spPr>
            <a:xfrm>
              <a:off x="2374375" y="11396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5"/>
            <p:cNvSpPr/>
            <p:nvPr/>
          </p:nvSpPr>
          <p:spPr>
            <a:xfrm>
              <a:off x="2525325" y="13347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5"/>
            <p:cNvSpPr/>
            <p:nvPr/>
          </p:nvSpPr>
          <p:spPr>
            <a:xfrm>
              <a:off x="2676250" y="17909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00"/>
                    <a:pt x="968" y="300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5"/>
            <p:cNvSpPr/>
            <p:nvPr/>
          </p:nvSpPr>
          <p:spPr>
            <a:xfrm>
              <a:off x="2374375" y="17909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00"/>
                    <a:pt x="968" y="300"/>
                  </a:cubicBezTo>
                  <a:lnTo>
                    <a:pt x="734" y="100"/>
                  </a:lnTo>
                  <a:cubicBezTo>
                    <a:pt x="684" y="33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5"/>
            <p:cNvSpPr/>
            <p:nvPr/>
          </p:nvSpPr>
          <p:spPr>
            <a:xfrm>
              <a:off x="2450275" y="11396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034" y="601"/>
                    <a:pt x="1034" y="434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5"/>
            <p:cNvSpPr/>
            <p:nvPr/>
          </p:nvSpPr>
          <p:spPr>
            <a:xfrm>
              <a:off x="2374375" y="159492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5"/>
            <p:cNvSpPr/>
            <p:nvPr/>
          </p:nvSpPr>
          <p:spPr>
            <a:xfrm>
              <a:off x="2374375" y="15307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368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5"/>
            <p:cNvSpPr/>
            <p:nvPr/>
          </p:nvSpPr>
          <p:spPr>
            <a:xfrm>
              <a:off x="2374375" y="146482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5"/>
            <p:cNvSpPr/>
            <p:nvPr/>
          </p:nvSpPr>
          <p:spPr>
            <a:xfrm>
              <a:off x="2374375" y="14004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47" y="1010"/>
                  </a:cubicBezTo>
                  <a:cubicBezTo>
                    <a:pt x="618" y="1010"/>
                    <a:pt x="684" y="976"/>
                    <a:pt x="734" y="910"/>
                  </a:cubicBezTo>
                  <a:lnTo>
                    <a:pt x="968" y="709"/>
                  </a:lnTo>
                  <a:cubicBezTo>
                    <a:pt x="1068" y="576"/>
                    <a:pt x="1068" y="376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5"/>
            <p:cNvSpPr/>
            <p:nvPr/>
          </p:nvSpPr>
          <p:spPr>
            <a:xfrm>
              <a:off x="2450275" y="23121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034" y="601"/>
                    <a:pt x="1034" y="401"/>
                    <a:pt x="967" y="301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5"/>
            <p:cNvSpPr/>
            <p:nvPr/>
          </p:nvSpPr>
          <p:spPr>
            <a:xfrm>
              <a:off x="2450275" y="20519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568"/>
                    <a:pt x="134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034" y="601"/>
                    <a:pt x="1034" y="368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5"/>
            <p:cNvSpPr/>
            <p:nvPr/>
          </p:nvSpPr>
          <p:spPr>
            <a:xfrm>
              <a:off x="2450275" y="22468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0" y="0"/>
                  </a:moveTo>
                  <a:cubicBezTo>
                    <a:pt x="475" y="0"/>
                    <a:pt x="400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0" y="976"/>
                    <a:pt x="475" y="1009"/>
                    <a:pt x="550" y="1009"/>
                  </a:cubicBezTo>
                  <a:cubicBezTo>
                    <a:pt x="626" y="1009"/>
                    <a:pt x="701" y="976"/>
                    <a:pt x="767" y="909"/>
                  </a:cubicBezTo>
                  <a:lnTo>
                    <a:pt x="967" y="709"/>
                  </a:lnTo>
                  <a:cubicBezTo>
                    <a:pt x="1034" y="576"/>
                    <a:pt x="1034" y="409"/>
                    <a:pt x="967" y="309"/>
                  </a:cubicBezTo>
                  <a:lnTo>
                    <a:pt x="767" y="75"/>
                  </a:lnTo>
                  <a:cubicBezTo>
                    <a:pt x="701" y="25"/>
                    <a:pt x="626" y="0"/>
                    <a:pt x="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5"/>
            <p:cNvSpPr/>
            <p:nvPr/>
          </p:nvSpPr>
          <p:spPr>
            <a:xfrm>
              <a:off x="2450275" y="21161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5" y="1035"/>
                    <a:pt x="550" y="1035"/>
                  </a:cubicBezTo>
                  <a:cubicBezTo>
                    <a:pt x="626" y="1035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034" y="601"/>
                    <a:pt x="1034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5"/>
            <p:cNvSpPr/>
            <p:nvPr/>
          </p:nvSpPr>
          <p:spPr>
            <a:xfrm>
              <a:off x="2450275" y="2507225"/>
              <a:ext cx="27525" cy="25900"/>
            </a:xfrm>
            <a:custGeom>
              <a:avLst/>
              <a:gdLst/>
              <a:ahLst/>
              <a:cxnLst/>
              <a:rect l="l" t="t" r="r" b="b"/>
              <a:pathLst>
                <a:path w="1101" h="1036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0" y="1002"/>
                    <a:pt x="475" y="1035"/>
                    <a:pt x="550" y="1035"/>
                  </a:cubicBezTo>
                  <a:cubicBezTo>
                    <a:pt x="626" y="1035"/>
                    <a:pt x="701" y="1002"/>
                    <a:pt x="767" y="935"/>
                  </a:cubicBezTo>
                  <a:lnTo>
                    <a:pt x="967" y="735"/>
                  </a:lnTo>
                  <a:cubicBezTo>
                    <a:pt x="1101" y="601"/>
                    <a:pt x="1101" y="435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5"/>
            <p:cNvSpPr/>
            <p:nvPr/>
          </p:nvSpPr>
          <p:spPr>
            <a:xfrm>
              <a:off x="2450275" y="21820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0" y="1001"/>
                    <a:pt x="475" y="1035"/>
                    <a:pt x="550" y="1035"/>
                  </a:cubicBezTo>
                  <a:cubicBezTo>
                    <a:pt x="626" y="1035"/>
                    <a:pt x="701" y="1001"/>
                    <a:pt x="767" y="935"/>
                  </a:cubicBezTo>
                  <a:lnTo>
                    <a:pt x="967" y="735"/>
                  </a:lnTo>
                  <a:cubicBezTo>
                    <a:pt x="1034" y="601"/>
                    <a:pt x="1034" y="401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5"/>
            <p:cNvSpPr/>
            <p:nvPr/>
          </p:nvSpPr>
          <p:spPr>
            <a:xfrm>
              <a:off x="2450275" y="23771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0" y="984"/>
                    <a:pt x="475" y="1009"/>
                    <a:pt x="550" y="1009"/>
                  </a:cubicBezTo>
                  <a:cubicBezTo>
                    <a:pt x="626" y="1009"/>
                    <a:pt x="701" y="984"/>
                    <a:pt x="767" y="934"/>
                  </a:cubicBezTo>
                  <a:lnTo>
                    <a:pt x="967" y="701"/>
                  </a:lnTo>
                  <a:cubicBezTo>
                    <a:pt x="1034" y="601"/>
                    <a:pt x="1034" y="434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5"/>
            <p:cNvSpPr/>
            <p:nvPr/>
          </p:nvSpPr>
          <p:spPr>
            <a:xfrm>
              <a:off x="2525325" y="12044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7" y="910"/>
                  </a:cubicBezTo>
                  <a:lnTo>
                    <a:pt x="968" y="710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5"/>
            <p:cNvSpPr/>
            <p:nvPr/>
          </p:nvSpPr>
          <p:spPr>
            <a:xfrm>
              <a:off x="2525325" y="11396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5"/>
            <p:cNvSpPr/>
            <p:nvPr/>
          </p:nvSpPr>
          <p:spPr>
            <a:xfrm>
              <a:off x="2450275" y="12044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0" y="976"/>
                    <a:pt x="475" y="1010"/>
                    <a:pt x="550" y="1010"/>
                  </a:cubicBezTo>
                  <a:cubicBezTo>
                    <a:pt x="626" y="1010"/>
                    <a:pt x="701" y="976"/>
                    <a:pt x="767" y="910"/>
                  </a:cubicBezTo>
                  <a:lnTo>
                    <a:pt x="967" y="710"/>
                  </a:lnTo>
                  <a:cubicBezTo>
                    <a:pt x="1034" y="576"/>
                    <a:pt x="1034" y="409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5"/>
            <p:cNvSpPr/>
            <p:nvPr/>
          </p:nvSpPr>
          <p:spPr>
            <a:xfrm>
              <a:off x="2525325" y="10737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7" y="935"/>
                  </a:cubicBezTo>
                  <a:lnTo>
                    <a:pt x="968" y="735"/>
                  </a:lnTo>
                  <a:cubicBezTo>
                    <a:pt x="1101" y="601"/>
                    <a:pt x="1101" y="435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5"/>
            <p:cNvSpPr/>
            <p:nvPr/>
          </p:nvSpPr>
          <p:spPr>
            <a:xfrm>
              <a:off x="2525325" y="10095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7" y="934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5"/>
            <p:cNvSpPr/>
            <p:nvPr/>
          </p:nvSpPr>
          <p:spPr>
            <a:xfrm>
              <a:off x="2450275" y="2442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0" y="0"/>
                  </a:moveTo>
                  <a:cubicBezTo>
                    <a:pt x="475" y="0"/>
                    <a:pt x="400" y="33"/>
                    <a:pt x="334" y="100"/>
                  </a:cubicBezTo>
                  <a:lnTo>
                    <a:pt x="134" y="334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034" y="601"/>
                    <a:pt x="1034" y="400"/>
                    <a:pt x="967" y="334"/>
                  </a:cubicBezTo>
                  <a:lnTo>
                    <a:pt x="767" y="100"/>
                  </a:lnTo>
                  <a:cubicBezTo>
                    <a:pt x="701" y="33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5"/>
            <p:cNvSpPr/>
            <p:nvPr/>
          </p:nvSpPr>
          <p:spPr>
            <a:xfrm>
              <a:off x="2525325" y="12696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7" y="935"/>
                  </a:cubicBezTo>
                  <a:lnTo>
                    <a:pt x="968" y="735"/>
                  </a:lnTo>
                  <a:cubicBezTo>
                    <a:pt x="1101" y="601"/>
                    <a:pt x="1101" y="435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5"/>
            <p:cNvSpPr/>
            <p:nvPr/>
          </p:nvSpPr>
          <p:spPr>
            <a:xfrm>
              <a:off x="2450275" y="14648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5" y="1035"/>
                    <a:pt x="550" y="1035"/>
                  </a:cubicBezTo>
                  <a:cubicBezTo>
                    <a:pt x="626" y="1035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034" y="601"/>
                    <a:pt x="1034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5"/>
            <p:cNvSpPr/>
            <p:nvPr/>
          </p:nvSpPr>
          <p:spPr>
            <a:xfrm>
              <a:off x="2450275" y="15949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034" y="601"/>
                    <a:pt x="1034" y="434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5"/>
            <p:cNvSpPr/>
            <p:nvPr/>
          </p:nvSpPr>
          <p:spPr>
            <a:xfrm>
              <a:off x="2450275" y="14004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10"/>
                  </a:lnTo>
                  <a:cubicBezTo>
                    <a:pt x="400" y="976"/>
                    <a:pt x="475" y="1010"/>
                    <a:pt x="550" y="1010"/>
                  </a:cubicBezTo>
                  <a:cubicBezTo>
                    <a:pt x="626" y="1010"/>
                    <a:pt x="701" y="976"/>
                    <a:pt x="767" y="910"/>
                  </a:cubicBezTo>
                  <a:lnTo>
                    <a:pt x="967" y="709"/>
                  </a:lnTo>
                  <a:cubicBezTo>
                    <a:pt x="1034" y="576"/>
                    <a:pt x="1034" y="376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5"/>
            <p:cNvSpPr/>
            <p:nvPr/>
          </p:nvSpPr>
          <p:spPr>
            <a:xfrm>
              <a:off x="2450275" y="15307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034" y="601"/>
                    <a:pt x="1034" y="368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5"/>
            <p:cNvSpPr/>
            <p:nvPr/>
          </p:nvSpPr>
          <p:spPr>
            <a:xfrm>
              <a:off x="2450275" y="12696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0" y="1002"/>
                    <a:pt x="475" y="1035"/>
                    <a:pt x="550" y="1035"/>
                  </a:cubicBezTo>
                  <a:cubicBezTo>
                    <a:pt x="626" y="1035"/>
                    <a:pt x="701" y="1002"/>
                    <a:pt x="767" y="935"/>
                  </a:cubicBezTo>
                  <a:lnTo>
                    <a:pt x="967" y="735"/>
                  </a:lnTo>
                  <a:cubicBezTo>
                    <a:pt x="1034" y="601"/>
                    <a:pt x="1034" y="435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5"/>
            <p:cNvSpPr/>
            <p:nvPr/>
          </p:nvSpPr>
          <p:spPr>
            <a:xfrm>
              <a:off x="2450275" y="13347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034" y="601"/>
                    <a:pt x="1034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5"/>
            <p:cNvSpPr/>
            <p:nvPr/>
          </p:nvSpPr>
          <p:spPr>
            <a:xfrm>
              <a:off x="2450275" y="19860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0" y="1001"/>
                    <a:pt x="475" y="1035"/>
                    <a:pt x="550" y="1035"/>
                  </a:cubicBezTo>
                  <a:cubicBezTo>
                    <a:pt x="626" y="1035"/>
                    <a:pt x="701" y="1001"/>
                    <a:pt x="767" y="935"/>
                  </a:cubicBezTo>
                  <a:lnTo>
                    <a:pt x="967" y="735"/>
                  </a:lnTo>
                  <a:cubicBezTo>
                    <a:pt x="1034" y="601"/>
                    <a:pt x="1034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5"/>
            <p:cNvSpPr/>
            <p:nvPr/>
          </p:nvSpPr>
          <p:spPr>
            <a:xfrm>
              <a:off x="2450275" y="1855925"/>
              <a:ext cx="25875" cy="25275"/>
            </a:xfrm>
            <a:custGeom>
              <a:avLst/>
              <a:gdLst/>
              <a:ahLst/>
              <a:cxnLst/>
              <a:rect l="l" t="t" r="r" b="b"/>
              <a:pathLst>
                <a:path w="1035" h="1011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034" y="601"/>
                    <a:pt x="1034" y="401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5"/>
            <p:cNvSpPr/>
            <p:nvPr/>
          </p:nvSpPr>
          <p:spPr>
            <a:xfrm>
              <a:off x="2450275" y="19209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0" y="1002"/>
                    <a:pt x="475" y="1035"/>
                    <a:pt x="550" y="1035"/>
                  </a:cubicBezTo>
                  <a:cubicBezTo>
                    <a:pt x="626" y="1035"/>
                    <a:pt x="701" y="1002"/>
                    <a:pt x="767" y="935"/>
                  </a:cubicBezTo>
                  <a:lnTo>
                    <a:pt x="967" y="735"/>
                  </a:lnTo>
                  <a:cubicBezTo>
                    <a:pt x="1034" y="601"/>
                    <a:pt x="1034" y="401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5"/>
            <p:cNvSpPr/>
            <p:nvPr/>
          </p:nvSpPr>
          <p:spPr>
            <a:xfrm>
              <a:off x="2450275" y="16608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7" y="701"/>
                  </a:lnTo>
                  <a:cubicBezTo>
                    <a:pt x="1034" y="601"/>
                    <a:pt x="1034" y="401"/>
                    <a:pt x="967" y="301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5"/>
            <p:cNvSpPr/>
            <p:nvPr/>
          </p:nvSpPr>
          <p:spPr>
            <a:xfrm>
              <a:off x="2450275" y="17909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0" y="0"/>
                  </a:moveTo>
                  <a:cubicBezTo>
                    <a:pt x="475" y="0"/>
                    <a:pt x="400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034" y="601"/>
                    <a:pt x="1034" y="400"/>
                    <a:pt x="967" y="300"/>
                  </a:cubicBezTo>
                  <a:lnTo>
                    <a:pt x="767" y="100"/>
                  </a:lnTo>
                  <a:cubicBezTo>
                    <a:pt x="701" y="33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5"/>
            <p:cNvSpPr/>
            <p:nvPr/>
          </p:nvSpPr>
          <p:spPr>
            <a:xfrm>
              <a:off x="2450275" y="17256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4" y="309"/>
                  </a:lnTo>
                  <a:cubicBezTo>
                    <a:pt x="0" y="410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0" y="977"/>
                    <a:pt x="475" y="1010"/>
                    <a:pt x="550" y="1010"/>
                  </a:cubicBezTo>
                  <a:cubicBezTo>
                    <a:pt x="626" y="1010"/>
                    <a:pt x="701" y="977"/>
                    <a:pt x="767" y="910"/>
                  </a:cubicBezTo>
                  <a:lnTo>
                    <a:pt x="967" y="710"/>
                  </a:lnTo>
                  <a:cubicBezTo>
                    <a:pt x="1034" y="576"/>
                    <a:pt x="1034" y="410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5"/>
            <p:cNvSpPr/>
            <p:nvPr/>
          </p:nvSpPr>
          <p:spPr>
            <a:xfrm>
              <a:off x="2374375" y="126967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47" y="1035"/>
                  </a:cubicBezTo>
                  <a:cubicBezTo>
                    <a:pt x="618" y="1035"/>
                    <a:pt x="684" y="1002"/>
                    <a:pt x="734" y="935"/>
                  </a:cubicBezTo>
                  <a:lnTo>
                    <a:pt x="968" y="735"/>
                  </a:lnTo>
                  <a:cubicBezTo>
                    <a:pt x="1068" y="601"/>
                    <a:pt x="1068" y="435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5"/>
            <p:cNvSpPr/>
            <p:nvPr/>
          </p:nvSpPr>
          <p:spPr>
            <a:xfrm>
              <a:off x="2978975" y="12696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47" y="1035"/>
                  </a:cubicBezTo>
                  <a:cubicBezTo>
                    <a:pt x="618" y="1035"/>
                    <a:pt x="684" y="1002"/>
                    <a:pt x="734" y="935"/>
                  </a:cubicBezTo>
                  <a:lnTo>
                    <a:pt x="968" y="735"/>
                  </a:lnTo>
                  <a:cubicBezTo>
                    <a:pt x="1035" y="601"/>
                    <a:pt x="1035" y="435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5"/>
            <p:cNvSpPr/>
            <p:nvPr/>
          </p:nvSpPr>
          <p:spPr>
            <a:xfrm>
              <a:off x="2978975" y="13347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35" y="601"/>
                    <a:pt x="1035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5"/>
            <p:cNvSpPr/>
            <p:nvPr/>
          </p:nvSpPr>
          <p:spPr>
            <a:xfrm>
              <a:off x="3054025" y="2182000"/>
              <a:ext cx="25050" cy="24750"/>
            </a:xfrm>
            <a:custGeom>
              <a:avLst/>
              <a:gdLst/>
              <a:ahLst/>
              <a:cxnLst/>
              <a:rect l="l" t="t" r="r" b="b"/>
              <a:pathLst>
                <a:path w="1002" h="990" extrusionOk="0">
                  <a:moveTo>
                    <a:pt x="534" y="1"/>
                  </a:moveTo>
                  <a:cubicBezTo>
                    <a:pt x="468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373" y="974"/>
                    <a:pt x="435" y="990"/>
                    <a:pt x="493" y="990"/>
                  </a:cubicBezTo>
                  <a:cubicBezTo>
                    <a:pt x="534" y="990"/>
                    <a:pt x="573" y="982"/>
                    <a:pt x="601" y="968"/>
                  </a:cubicBezTo>
                  <a:cubicBezTo>
                    <a:pt x="735" y="768"/>
                    <a:pt x="868" y="601"/>
                    <a:pt x="968" y="368"/>
                  </a:cubicBezTo>
                  <a:cubicBezTo>
                    <a:pt x="1001" y="334"/>
                    <a:pt x="1001" y="301"/>
                    <a:pt x="968" y="301"/>
                  </a:cubicBezTo>
                  <a:lnTo>
                    <a:pt x="735" y="101"/>
                  </a:lnTo>
                  <a:cubicBezTo>
                    <a:pt x="668" y="34"/>
                    <a:pt x="601" y="1"/>
                    <a:pt x="534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5"/>
            <p:cNvSpPr/>
            <p:nvPr/>
          </p:nvSpPr>
          <p:spPr>
            <a:xfrm>
              <a:off x="3129925" y="153070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1" y="1"/>
                  </a:moveTo>
                  <a:cubicBezTo>
                    <a:pt x="476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0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5"/>
            <p:cNvSpPr/>
            <p:nvPr/>
          </p:nvSpPr>
          <p:spPr>
            <a:xfrm>
              <a:off x="3129925" y="2052250"/>
              <a:ext cx="15850" cy="21375"/>
            </a:xfrm>
            <a:custGeom>
              <a:avLst/>
              <a:gdLst/>
              <a:ahLst/>
              <a:cxnLst/>
              <a:rect l="l" t="t" r="r" b="b"/>
              <a:pathLst>
                <a:path w="634" h="855" extrusionOk="0">
                  <a:moveTo>
                    <a:pt x="509" y="0"/>
                  </a:moveTo>
                  <a:cubicBezTo>
                    <a:pt x="447" y="0"/>
                    <a:pt x="397" y="24"/>
                    <a:pt x="334" y="87"/>
                  </a:cubicBezTo>
                  <a:lnTo>
                    <a:pt x="134" y="287"/>
                  </a:lnTo>
                  <a:cubicBezTo>
                    <a:pt x="0" y="421"/>
                    <a:pt x="0" y="554"/>
                    <a:pt x="134" y="687"/>
                  </a:cubicBezTo>
                  <a:lnTo>
                    <a:pt x="300" y="854"/>
                  </a:lnTo>
                  <a:cubicBezTo>
                    <a:pt x="434" y="587"/>
                    <a:pt x="501" y="321"/>
                    <a:pt x="634" y="20"/>
                  </a:cubicBezTo>
                  <a:cubicBezTo>
                    <a:pt x="585" y="8"/>
                    <a:pt x="545" y="0"/>
                    <a:pt x="509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5"/>
            <p:cNvSpPr/>
            <p:nvPr/>
          </p:nvSpPr>
          <p:spPr>
            <a:xfrm>
              <a:off x="2978975" y="14004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47" y="1010"/>
                  </a:cubicBezTo>
                  <a:cubicBezTo>
                    <a:pt x="618" y="1010"/>
                    <a:pt x="684" y="976"/>
                    <a:pt x="734" y="910"/>
                  </a:cubicBezTo>
                  <a:lnTo>
                    <a:pt x="968" y="709"/>
                  </a:lnTo>
                  <a:cubicBezTo>
                    <a:pt x="1035" y="576"/>
                    <a:pt x="1035" y="376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5"/>
            <p:cNvSpPr/>
            <p:nvPr/>
          </p:nvSpPr>
          <p:spPr>
            <a:xfrm>
              <a:off x="2978975" y="17909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35" y="601"/>
                    <a:pt x="1035" y="400"/>
                    <a:pt x="968" y="300"/>
                  </a:cubicBezTo>
                  <a:lnTo>
                    <a:pt x="734" y="100"/>
                  </a:lnTo>
                  <a:cubicBezTo>
                    <a:pt x="684" y="33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5"/>
            <p:cNvSpPr/>
            <p:nvPr/>
          </p:nvSpPr>
          <p:spPr>
            <a:xfrm>
              <a:off x="2978975" y="16608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01"/>
                  </a:lnTo>
                  <a:cubicBezTo>
                    <a:pt x="1035" y="601"/>
                    <a:pt x="1035" y="401"/>
                    <a:pt x="968" y="301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5"/>
            <p:cNvSpPr/>
            <p:nvPr/>
          </p:nvSpPr>
          <p:spPr>
            <a:xfrm>
              <a:off x="2978975" y="17256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10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47" y="1010"/>
                  </a:cubicBezTo>
                  <a:cubicBezTo>
                    <a:pt x="618" y="1010"/>
                    <a:pt x="684" y="977"/>
                    <a:pt x="734" y="910"/>
                  </a:cubicBezTo>
                  <a:lnTo>
                    <a:pt x="968" y="710"/>
                  </a:lnTo>
                  <a:cubicBezTo>
                    <a:pt x="1035" y="576"/>
                    <a:pt x="1035" y="410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5"/>
            <p:cNvSpPr/>
            <p:nvPr/>
          </p:nvSpPr>
          <p:spPr>
            <a:xfrm>
              <a:off x="3129925" y="1472325"/>
              <a:ext cx="11700" cy="17550"/>
            </a:xfrm>
            <a:custGeom>
              <a:avLst/>
              <a:gdLst/>
              <a:ahLst/>
              <a:cxnLst/>
              <a:rect l="l" t="t" r="r" b="b"/>
              <a:pathLst>
                <a:path w="468" h="702" extrusionOk="0">
                  <a:moveTo>
                    <a:pt x="134" y="1"/>
                  </a:moveTo>
                  <a:cubicBezTo>
                    <a:pt x="0" y="134"/>
                    <a:pt x="0" y="301"/>
                    <a:pt x="134" y="434"/>
                  </a:cubicBezTo>
                  <a:lnTo>
                    <a:pt x="334" y="634"/>
                  </a:lnTo>
                  <a:cubicBezTo>
                    <a:pt x="367" y="668"/>
                    <a:pt x="434" y="668"/>
                    <a:pt x="467" y="701"/>
                  </a:cubicBezTo>
                  <a:cubicBezTo>
                    <a:pt x="367" y="468"/>
                    <a:pt x="267" y="201"/>
                    <a:pt x="134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5"/>
            <p:cNvSpPr/>
            <p:nvPr/>
          </p:nvSpPr>
          <p:spPr>
            <a:xfrm>
              <a:off x="2978975" y="15307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35" y="601"/>
                    <a:pt x="1035" y="368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5"/>
            <p:cNvSpPr/>
            <p:nvPr/>
          </p:nvSpPr>
          <p:spPr>
            <a:xfrm>
              <a:off x="2978975" y="14648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35" y="601"/>
                    <a:pt x="1035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5"/>
            <p:cNvSpPr/>
            <p:nvPr/>
          </p:nvSpPr>
          <p:spPr>
            <a:xfrm>
              <a:off x="2978975" y="15949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35" y="601"/>
                    <a:pt x="1035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5"/>
            <p:cNvSpPr/>
            <p:nvPr/>
          </p:nvSpPr>
          <p:spPr>
            <a:xfrm>
              <a:off x="2676250" y="1855925"/>
              <a:ext cx="27550" cy="25275"/>
            </a:xfrm>
            <a:custGeom>
              <a:avLst/>
              <a:gdLst/>
              <a:ahLst/>
              <a:cxnLst/>
              <a:rect l="l" t="t" r="r" b="b"/>
              <a:pathLst>
                <a:path w="1102" h="1011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5"/>
            <p:cNvSpPr/>
            <p:nvPr/>
          </p:nvSpPr>
          <p:spPr>
            <a:xfrm>
              <a:off x="2902250" y="17256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5" y="1"/>
                  </a:moveTo>
                  <a:cubicBezTo>
                    <a:pt x="484" y="1"/>
                    <a:pt x="418" y="26"/>
                    <a:pt x="368" y="76"/>
                  </a:cubicBezTo>
                  <a:lnTo>
                    <a:pt x="134" y="309"/>
                  </a:lnTo>
                  <a:cubicBezTo>
                    <a:pt x="1" y="410"/>
                    <a:pt x="1" y="576"/>
                    <a:pt x="134" y="710"/>
                  </a:cubicBezTo>
                  <a:lnTo>
                    <a:pt x="368" y="910"/>
                  </a:lnTo>
                  <a:cubicBezTo>
                    <a:pt x="418" y="977"/>
                    <a:pt x="484" y="1010"/>
                    <a:pt x="555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101" y="576"/>
                    <a:pt x="1101" y="410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5"/>
            <p:cNvSpPr/>
            <p:nvPr/>
          </p:nvSpPr>
          <p:spPr>
            <a:xfrm>
              <a:off x="2902250" y="17909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0"/>
                  </a:moveTo>
                  <a:cubicBezTo>
                    <a:pt x="484" y="0"/>
                    <a:pt x="418" y="33"/>
                    <a:pt x="368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68" y="934"/>
                  </a:lnTo>
                  <a:cubicBezTo>
                    <a:pt x="418" y="1001"/>
                    <a:pt x="484" y="1034"/>
                    <a:pt x="555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00"/>
                    <a:pt x="968" y="300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5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5"/>
            <p:cNvSpPr/>
            <p:nvPr/>
          </p:nvSpPr>
          <p:spPr>
            <a:xfrm>
              <a:off x="2902250" y="16608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0"/>
                  </a:moveTo>
                  <a:cubicBezTo>
                    <a:pt x="484" y="0"/>
                    <a:pt x="418" y="34"/>
                    <a:pt x="368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68" y="934"/>
                  </a:lnTo>
                  <a:cubicBezTo>
                    <a:pt x="418" y="1001"/>
                    <a:pt x="484" y="1034"/>
                    <a:pt x="555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01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5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5"/>
            <p:cNvSpPr/>
            <p:nvPr/>
          </p:nvSpPr>
          <p:spPr>
            <a:xfrm>
              <a:off x="2902250" y="22468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5" y="0"/>
                  </a:moveTo>
                  <a:cubicBezTo>
                    <a:pt x="484" y="0"/>
                    <a:pt x="418" y="25"/>
                    <a:pt x="368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68" y="909"/>
                  </a:lnTo>
                  <a:cubicBezTo>
                    <a:pt x="418" y="976"/>
                    <a:pt x="484" y="1009"/>
                    <a:pt x="555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5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5"/>
            <p:cNvSpPr/>
            <p:nvPr/>
          </p:nvSpPr>
          <p:spPr>
            <a:xfrm>
              <a:off x="2902250" y="15949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0"/>
                  </a:moveTo>
                  <a:cubicBezTo>
                    <a:pt x="484" y="0"/>
                    <a:pt x="418" y="34"/>
                    <a:pt x="368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68" y="934"/>
                  </a:lnTo>
                  <a:cubicBezTo>
                    <a:pt x="418" y="1001"/>
                    <a:pt x="484" y="1034"/>
                    <a:pt x="555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5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5"/>
            <p:cNvSpPr/>
            <p:nvPr/>
          </p:nvSpPr>
          <p:spPr>
            <a:xfrm>
              <a:off x="2978975" y="1855925"/>
              <a:ext cx="25875" cy="25275"/>
            </a:xfrm>
            <a:custGeom>
              <a:avLst/>
              <a:gdLst/>
              <a:ahLst/>
              <a:cxnLst/>
              <a:rect l="l" t="t" r="r" b="b"/>
              <a:pathLst>
                <a:path w="1035" h="1011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35" y="601"/>
                    <a:pt x="1035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5"/>
            <p:cNvSpPr/>
            <p:nvPr/>
          </p:nvSpPr>
          <p:spPr>
            <a:xfrm>
              <a:off x="2902250" y="1855925"/>
              <a:ext cx="27550" cy="25275"/>
            </a:xfrm>
            <a:custGeom>
              <a:avLst/>
              <a:gdLst/>
              <a:ahLst/>
              <a:cxnLst/>
              <a:rect l="l" t="t" r="r" b="b"/>
              <a:pathLst>
                <a:path w="1102" h="1011" extrusionOk="0">
                  <a:moveTo>
                    <a:pt x="555" y="1"/>
                  </a:moveTo>
                  <a:cubicBezTo>
                    <a:pt x="484" y="1"/>
                    <a:pt x="418" y="34"/>
                    <a:pt x="368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01"/>
                  </a:cubicBezTo>
                  <a:lnTo>
                    <a:pt x="368" y="935"/>
                  </a:lnTo>
                  <a:cubicBezTo>
                    <a:pt x="418" y="985"/>
                    <a:pt x="484" y="1010"/>
                    <a:pt x="555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5"/>
            <p:cNvSpPr/>
            <p:nvPr/>
          </p:nvSpPr>
          <p:spPr>
            <a:xfrm>
              <a:off x="2902250" y="21820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1"/>
                  </a:moveTo>
                  <a:cubicBezTo>
                    <a:pt x="484" y="1"/>
                    <a:pt x="418" y="34"/>
                    <a:pt x="368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68" y="935"/>
                  </a:lnTo>
                  <a:cubicBezTo>
                    <a:pt x="418" y="1001"/>
                    <a:pt x="484" y="1035"/>
                    <a:pt x="555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5"/>
            <p:cNvSpPr/>
            <p:nvPr/>
          </p:nvSpPr>
          <p:spPr>
            <a:xfrm>
              <a:off x="2902250" y="23121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0"/>
                  </a:moveTo>
                  <a:cubicBezTo>
                    <a:pt x="484" y="0"/>
                    <a:pt x="418" y="34"/>
                    <a:pt x="368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68" y="934"/>
                  </a:lnTo>
                  <a:cubicBezTo>
                    <a:pt x="418" y="1001"/>
                    <a:pt x="484" y="1034"/>
                    <a:pt x="555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5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5"/>
            <p:cNvSpPr/>
            <p:nvPr/>
          </p:nvSpPr>
          <p:spPr>
            <a:xfrm>
              <a:off x="2902250" y="21161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0"/>
                  </a:moveTo>
                  <a:cubicBezTo>
                    <a:pt x="484" y="0"/>
                    <a:pt x="418" y="34"/>
                    <a:pt x="368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68" y="934"/>
                  </a:lnTo>
                  <a:cubicBezTo>
                    <a:pt x="418" y="1001"/>
                    <a:pt x="484" y="1035"/>
                    <a:pt x="555" y="1035"/>
                  </a:cubicBezTo>
                  <a:cubicBezTo>
                    <a:pt x="626" y="1035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0"/>
                    <a:pt x="555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5"/>
            <p:cNvSpPr/>
            <p:nvPr/>
          </p:nvSpPr>
          <p:spPr>
            <a:xfrm>
              <a:off x="2902250" y="19860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1"/>
                  </a:moveTo>
                  <a:cubicBezTo>
                    <a:pt x="484" y="1"/>
                    <a:pt x="418" y="34"/>
                    <a:pt x="368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68" y="935"/>
                  </a:lnTo>
                  <a:cubicBezTo>
                    <a:pt x="418" y="1001"/>
                    <a:pt x="484" y="1035"/>
                    <a:pt x="555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5"/>
            <p:cNvSpPr/>
            <p:nvPr/>
          </p:nvSpPr>
          <p:spPr>
            <a:xfrm>
              <a:off x="2902250" y="20519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5" y="1"/>
                  </a:moveTo>
                  <a:cubicBezTo>
                    <a:pt x="484" y="1"/>
                    <a:pt x="418" y="34"/>
                    <a:pt x="368" y="101"/>
                  </a:cubicBezTo>
                  <a:lnTo>
                    <a:pt x="134" y="301"/>
                  </a:lnTo>
                  <a:cubicBezTo>
                    <a:pt x="1" y="435"/>
                    <a:pt x="1" y="568"/>
                    <a:pt x="134" y="701"/>
                  </a:cubicBezTo>
                  <a:lnTo>
                    <a:pt x="368" y="935"/>
                  </a:lnTo>
                  <a:cubicBezTo>
                    <a:pt x="418" y="985"/>
                    <a:pt x="484" y="1010"/>
                    <a:pt x="555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368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5"/>
            <p:cNvSpPr/>
            <p:nvPr/>
          </p:nvSpPr>
          <p:spPr>
            <a:xfrm>
              <a:off x="2902250" y="19209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1"/>
                  </a:moveTo>
                  <a:cubicBezTo>
                    <a:pt x="484" y="1"/>
                    <a:pt x="418" y="34"/>
                    <a:pt x="368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68" y="935"/>
                  </a:lnTo>
                  <a:cubicBezTo>
                    <a:pt x="418" y="1002"/>
                    <a:pt x="484" y="1035"/>
                    <a:pt x="555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5"/>
            <p:cNvSpPr/>
            <p:nvPr/>
          </p:nvSpPr>
          <p:spPr>
            <a:xfrm>
              <a:off x="3054025" y="14004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34" y="1"/>
                  </a:moveTo>
                  <a:cubicBezTo>
                    <a:pt x="468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10"/>
                  </a:lnTo>
                  <a:cubicBezTo>
                    <a:pt x="401" y="976"/>
                    <a:pt x="468" y="1010"/>
                    <a:pt x="534" y="1010"/>
                  </a:cubicBezTo>
                  <a:cubicBezTo>
                    <a:pt x="601" y="1010"/>
                    <a:pt x="668" y="976"/>
                    <a:pt x="735" y="910"/>
                  </a:cubicBezTo>
                  <a:lnTo>
                    <a:pt x="968" y="709"/>
                  </a:lnTo>
                  <a:cubicBezTo>
                    <a:pt x="1068" y="576"/>
                    <a:pt x="1068" y="376"/>
                    <a:pt x="968" y="309"/>
                  </a:cubicBezTo>
                  <a:lnTo>
                    <a:pt x="735" y="76"/>
                  </a:lnTo>
                  <a:cubicBezTo>
                    <a:pt x="668" y="26"/>
                    <a:pt x="601" y="1"/>
                    <a:pt x="534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5"/>
            <p:cNvSpPr/>
            <p:nvPr/>
          </p:nvSpPr>
          <p:spPr>
            <a:xfrm>
              <a:off x="3054025" y="20519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34" y="1"/>
                  </a:moveTo>
                  <a:cubicBezTo>
                    <a:pt x="468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568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68" y="1010"/>
                    <a:pt x="534" y="1010"/>
                  </a:cubicBezTo>
                  <a:cubicBezTo>
                    <a:pt x="601" y="1010"/>
                    <a:pt x="668" y="985"/>
                    <a:pt x="735" y="935"/>
                  </a:cubicBezTo>
                  <a:lnTo>
                    <a:pt x="968" y="701"/>
                  </a:lnTo>
                  <a:cubicBezTo>
                    <a:pt x="1068" y="601"/>
                    <a:pt x="1068" y="368"/>
                    <a:pt x="968" y="301"/>
                  </a:cubicBezTo>
                  <a:lnTo>
                    <a:pt x="735" y="101"/>
                  </a:lnTo>
                  <a:cubicBezTo>
                    <a:pt x="668" y="34"/>
                    <a:pt x="601" y="1"/>
                    <a:pt x="534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5"/>
            <p:cNvSpPr/>
            <p:nvPr/>
          </p:nvSpPr>
          <p:spPr>
            <a:xfrm>
              <a:off x="3129925" y="15949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1" y="0"/>
                  </a:moveTo>
                  <a:cubicBezTo>
                    <a:pt x="476" y="0"/>
                    <a:pt x="400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034" y="601"/>
                    <a:pt x="1034" y="434"/>
                    <a:pt x="968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5"/>
            <p:cNvSpPr/>
            <p:nvPr/>
          </p:nvSpPr>
          <p:spPr>
            <a:xfrm>
              <a:off x="3054025" y="211612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34" y="0"/>
                  </a:moveTo>
                  <a:cubicBezTo>
                    <a:pt x="468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68" y="1035"/>
                    <a:pt x="534" y="1035"/>
                  </a:cubicBezTo>
                  <a:cubicBezTo>
                    <a:pt x="601" y="1035"/>
                    <a:pt x="668" y="1001"/>
                    <a:pt x="735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5" y="101"/>
                  </a:lnTo>
                  <a:cubicBezTo>
                    <a:pt x="668" y="34"/>
                    <a:pt x="601" y="0"/>
                    <a:pt x="534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5"/>
            <p:cNvSpPr/>
            <p:nvPr/>
          </p:nvSpPr>
          <p:spPr>
            <a:xfrm>
              <a:off x="2978975" y="19209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47" y="1035"/>
                  </a:cubicBezTo>
                  <a:cubicBezTo>
                    <a:pt x="618" y="1035"/>
                    <a:pt x="684" y="1002"/>
                    <a:pt x="734" y="935"/>
                  </a:cubicBezTo>
                  <a:lnTo>
                    <a:pt x="968" y="735"/>
                  </a:lnTo>
                  <a:cubicBezTo>
                    <a:pt x="1035" y="601"/>
                    <a:pt x="1035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5"/>
            <p:cNvSpPr/>
            <p:nvPr/>
          </p:nvSpPr>
          <p:spPr>
            <a:xfrm>
              <a:off x="3054025" y="198602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34" y="1"/>
                  </a:moveTo>
                  <a:cubicBezTo>
                    <a:pt x="468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68" y="1035"/>
                    <a:pt x="534" y="1035"/>
                  </a:cubicBezTo>
                  <a:cubicBezTo>
                    <a:pt x="601" y="1035"/>
                    <a:pt x="668" y="1001"/>
                    <a:pt x="735" y="935"/>
                  </a:cubicBezTo>
                  <a:lnTo>
                    <a:pt x="968" y="735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5" y="101"/>
                  </a:lnTo>
                  <a:cubicBezTo>
                    <a:pt x="668" y="34"/>
                    <a:pt x="601" y="1"/>
                    <a:pt x="534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5"/>
            <p:cNvSpPr/>
            <p:nvPr/>
          </p:nvSpPr>
          <p:spPr>
            <a:xfrm>
              <a:off x="3054025" y="1855925"/>
              <a:ext cx="26725" cy="25275"/>
            </a:xfrm>
            <a:custGeom>
              <a:avLst/>
              <a:gdLst/>
              <a:ahLst/>
              <a:cxnLst/>
              <a:rect l="l" t="t" r="r" b="b"/>
              <a:pathLst>
                <a:path w="1069" h="1011" extrusionOk="0">
                  <a:moveTo>
                    <a:pt x="534" y="1"/>
                  </a:moveTo>
                  <a:cubicBezTo>
                    <a:pt x="468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68" y="1010"/>
                    <a:pt x="534" y="1010"/>
                  </a:cubicBezTo>
                  <a:cubicBezTo>
                    <a:pt x="601" y="1010"/>
                    <a:pt x="668" y="985"/>
                    <a:pt x="735" y="935"/>
                  </a:cubicBezTo>
                  <a:lnTo>
                    <a:pt x="968" y="701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5" y="101"/>
                  </a:lnTo>
                  <a:cubicBezTo>
                    <a:pt x="668" y="34"/>
                    <a:pt x="601" y="1"/>
                    <a:pt x="534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5"/>
            <p:cNvSpPr/>
            <p:nvPr/>
          </p:nvSpPr>
          <p:spPr>
            <a:xfrm>
              <a:off x="3054025" y="192097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34" y="1"/>
                  </a:moveTo>
                  <a:cubicBezTo>
                    <a:pt x="468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68" y="1035"/>
                    <a:pt x="534" y="1035"/>
                  </a:cubicBezTo>
                  <a:cubicBezTo>
                    <a:pt x="601" y="1035"/>
                    <a:pt x="668" y="1002"/>
                    <a:pt x="735" y="935"/>
                  </a:cubicBezTo>
                  <a:lnTo>
                    <a:pt x="968" y="735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5" y="101"/>
                  </a:lnTo>
                  <a:cubicBezTo>
                    <a:pt x="668" y="34"/>
                    <a:pt x="601" y="1"/>
                    <a:pt x="534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5"/>
            <p:cNvSpPr/>
            <p:nvPr/>
          </p:nvSpPr>
          <p:spPr>
            <a:xfrm>
              <a:off x="3129925" y="19209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1" y="1"/>
                  </a:moveTo>
                  <a:cubicBezTo>
                    <a:pt x="476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0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7" y="935"/>
                  </a:cubicBezTo>
                  <a:lnTo>
                    <a:pt x="968" y="735"/>
                  </a:lnTo>
                  <a:cubicBezTo>
                    <a:pt x="1034" y="601"/>
                    <a:pt x="1034" y="401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5"/>
            <p:cNvSpPr/>
            <p:nvPr/>
          </p:nvSpPr>
          <p:spPr>
            <a:xfrm>
              <a:off x="3129925" y="1986025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1" y="1"/>
                  </a:moveTo>
                  <a:cubicBezTo>
                    <a:pt x="476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0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7" y="935"/>
                  </a:cubicBezTo>
                  <a:lnTo>
                    <a:pt x="968" y="735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5"/>
            <p:cNvSpPr/>
            <p:nvPr/>
          </p:nvSpPr>
          <p:spPr>
            <a:xfrm>
              <a:off x="2979800" y="2312100"/>
              <a:ext cx="11700" cy="14200"/>
            </a:xfrm>
            <a:custGeom>
              <a:avLst/>
              <a:gdLst/>
              <a:ahLst/>
              <a:cxnLst/>
              <a:rect l="l" t="t" r="r" b="b"/>
              <a:pathLst>
                <a:path w="468" h="568" extrusionOk="0">
                  <a:moveTo>
                    <a:pt x="468" y="0"/>
                  </a:moveTo>
                  <a:cubicBezTo>
                    <a:pt x="368" y="0"/>
                    <a:pt x="334" y="67"/>
                    <a:pt x="301" y="100"/>
                  </a:cubicBezTo>
                  <a:lnTo>
                    <a:pt x="101" y="301"/>
                  </a:lnTo>
                  <a:cubicBezTo>
                    <a:pt x="1" y="401"/>
                    <a:pt x="1" y="467"/>
                    <a:pt x="1" y="567"/>
                  </a:cubicBezTo>
                  <a:cubicBezTo>
                    <a:pt x="168" y="401"/>
                    <a:pt x="301" y="234"/>
                    <a:pt x="468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5"/>
            <p:cNvSpPr/>
            <p:nvPr/>
          </p:nvSpPr>
          <p:spPr>
            <a:xfrm>
              <a:off x="3129925" y="1855925"/>
              <a:ext cx="25875" cy="25275"/>
            </a:xfrm>
            <a:custGeom>
              <a:avLst/>
              <a:gdLst/>
              <a:ahLst/>
              <a:cxnLst/>
              <a:rect l="l" t="t" r="r" b="b"/>
              <a:pathLst>
                <a:path w="1035" h="1011" extrusionOk="0">
                  <a:moveTo>
                    <a:pt x="551" y="1"/>
                  </a:moveTo>
                  <a:cubicBezTo>
                    <a:pt x="476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0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8" y="701"/>
                  </a:lnTo>
                  <a:cubicBezTo>
                    <a:pt x="1034" y="601"/>
                    <a:pt x="1034" y="401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5"/>
            <p:cNvSpPr/>
            <p:nvPr/>
          </p:nvSpPr>
          <p:spPr>
            <a:xfrm>
              <a:off x="3129925" y="17256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51" y="1"/>
                  </a:moveTo>
                  <a:cubicBezTo>
                    <a:pt x="476" y="1"/>
                    <a:pt x="400" y="26"/>
                    <a:pt x="334" y="76"/>
                  </a:cubicBezTo>
                  <a:lnTo>
                    <a:pt x="134" y="309"/>
                  </a:lnTo>
                  <a:cubicBezTo>
                    <a:pt x="0" y="410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0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7" y="910"/>
                  </a:cubicBezTo>
                  <a:lnTo>
                    <a:pt x="968" y="710"/>
                  </a:lnTo>
                  <a:cubicBezTo>
                    <a:pt x="1034" y="576"/>
                    <a:pt x="1034" y="410"/>
                    <a:pt x="968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5"/>
            <p:cNvSpPr/>
            <p:nvPr/>
          </p:nvSpPr>
          <p:spPr>
            <a:xfrm>
              <a:off x="3129925" y="17909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1" y="0"/>
                  </a:moveTo>
                  <a:cubicBezTo>
                    <a:pt x="476" y="0"/>
                    <a:pt x="400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034" y="601"/>
                    <a:pt x="1034" y="400"/>
                    <a:pt x="968" y="300"/>
                  </a:cubicBezTo>
                  <a:lnTo>
                    <a:pt x="767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5"/>
            <p:cNvSpPr/>
            <p:nvPr/>
          </p:nvSpPr>
          <p:spPr>
            <a:xfrm>
              <a:off x="3129925" y="16608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51" y="0"/>
                  </a:moveTo>
                  <a:cubicBezTo>
                    <a:pt x="476" y="0"/>
                    <a:pt x="400" y="34"/>
                    <a:pt x="334" y="100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0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01"/>
                  </a:lnTo>
                  <a:cubicBezTo>
                    <a:pt x="1034" y="601"/>
                    <a:pt x="1034" y="401"/>
                    <a:pt x="968" y="301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5"/>
            <p:cNvSpPr/>
            <p:nvPr/>
          </p:nvSpPr>
          <p:spPr>
            <a:xfrm>
              <a:off x="2978975" y="224685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47" y="1009"/>
                  </a:cubicBezTo>
                  <a:cubicBezTo>
                    <a:pt x="618" y="1009"/>
                    <a:pt x="684" y="976"/>
                    <a:pt x="734" y="909"/>
                  </a:cubicBezTo>
                  <a:lnTo>
                    <a:pt x="968" y="709"/>
                  </a:lnTo>
                  <a:cubicBezTo>
                    <a:pt x="1068" y="576"/>
                    <a:pt x="1068" y="409"/>
                    <a:pt x="968" y="309"/>
                  </a:cubicBezTo>
                  <a:lnTo>
                    <a:pt x="734" y="75"/>
                  </a:lnTo>
                  <a:cubicBezTo>
                    <a:pt x="684" y="25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5"/>
            <p:cNvSpPr/>
            <p:nvPr/>
          </p:nvSpPr>
          <p:spPr>
            <a:xfrm>
              <a:off x="2978975" y="21820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5"/>
                  </a:cubicBezTo>
                  <a:lnTo>
                    <a:pt x="968" y="735"/>
                  </a:lnTo>
                  <a:cubicBezTo>
                    <a:pt x="1035" y="601"/>
                    <a:pt x="1035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5"/>
            <p:cNvSpPr/>
            <p:nvPr/>
          </p:nvSpPr>
          <p:spPr>
            <a:xfrm>
              <a:off x="2978975" y="21161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35" y="601"/>
                    <a:pt x="1035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5"/>
            <p:cNvSpPr/>
            <p:nvPr/>
          </p:nvSpPr>
          <p:spPr>
            <a:xfrm>
              <a:off x="2978975" y="20519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568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35" y="601"/>
                    <a:pt x="1035" y="368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5"/>
            <p:cNvSpPr/>
            <p:nvPr/>
          </p:nvSpPr>
          <p:spPr>
            <a:xfrm>
              <a:off x="2978975" y="19860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5"/>
                  </a:cubicBezTo>
                  <a:lnTo>
                    <a:pt x="968" y="735"/>
                  </a:lnTo>
                  <a:cubicBezTo>
                    <a:pt x="1035" y="601"/>
                    <a:pt x="1035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5"/>
            <p:cNvSpPr/>
            <p:nvPr/>
          </p:nvSpPr>
          <p:spPr>
            <a:xfrm>
              <a:off x="3054875" y="1337225"/>
              <a:ext cx="21700" cy="22750"/>
            </a:xfrm>
            <a:custGeom>
              <a:avLst/>
              <a:gdLst/>
              <a:ahLst/>
              <a:cxnLst/>
              <a:rect l="l" t="t" r="r" b="b"/>
              <a:pathLst>
                <a:path w="868" h="910" extrusionOk="0">
                  <a:moveTo>
                    <a:pt x="434" y="1"/>
                  </a:moveTo>
                  <a:lnTo>
                    <a:pt x="367" y="34"/>
                  </a:lnTo>
                  <a:lnTo>
                    <a:pt x="133" y="201"/>
                  </a:lnTo>
                  <a:cubicBezTo>
                    <a:pt x="0" y="334"/>
                    <a:pt x="0" y="501"/>
                    <a:pt x="133" y="601"/>
                  </a:cubicBezTo>
                  <a:lnTo>
                    <a:pt x="334" y="835"/>
                  </a:lnTo>
                  <a:cubicBezTo>
                    <a:pt x="400" y="885"/>
                    <a:pt x="475" y="910"/>
                    <a:pt x="550" y="910"/>
                  </a:cubicBezTo>
                  <a:cubicBezTo>
                    <a:pt x="625" y="910"/>
                    <a:pt x="701" y="885"/>
                    <a:pt x="767" y="835"/>
                  </a:cubicBezTo>
                  <a:lnTo>
                    <a:pt x="867" y="701"/>
                  </a:lnTo>
                  <a:cubicBezTo>
                    <a:pt x="701" y="434"/>
                    <a:pt x="600" y="201"/>
                    <a:pt x="434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5"/>
            <p:cNvSpPr/>
            <p:nvPr/>
          </p:nvSpPr>
          <p:spPr>
            <a:xfrm>
              <a:off x="3054025" y="15307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34" y="1"/>
                  </a:moveTo>
                  <a:cubicBezTo>
                    <a:pt x="468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68" y="1010"/>
                    <a:pt x="534" y="1010"/>
                  </a:cubicBezTo>
                  <a:cubicBezTo>
                    <a:pt x="601" y="1010"/>
                    <a:pt x="668" y="985"/>
                    <a:pt x="735" y="935"/>
                  </a:cubicBezTo>
                  <a:lnTo>
                    <a:pt x="968" y="701"/>
                  </a:lnTo>
                  <a:cubicBezTo>
                    <a:pt x="1068" y="601"/>
                    <a:pt x="1068" y="368"/>
                    <a:pt x="968" y="301"/>
                  </a:cubicBezTo>
                  <a:lnTo>
                    <a:pt x="735" y="101"/>
                  </a:lnTo>
                  <a:cubicBezTo>
                    <a:pt x="668" y="34"/>
                    <a:pt x="601" y="1"/>
                    <a:pt x="534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5"/>
            <p:cNvSpPr/>
            <p:nvPr/>
          </p:nvSpPr>
          <p:spPr>
            <a:xfrm>
              <a:off x="3054025" y="16608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34" y="0"/>
                  </a:moveTo>
                  <a:cubicBezTo>
                    <a:pt x="468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1001"/>
                    <a:pt x="468" y="1034"/>
                    <a:pt x="534" y="1034"/>
                  </a:cubicBezTo>
                  <a:cubicBezTo>
                    <a:pt x="601" y="1034"/>
                    <a:pt x="668" y="1001"/>
                    <a:pt x="735" y="934"/>
                  </a:cubicBezTo>
                  <a:lnTo>
                    <a:pt x="968" y="701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5" y="100"/>
                  </a:lnTo>
                  <a:cubicBezTo>
                    <a:pt x="668" y="34"/>
                    <a:pt x="601" y="0"/>
                    <a:pt x="534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5"/>
            <p:cNvSpPr/>
            <p:nvPr/>
          </p:nvSpPr>
          <p:spPr>
            <a:xfrm>
              <a:off x="2902250" y="14648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0"/>
                  </a:moveTo>
                  <a:cubicBezTo>
                    <a:pt x="484" y="0"/>
                    <a:pt x="418" y="34"/>
                    <a:pt x="368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68" y="934"/>
                  </a:lnTo>
                  <a:cubicBezTo>
                    <a:pt x="418" y="1001"/>
                    <a:pt x="484" y="1035"/>
                    <a:pt x="555" y="1035"/>
                  </a:cubicBezTo>
                  <a:cubicBezTo>
                    <a:pt x="626" y="1035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5"/>
            <p:cNvSpPr/>
            <p:nvPr/>
          </p:nvSpPr>
          <p:spPr>
            <a:xfrm>
              <a:off x="3054025" y="1725625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34" y="1"/>
                  </a:moveTo>
                  <a:cubicBezTo>
                    <a:pt x="468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10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68" y="1010"/>
                    <a:pt x="534" y="1010"/>
                  </a:cubicBezTo>
                  <a:cubicBezTo>
                    <a:pt x="601" y="1010"/>
                    <a:pt x="668" y="977"/>
                    <a:pt x="735" y="910"/>
                  </a:cubicBezTo>
                  <a:lnTo>
                    <a:pt x="968" y="710"/>
                  </a:lnTo>
                  <a:cubicBezTo>
                    <a:pt x="1068" y="576"/>
                    <a:pt x="1068" y="410"/>
                    <a:pt x="968" y="309"/>
                  </a:cubicBezTo>
                  <a:lnTo>
                    <a:pt x="735" y="76"/>
                  </a:lnTo>
                  <a:cubicBezTo>
                    <a:pt x="668" y="26"/>
                    <a:pt x="601" y="1"/>
                    <a:pt x="534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5"/>
            <p:cNvSpPr/>
            <p:nvPr/>
          </p:nvSpPr>
          <p:spPr>
            <a:xfrm>
              <a:off x="3054025" y="159492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34" y="0"/>
                  </a:moveTo>
                  <a:cubicBezTo>
                    <a:pt x="468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68" y="1034"/>
                    <a:pt x="534" y="1034"/>
                  </a:cubicBezTo>
                  <a:cubicBezTo>
                    <a:pt x="601" y="1034"/>
                    <a:pt x="668" y="1001"/>
                    <a:pt x="735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5" y="100"/>
                  </a:lnTo>
                  <a:cubicBezTo>
                    <a:pt x="668" y="34"/>
                    <a:pt x="601" y="0"/>
                    <a:pt x="534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5"/>
            <p:cNvSpPr/>
            <p:nvPr/>
          </p:nvSpPr>
          <p:spPr>
            <a:xfrm>
              <a:off x="3054025" y="17909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34" y="0"/>
                  </a:moveTo>
                  <a:cubicBezTo>
                    <a:pt x="468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68" y="1034"/>
                    <a:pt x="534" y="1034"/>
                  </a:cubicBezTo>
                  <a:cubicBezTo>
                    <a:pt x="601" y="1034"/>
                    <a:pt x="668" y="1001"/>
                    <a:pt x="735" y="934"/>
                  </a:cubicBezTo>
                  <a:lnTo>
                    <a:pt x="968" y="734"/>
                  </a:lnTo>
                  <a:cubicBezTo>
                    <a:pt x="1068" y="601"/>
                    <a:pt x="1068" y="400"/>
                    <a:pt x="968" y="300"/>
                  </a:cubicBezTo>
                  <a:lnTo>
                    <a:pt x="735" y="100"/>
                  </a:lnTo>
                  <a:cubicBezTo>
                    <a:pt x="668" y="33"/>
                    <a:pt x="601" y="0"/>
                    <a:pt x="534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5"/>
            <p:cNvSpPr/>
            <p:nvPr/>
          </p:nvSpPr>
          <p:spPr>
            <a:xfrm>
              <a:off x="3054025" y="146482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34" y="0"/>
                  </a:moveTo>
                  <a:cubicBezTo>
                    <a:pt x="468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68" y="1035"/>
                    <a:pt x="534" y="1035"/>
                  </a:cubicBezTo>
                  <a:cubicBezTo>
                    <a:pt x="601" y="1035"/>
                    <a:pt x="668" y="1001"/>
                    <a:pt x="735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5" y="101"/>
                  </a:lnTo>
                  <a:cubicBezTo>
                    <a:pt x="668" y="34"/>
                    <a:pt x="601" y="0"/>
                    <a:pt x="534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5"/>
            <p:cNvSpPr/>
            <p:nvPr/>
          </p:nvSpPr>
          <p:spPr>
            <a:xfrm>
              <a:off x="2902250" y="15307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5" y="1"/>
                  </a:moveTo>
                  <a:cubicBezTo>
                    <a:pt x="484" y="1"/>
                    <a:pt x="418" y="34"/>
                    <a:pt x="368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68" y="935"/>
                  </a:lnTo>
                  <a:cubicBezTo>
                    <a:pt x="418" y="985"/>
                    <a:pt x="484" y="1010"/>
                    <a:pt x="555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368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5"/>
            <p:cNvSpPr/>
            <p:nvPr/>
          </p:nvSpPr>
          <p:spPr>
            <a:xfrm>
              <a:off x="2751325" y="153070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5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101" y="601"/>
                    <a:pt x="1101" y="368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5"/>
            <p:cNvSpPr/>
            <p:nvPr/>
          </p:nvSpPr>
          <p:spPr>
            <a:xfrm>
              <a:off x="2751325" y="1594925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3" y="300"/>
                  </a:lnTo>
                  <a:cubicBezTo>
                    <a:pt x="0" y="434"/>
                    <a:pt x="0" y="601"/>
                    <a:pt x="133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5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101" y="601"/>
                    <a:pt x="1101" y="434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5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5"/>
            <p:cNvSpPr/>
            <p:nvPr/>
          </p:nvSpPr>
          <p:spPr>
            <a:xfrm>
              <a:off x="2751325" y="166080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01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5" y="1034"/>
                    <a:pt x="701" y="1001"/>
                    <a:pt x="767" y="934"/>
                  </a:cubicBezTo>
                  <a:lnTo>
                    <a:pt x="967" y="701"/>
                  </a:lnTo>
                  <a:cubicBezTo>
                    <a:pt x="1101" y="601"/>
                    <a:pt x="1101" y="401"/>
                    <a:pt x="967" y="301"/>
                  </a:cubicBezTo>
                  <a:lnTo>
                    <a:pt x="767" y="100"/>
                  </a:lnTo>
                  <a:cubicBezTo>
                    <a:pt x="701" y="34"/>
                    <a:pt x="625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5"/>
            <p:cNvSpPr/>
            <p:nvPr/>
          </p:nvSpPr>
          <p:spPr>
            <a:xfrm>
              <a:off x="2751325" y="1725625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3" y="309"/>
                  </a:lnTo>
                  <a:cubicBezTo>
                    <a:pt x="0" y="410"/>
                    <a:pt x="0" y="576"/>
                    <a:pt x="133" y="710"/>
                  </a:cubicBezTo>
                  <a:lnTo>
                    <a:pt x="334" y="910"/>
                  </a:lnTo>
                  <a:cubicBezTo>
                    <a:pt x="400" y="977"/>
                    <a:pt x="475" y="1010"/>
                    <a:pt x="550" y="1010"/>
                  </a:cubicBezTo>
                  <a:cubicBezTo>
                    <a:pt x="625" y="1010"/>
                    <a:pt x="701" y="977"/>
                    <a:pt x="767" y="910"/>
                  </a:cubicBezTo>
                  <a:lnTo>
                    <a:pt x="967" y="710"/>
                  </a:lnTo>
                  <a:cubicBezTo>
                    <a:pt x="1101" y="576"/>
                    <a:pt x="1101" y="410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5"/>
            <p:cNvSpPr/>
            <p:nvPr/>
          </p:nvSpPr>
          <p:spPr>
            <a:xfrm>
              <a:off x="2751325" y="1464825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34"/>
                  </a:cubicBezTo>
                  <a:lnTo>
                    <a:pt x="334" y="934"/>
                  </a:lnTo>
                  <a:cubicBezTo>
                    <a:pt x="400" y="1001"/>
                    <a:pt x="475" y="1035"/>
                    <a:pt x="550" y="1035"/>
                  </a:cubicBezTo>
                  <a:cubicBezTo>
                    <a:pt x="625" y="1035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101" y="601"/>
                    <a:pt x="1101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5" y="0"/>
                    <a:pt x="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5"/>
            <p:cNvSpPr/>
            <p:nvPr/>
          </p:nvSpPr>
          <p:spPr>
            <a:xfrm>
              <a:off x="2751325" y="218200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35"/>
                  </a:cubicBezTo>
                  <a:lnTo>
                    <a:pt x="334" y="935"/>
                  </a:lnTo>
                  <a:cubicBezTo>
                    <a:pt x="400" y="1001"/>
                    <a:pt x="475" y="1035"/>
                    <a:pt x="550" y="1035"/>
                  </a:cubicBezTo>
                  <a:cubicBezTo>
                    <a:pt x="625" y="1035"/>
                    <a:pt x="701" y="1001"/>
                    <a:pt x="767" y="935"/>
                  </a:cubicBezTo>
                  <a:lnTo>
                    <a:pt x="967" y="735"/>
                  </a:lnTo>
                  <a:cubicBezTo>
                    <a:pt x="1101" y="601"/>
                    <a:pt x="1101" y="401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5"/>
            <p:cNvSpPr/>
            <p:nvPr/>
          </p:nvSpPr>
          <p:spPr>
            <a:xfrm>
              <a:off x="2751325" y="205190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5"/>
                    <a:pt x="0" y="568"/>
                    <a:pt x="133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5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101" y="601"/>
                    <a:pt x="1101" y="368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5"/>
            <p:cNvSpPr/>
            <p:nvPr/>
          </p:nvSpPr>
          <p:spPr>
            <a:xfrm>
              <a:off x="2751325" y="1334725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5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101" y="601"/>
                    <a:pt x="1101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5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5"/>
            <p:cNvSpPr/>
            <p:nvPr/>
          </p:nvSpPr>
          <p:spPr>
            <a:xfrm>
              <a:off x="2751325" y="2116125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34"/>
                  </a:cubicBezTo>
                  <a:lnTo>
                    <a:pt x="334" y="934"/>
                  </a:lnTo>
                  <a:cubicBezTo>
                    <a:pt x="400" y="1001"/>
                    <a:pt x="475" y="1035"/>
                    <a:pt x="550" y="1035"/>
                  </a:cubicBezTo>
                  <a:cubicBezTo>
                    <a:pt x="625" y="1035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101" y="601"/>
                    <a:pt x="1101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5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5"/>
            <p:cNvSpPr/>
            <p:nvPr/>
          </p:nvSpPr>
          <p:spPr>
            <a:xfrm>
              <a:off x="2751325" y="1986025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35"/>
                  </a:cubicBezTo>
                  <a:lnTo>
                    <a:pt x="334" y="935"/>
                  </a:lnTo>
                  <a:cubicBezTo>
                    <a:pt x="400" y="1001"/>
                    <a:pt x="475" y="1035"/>
                    <a:pt x="550" y="1035"/>
                  </a:cubicBezTo>
                  <a:cubicBezTo>
                    <a:pt x="625" y="1035"/>
                    <a:pt x="701" y="1001"/>
                    <a:pt x="767" y="935"/>
                  </a:cubicBezTo>
                  <a:lnTo>
                    <a:pt x="967" y="735"/>
                  </a:lnTo>
                  <a:cubicBezTo>
                    <a:pt x="1101" y="601"/>
                    <a:pt x="1101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5"/>
            <p:cNvSpPr/>
            <p:nvPr/>
          </p:nvSpPr>
          <p:spPr>
            <a:xfrm>
              <a:off x="2751325" y="1855925"/>
              <a:ext cx="27525" cy="25275"/>
            </a:xfrm>
            <a:custGeom>
              <a:avLst/>
              <a:gdLst/>
              <a:ahLst/>
              <a:cxnLst/>
              <a:rect l="l" t="t" r="r" b="b"/>
              <a:pathLst>
                <a:path w="1101" h="1011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5"/>
                    <a:pt x="0" y="601"/>
                    <a:pt x="133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5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101" y="601"/>
                    <a:pt x="1101" y="401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5"/>
            <p:cNvSpPr/>
            <p:nvPr/>
          </p:nvSpPr>
          <p:spPr>
            <a:xfrm>
              <a:off x="2751325" y="1920975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35"/>
                  </a:cubicBezTo>
                  <a:lnTo>
                    <a:pt x="334" y="935"/>
                  </a:lnTo>
                  <a:cubicBezTo>
                    <a:pt x="400" y="1002"/>
                    <a:pt x="475" y="1035"/>
                    <a:pt x="550" y="1035"/>
                  </a:cubicBezTo>
                  <a:cubicBezTo>
                    <a:pt x="625" y="1035"/>
                    <a:pt x="701" y="1002"/>
                    <a:pt x="767" y="935"/>
                  </a:cubicBezTo>
                  <a:lnTo>
                    <a:pt x="967" y="735"/>
                  </a:lnTo>
                  <a:cubicBezTo>
                    <a:pt x="1101" y="601"/>
                    <a:pt x="1101" y="401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5"/>
            <p:cNvSpPr/>
            <p:nvPr/>
          </p:nvSpPr>
          <p:spPr>
            <a:xfrm>
              <a:off x="2751325" y="179090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3"/>
                    <a:pt x="334" y="100"/>
                  </a:cubicBezTo>
                  <a:lnTo>
                    <a:pt x="133" y="300"/>
                  </a:lnTo>
                  <a:cubicBezTo>
                    <a:pt x="0" y="434"/>
                    <a:pt x="0" y="601"/>
                    <a:pt x="133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5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101" y="601"/>
                    <a:pt x="1101" y="400"/>
                    <a:pt x="967" y="300"/>
                  </a:cubicBezTo>
                  <a:lnTo>
                    <a:pt x="767" y="100"/>
                  </a:lnTo>
                  <a:cubicBezTo>
                    <a:pt x="701" y="33"/>
                    <a:pt x="625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5"/>
            <p:cNvSpPr/>
            <p:nvPr/>
          </p:nvSpPr>
          <p:spPr>
            <a:xfrm>
              <a:off x="2751325" y="140040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3" y="309"/>
                  </a:lnTo>
                  <a:cubicBezTo>
                    <a:pt x="0" y="409"/>
                    <a:pt x="0" y="576"/>
                    <a:pt x="133" y="709"/>
                  </a:cubicBezTo>
                  <a:lnTo>
                    <a:pt x="334" y="910"/>
                  </a:lnTo>
                  <a:cubicBezTo>
                    <a:pt x="400" y="976"/>
                    <a:pt x="475" y="1010"/>
                    <a:pt x="550" y="1010"/>
                  </a:cubicBezTo>
                  <a:cubicBezTo>
                    <a:pt x="625" y="1010"/>
                    <a:pt x="701" y="976"/>
                    <a:pt x="767" y="910"/>
                  </a:cubicBezTo>
                  <a:lnTo>
                    <a:pt x="967" y="709"/>
                  </a:lnTo>
                  <a:cubicBezTo>
                    <a:pt x="1101" y="576"/>
                    <a:pt x="1101" y="376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5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5"/>
            <p:cNvSpPr/>
            <p:nvPr/>
          </p:nvSpPr>
          <p:spPr>
            <a:xfrm>
              <a:off x="2676250" y="22468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2" y="576"/>
                    <a:pt x="1102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5"/>
            <p:cNvSpPr/>
            <p:nvPr/>
          </p:nvSpPr>
          <p:spPr>
            <a:xfrm>
              <a:off x="2676250" y="20519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568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368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5"/>
            <p:cNvSpPr/>
            <p:nvPr/>
          </p:nvSpPr>
          <p:spPr>
            <a:xfrm>
              <a:off x="2676250" y="21820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5"/>
            <p:cNvSpPr/>
            <p:nvPr/>
          </p:nvSpPr>
          <p:spPr>
            <a:xfrm>
              <a:off x="2676250" y="21161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5"/>
            <p:cNvSpPr/>
            <p:nvPr/>
          </p:nvSpPr>
          <p:spPr>
            <a:xfrm>
              <a:off x="2676250" y="19209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5"/>
            <p:cNvSpPr/>
            <p:nvPr/>
          </p:nvSpPr>
          <p:spPr>
            <a:xfrm>
              <a:off x="2676250" y="19860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5"/>
            <p:cNvSpPr/>
            <p:nvPr/>
          </p:nvSpPr>
          <p:spPr>
            <a:xfrm>
              <a:off x="2751325" y="107370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5"/>
                    <a:pt x="0" y="601"/>
                    <a:pt x="133" y="735"/>
                  </a:cubicBezTo>
                  <a:lnTo>
                    <a:pt x="334" y="935"/>
                  </a:lnTo>
                  <a:cubicBezTo>
                    <a:pt x="400" y="1002"/>
                    <a:pt x="475" y="1035"/>
                    <a:pt x="550" y="1035"/>
                  </a:cubicBezTo>
                  <a:cubicBezTo>
                    <a:pt x="625" y="1035"/>
                    <a:pt x="701" y="1002"/>
                    <a:pt x="767" y="935"/>
                  </a:cubicBezTo>
                  <a:lnTo>
                    <a:pt x="967" y="735"/>
                  </a:lnTo>
                  <a:cubicBezTo>
                    <a:pt x="1101" y="601"/>
                    <a:pt x="1101" y="435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5"/>
            <p:cNvSpPr/>
            <p:nvPr/>
          </p:nvSpPr>
          <p:spPr>
            <a:xfrm>
              <a:off x="2751325" y="1269675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3" y="301"/>
                  </a:lnTo>
                  <a:cubicBezTo>
                    <a:pt x="0" y="435"/>
                    <a:pt x="0" y="601"/>
                    <a:pt x="133" y="735"/>
                  </a:cubicBezTo>
                  <a:lnTo>
                    <a:pt x="334" y="935"/>
                  </a:lnTo>
                  <a:cubicBezTo>
                    <a:pt x="400" y="1002"/>
                    <a:pt x="475" y="1035"/>
                    <a:pt x="550" y="1035"/>
                  </a:cubicBezTo>
                  <a:cubicBezTo>
                    <a:pt x="625" y="1035"/>
                    <a:pt x="701" y="1002"/>
                    <a:pt x="767" y="935"/>
                  </a:cubicBezTo>
                  <a:lnTo>
                    <a:pt x="967" y="735"/>
                  </a:lnTo>
                  <a:cubicBezTo>
                    <a:pt x="1101" y="601"/>
                    <a:pt x="1101" y="435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5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5"/>
            <p:cNvSpPr/>
            <p:nvPr/>
          </p:nvSpPr>
          <p:spPr>
            <a:xfrm>
              <a:off x="2902250" y="14004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5" y="1"/>
                  </a:moveTo>
                  <a:cubicBezTo>
                    <a:pt x="484" y="1"/>
                    <a:pt x="418" y="26"/>
                    <a:pt x="368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68" y="910"/>
                  </a:lnTo>
                  <a:cubicBezTo>
                    <a:pt x="418" y="976"/>
                    <a:pt x="484" y="1010"/>
                    <a:pt x="555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09"/>
                  </a:lnTo>
                  <a:cubicBezTo>
                    <a:pt x="1101" y="576"/>
                    <a:pt x="1101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5"/>
            <p:cNvSpPr/>
            <p:nvPr/>
          </p:nvSpPr>
          <p:spPr>
            <a:xfrm>
              <a:off x="2751325" y="1204425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3" y="309"/>
                  </a:lnTo>
                  <a:cubicBezTo>
                    <a:pt x="0" y="409"/>
                    <a:pt x="0" y="576"/>
                    <a:pt x="133" y="710"/>
                  </a:cubicBezTo>
                  <a:lnTo>
                    <a:pt x="334" y="910"/>
                  </a:lnTo>
                  <a:cubicBezTo>
                    <a:pt x="400" y="976"/>
                    <a:pt x="475" y="1010"/>
                    <a:pt x="550" y="1010"/>
                  </a:cubicBezTo>
                  <a:cubicBezTo>
                    <a:pt x="625" y="1010"/>
                    <a:pt x="701" y="976"/>
                    <a:pt x="767" y="910"/>
                  </a:cubicBezTo>
                  <a:lnTo>
                    <a:pt x="967" y="710"/>
                  </a:lnTo>
                  <a:cubicBezTo>
                    <a:pt x="1101" y="576"/>
                    <a:pt x="1101" y="409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5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5"/>
            <p:cNvSpPr/>
            <p:nvPr/>
          </p:nvSpPr>
          <p:spPr>
            <a:xfrm>
              <a:off x="2676250" y="23771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102" y="601"/>
                    <a:pt x="1102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5"/>
            <p:cNvSpPr/>
            <p:nvPr/>
          </p:nvSpPr>
          <p:spPr>
            <a:xfrm>
              <a:off x="2676250" y="23121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5"/>
            <p:cNvSpPr/>
            <p:nvPr/>
          </p:nvSpPr>
          <p:spPr>
            <a:xfrm>
              <a:off x="2676250" y="24422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34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34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5"/>
            <p:cNvSpPr/>
            <p:nvPr/>
          </p:nvSpPr>
          <p:spPr>
            <a:xfrm>
              <a:off x="2751325" y="113960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3" y="300"/>
                  </a:lnTo>
                  <a:cubicBezTo>
                    <a:pt x="0" y="434"/>
                    <a:pt x="0" y="601"/>
                    <a:pt x="133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5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101" y="601"/>
                    <a:pt x="1101" y="434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5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5"/>
            <p:cNvSpPr/>
            <p:nvPr/>
          </p:nvSpPr>
          <p:spPr>
            <a:xfrm>
              <a:off x="2828025" y="192097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35"/>
                  </a:cubicBezTo>
                  <a:lnTo>
                    <a:pt x="334" y="935"/>
                  </a:lnTo>
                  <a:cubicBezTo>
                    <a:pt x="384" y="1002"/>
                    <a:pt x="451" y="1035"/>
                    <a:pt x="522" y="1035"/>
                  </a:cubicBezTo>
                  <a:cubicBezTo>
                    <a:pt x="593" y="1035"/>
                    <a:pt x="668" y="1002"/>
                    <a:pt x="735" y="935"/>
                  </a:cubicBezTo>
                  <a:lnTo>
                    <a:pt x="935" y="735"/>
                  </a:lnTo>
                  <a:cubicBezTo>
                    <a:pt x="1068" y="601"/>
                    <a:pt x="1068" y="401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5"/>
            <p:cNvSpPr/>
            <p:nvPr/>
          </p:nvSpPr>
          <p:spPr>
            <a:xfrm>
              <a:off x="2828025" y="198602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35"/>
                  </a:cubicBezTo>
                  <a:lnTo>
                    <a:pt x="334" y="935"/>
                  </a:lnTo>
                  <a:cubicBezTo>
                    <a:pt x="384" y="1001"/>
                    <a:pt x="451" y="1035"/>
                    <a:pt x="522" y="1035"/>
                  </a:cubicBezTo>
                  <a:cubicBezTo>
                    <a:pt x="593" y="1035"/>
                    <a:pt x="668" y="1001"/>
                    <a:pt x="735" y="935"/>
                  </a:cubicBezTo>
                  <a:lnTo>
                    <a:pt x="935" y="735"/>
                  </a:lnTo>
                  <a:cubicBezTo>
                    <a:pt x="1068" y="601"/>
                    <a:pt x="1068" y="434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5"/>
            <p:cNvSpPr/>
            <p:nvPr/>
          </p:nvSpPr>
          <p:spPr>
            <a:xfrm>
              <a:off x="2828025" y="20519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5"/>
                    <a:pt x="1" y="568"/>
                    <a:pt x="101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2" y="1010"/>
                  </a:cubicBezTo>
                  <a:cubicBezTo>
                    <a:pt x="593" y="1010"/>
                    <a:pt x="668" y="985"/>
                    <a:pt x="735" y="935"/>
                  </a:cubicBezTo>
                  <a:lnTo>
                    <a:pt x="935" y="701"/>
                  </a:lnTo>
                  <a:cubicBezTo>
                    <a:pt x="1068" y="601"/>
                    <a:pt x="1068" y="368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5"/>
            <p:cNvSpPr/>
            <p:nvPr/>
          </p:nvSpPr>
          <p:spPr>
            <a:xfrm>
              <a:off x="2828025" y="1855925"/>
              <a:ext cx="26725" cy="25275"/>
            </a:xfrm>
            <a:custGeom>
              <a:avLst/>
              <a:gdLst/>
              <a:ahLst/>
              <a:cxnLst/>
              <a:rect l="l" t="t" r="r" b="b"/>
              <a:pathLst>
                <a:path w="1069" h="1011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5"/>
                    <a:pt x="1" y="601"/>
                    <a:pt x="101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2" y="1010"/>
                  </a:cubicBezTo>
                  <a:cubicBezTo>
                    <a:pt x="593" y="1010"/>
                    <a:pt x="668" y="985"/>
                    <a:pt x="735" y="935"/>
                  </a:cubicBezTo>
                  <a:lnTo>
                    <a:pt x="935" y="701"/>
                  </a:lnTo>
                  <a:cubicBezTo>
                    <a:pt x="1068" y="601"/>
                    <a:pt x="1068" y="401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5"/>
            <p:cNvSpPr/>
            <p:nvPr/>
          </p:nvSpPr>
          <p:spPr>
            <a:xfrm>
              <a:off x="2828025" y="211612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5"/>
                    <a:pt x="522" y="1035"/>
                  </a:cubicBezTo>
                  <a:cubicBezTo>
                    <a:pt x="593" y="1035"/>
                    <a:pt x="668" y="1001"/>
                    <a:pt x="735" y="934"/>
                  </a:cubicBezTo>
                  <a:lnTo>
                    <a:pt x="935" y="734"/>
                  </a:lnTo>
                  <a:cubicBezTo>
                    <a:pt x="1068" y="601"/>
                    <a:pt x="1068" y="434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5"/>
            <p:cNvSpPr/>
            <p:nvPr/>
          </p:nvSpPr>
          <p:spPr>
            <a:xfrm>
              <a:off x="2828025" y="17909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22" y="0"/>
                  </a:moveTo>
                  <a:cubicBezTo>
                    <a:pt x="451" y="0"/>
                    <a:pt x="384" y="33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5" y="934"/>
                  </a:cubicBezTo>
                  <a:lnTo>
                    <a:pt x="935" y="734"/>
                  </a:lnTo>
                  <a:cubicBezTo>
                    <a:pt x="1068" y="601"/>
                    <a:pt x="1068" y="400"/>
                    <a:pt x="935" y="300"/>
                  </a:cubicBezTo>
                  <a:lnTo>
                    <a:pt x="735" y="100"/>
                  </a:lnTo>
                  <a:cubicBezTo>
                    <a:pt x="668" y="33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5"/>
            <p:cNvSpPr/>
            <p:nvPr/>
          </p:nvSpPr>
          <p:spPr>
            <a:xfrm>
              <a:off x="2902250" y="13347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5" y="1"/>
                  </a:moveTo>
                  <a:cubicBezTo>
                    <a:pt x="484" y="1"/>
                    <a:pt x="418" y="34"/>
                    <a:pt x="368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68" y="935"/>
                  </a:lnTo>
                  <a:cubicBezTo>
                    <a:pt x="418" y="985"/>
                    <a:pt x="484" y="1010"/>
                    <a:pt x="555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5"/>
            <p:cNvSpPr/>
            <p:nvPr/>
          </p:nvSpPr>
          <p:spPr>
            <a:xfrm>
              <a:off x="2902250" y="12696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1"/>
                  </a:moveTo>
                  <a:cubicBezTo>
                    <a:pt x="484" y="1"/>
                    <a:pt x="418" y="34"/>
                    <a:pt x="368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68" y="935"/>
                  </a:lnTo>
                  <a:cubicBezTo>
                    <a:pt x="418" y="1002"/>
                    <a:pt x="484" y="1035"/>
                    <a:pt x="555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1" y="601"/>
                    <a:pt x="1101" y="435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5"/>
            <p:cNvSpPr/>
            <p:nvPr/>
          </p:nvSpPr>
          <p:spPr>
            <a:xfrm>
              <a:off x="2828025" y="23121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5" y="934"/>
                  </a:cubicBezTo>
                  <a:lnTo>
                    <a:pt x="935" y="734"/>
                  </a:lnTo>
                  <a:cubicBezTo>
                    <a:pt x="1068" y="601"/>
                    <a:pt x="1068" y="401"/>
                    <a:pt x="935" y="301"/>
                  </a:cubicBezTo>
                  <a:lnTo>
                    <a:pt x="735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5"/>
            <p:cNvSpPr/>
            <p:nvPr/>
          </p:nvSpPr>
          <p:spPr>
            <a:xfrm>
              <a:off x="2828025" y="1725625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1" y="309"/>
                  </a:lnTo>
                  <a:cubicBezTo>
                    <a:pt x="1" y="410"/>
                    <a:pt x="1" y="576"/>
                    <a:pt x="101" y="710"/>
                  </a:cubicBezTo>
                  <a:lnTo>
                    <a:pt x="334" y="910"/>
                  </a:lnTo>
                  <a:cubicBezTo>
                    <a:pt x="384" y="977"/>
                    <a:pt x="451" y="1010"/>
                    <a:pt x="522" y="1010"/>
                  </a:cubicBezTo>
                  <a:cubicBezTo>
                    <a:pt x="593" y="1010"/>
                    <a:pt x="668" y="977"/>
                    <a:pt x="735" y="910"/>
                  </a:cubicBezTo>
                  <a:lnTo>
                    <a:pt x="935" y="710"/>
                  </a:lnTo>
                  <a:cubicBezTo>
                    <a:pt x="1068" y="576"/>
                    <a:pt x="1068" y="410"/>
                    <a:pt x="935" y="309"/>
                  </a:cubicBezTo>
                  <a:lnTo>
                    <a:pt x="735" y="76"/>
                  </a:lnTo>
                  <a:cubicBezTo>
                    <a:pt x="668" y="26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5"/>
            <p:cNvSpPr/>
            <p:nvPr/>
          </p:nvSpPr>
          <p:spPr>
            <a:xfrm>
              <a:off x="2828025" y="21820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35"/>
                  </a:cubicBezTo>
                  <a:lnTo>
                    <a:pt x="334" y="935"/>
                  </a:lnTo>
                  <a:cubicBezTo>
                    <a:pt x="384" y="1001"/>
                    <a:pt x="451" y="1035"/>
                    <a:pt x="522" y="1035"/>
                  </a:cubicBezTo>
                  <a:cubicBezTo>
                    <a:pt x="593" y="1035"/>
                    <a:pt x="668" y="1001"/>
                    <a:pt x="735" y="935"/>
                  </a:cubicBezTo>
                  <a:lnTo>
                    <a:pt x="935" y="735"/>
                  </a:lnTo>
                  <a:cubicBezTo>
                    <a:pt x="1068" y="601"/>
                    <a:pt x="1068" y="401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5"/>
            <p:cNvSpPr/>
            <p:nvPr/>
          </p:nvSpPr>
          <p:spPr>
            <a:xfrm>
              <a:off x="2828025" y="237715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4"/>
                  </a:lnTo>
                  <a:cubicBezTo>
                    <a:pt x="384" y="984"/>
                    <a:pt x="451" y="1009"/>
                    <a:pt x="522" y="1009"/>
                  </a:cubicBezTo>
                  <a:cubicBezTo>
                    <a:pt x="593" y="1009"/>
                    <a:pt x="668" y="984"/>
                    <a:pt x="735" y="934"/>
                  </a:cubicBezTo>
                  <a:lnTo>
                    <a:pt x="935" y="701"/>
                  </a:lnTo>
                  <a:cubicBezTo>
                    <a:pt x="1068" y="601"/>
                    <a:pt x="1068" y="434"/>
                    <a:pt x="935" y="300"/>
                  </a:cubicBezTo>
                  <a:lnTo>
                    <a:pt x="735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5"/>
            <p:cNvSpPr/>
            <p:nvPr/>
          </p:nvSpPr>
          <p:spPr>
            <a:xfrm>
              <a:off x="2828025" y="224685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22" y="0"/>
                  </a:moveTo>
                  <a:cubicBezTo>
                    <a:pt x="451" y="0"/>
                    <a:pt x="384" y="25"/>
                    <a:pt x="334" y="75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09"/>
                  </a:cubicBezTo>
                  <a:lnTo>
                    <a:pt x="334" y="909"/>
                  </a:lnTo>
                  <a:cubicBezTo>
                    <a:pt x="384" y="976"/>
                    <a:pt x="451" y="1009"/>
                    <a:pt x="522" y="1009"/>
                  </a:cubicBezTo>
                  <a:cubicBezTo>
                    <a:pt x="593" y="1009"/>
                    <a:pt x="668" y="976"/>
                    <a:pt x="735" y="909"/>
                  </a:cubicBezTo>
                  <a:lnTo>
                    <a:pt x="935" y="709"/>
                  </a:lnTo>
                  <a:cubicBezTo>
                    <a:pt x="1068" y="576"/>
                    <a:pt x="1068" y="409"/>
                    <a:pt x="935" y="309"/>
                  </a:cubicBezTo>
                  <a:lnTo>
                    <a:pt x="735" y="75"/>
                  </a:lnTo>
                  <a:cubicBezTo>
                    <a:pt x="668" y="25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5"/>
            <p:cNvSpPr/>
            <p:nvPr/>
          </p:nvSpPr>
          <p:spPr>
            <a:xfrm>
              <a:off x="2828025" y="11396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5" y="934"/>
                  </a:cubicBezTo>
                  <a:lnTo>
                    <a:pt x="935" y="734"/>
                  </a:lnTo>
                  <a:cubicBezTo>
                    <a:pt x="1068" y="601"/>
                    <a:pt x="1068" y="434"/>
                    <a:pt x="935" y="300"/>
                  </a:cubicBezTo>
                  <a:lnTo>
                    <a:pt x="735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5"/>
            <p:cNvSpPr/>
            <p:nvPr/>
          </p:nvSpPr>
          <p:spPr>
            <a:xfrm>
              <a:off x="2751325" y="237715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3" y="300"/>
                  </a:lnTo>
                  <a:cubicBezTo>
                    <a:pt x="0" y="434"/>
                    <a:pt x="0" y="601"/>
                    <a:pt x="133" y="701"/>
                  </a:cubicBezTo>
                  <a:lnTo>
                    <a:pt x="334" y="934"/>
                  </a:lnTo>
                  <a:cubicBezTo>
                    <a:pt x="400" y="984"/>
                    <a:pt x="475" y="1009"/>
                    <a:pt x="550" y="1009"/>
                  </a:cubicBezTo>
                  <a:cubicBezTo>
                    <a:pt x="625" y="1009"/>
                    <a:pt x="701" y="984"/>
                    <a:pt x="767" y="934"/>
                  </a:cubicBezTo>
                  <a:lnTo>
                    <a:pt x="967" y="701"/>
                  </a:lnTo>
                  <a:cubicBezTo>
                    <a:pt x="1101" y="601"/>
                    <a:pt x="1101" y="434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5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5"/>
            <p:cNvSpPr/>
            <p:nvPr/>
          </p:nvSpPr>
          <p:spPr>
            <a:xfrm>
              <a:off x="2751325" y="224685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0"/>
                  </a:moveTo>
                  <a:cubicBezTo>
                    <a:pt x="475" y="0"/>
                    <a:pt x="400" y="25"/>
                    <a:pt x="334" y="75"/>
                  </a:cubicBezTo>
                  <a:lnTo>
                    <a:pt x="133" y="309"/>
                  </a:lnTo>
                  <a:cubicBezTo>
                    <a:pt x="0" y="409"/>
                    <a:pt x="0" y="576"/>
                    <a:pt x="133" y="709"/>
                  </a:cubicBezTo>
                  <a:lnTo>
                    <a:pt x="334" y="909"/>
                  </a:lnTo>
                  <a:cubicBezTo>
                    <a:pt x="400" y="976"/>
                    <a:pt x="475" y="1009"/>
                    <a:pt x="550" y="1009"/>
                  </a:cubicBezTo>
                  <a:cubicBezTo>
                    <a:pt x="625" y="1009"/>
                    <a:pt x="701" y="976"/>
                    <a:pt x="767" y="909"/>
                  </a:cubicBezTo>
                  <a:lnTo>
                    <a:pt x="967" y="709"/>
                  </a:lnTo>
                  <a:cubicBezTo>
                    <a:pt x="1101" y="576"/>
                    <a:pt x="1101" y="409"/>
                    <a:pt x="967" y="309"/>
                  </a:cubicBezTo>
                  <a:lnTo>
                    <a:pt x="767" y="75"/>
                  </a:lnTo>
                  <a:cubicBezTo>
                    <a:pt x="701" y="25"/>
                    <a:pt x="625" y="0"/>
                    <a:pt x="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5"/>
            <p:cNvSpPr/>
            <p:nvPr/>
          </p:nvSpPr>
          <p:spPr>
            <a:xfrm>
              <a:off x="2828025" y="126967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5"/>
                    <a:pt x="1" y="601"/>
                    <a:pt x="101" y="735"/>
                  </a:cubicBezTo>
                  <a:lnTo>
                    <a:pt x="334" y="935"/>
                  </a:lnTo>
                  <a:cubicBezTo>
                    <a:pt x="384" y="1002"/>
                    <a:pt x="451" y="1035"/>
                    <a:pt x="522" y="1035"/>
                  </a:cubicBezTo>
                  <a:cubicBezTo>
                    <a:pt x="593" y="1035"/>
                    <a:pt x="668" y="1002"/>
                    <a:pt x="735" y="935"/>
                  </a:cubicBezTo>
                  <a:lnTo>
                    <a:pt x="935" y="735"/>
                  </a:lnTo>
                  <a:cubicBezTo>
                    <a:pt x="1068" y="601"/>
                    <a:pt x="1068" y="435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5"/>
            <p:cNvSpPr/>
            <p:nvPr/>
          </p:nvSpPr>
          <p:spPr>
            <a:xfrm>
              <a:off x="2828025" y="1204425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10"/>
                  </a:cubicBezTo>
                  <a:lnTo>
                    <a:pt x="334" y="910"/>
                  </a:lnTo>
                  <a:cubicBezTo>
                    <a:pt x="384" y="976"/>
                    <a:pt x="451" y="1010"/>
                    <a:pt x="522" y="1010"/>
                  </a:cubicBezTo>
                  <a:cubicBezTo>
                    <a:pt x="593" y="1010"/>
                    <a:pt x="668" y="976"/>
                    <a:pt x="735" y="910"/>
                  </a:cubicBezTo>
                  <a:lnTo>
                    <a:pt x="935" y="710"/>
                  </a:lnTo>
                  <a:cubicBezTo>
                    <a:pt x="1068" y="576"/>
                    <a:pt x="1068" y="409"/>
                    <a:pt x="935" y="309"/>
                  </a:cubicBezTo>
                  <a:lnTo>
                    <a:pt x="735" y="76"/>
                  </a:lnTo>
                  <a:cubicBezTo>
                    <a:pt x="668" y="26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5"/>
            <p:cNvSpPr/>
            <p:nvPr/>
          </p:nvSpPr>
          <p:spPr>
            <a:xfrm>
              <a:off x="2751325" y="231210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3" y="301"/>
                  </a:lnTo>
                  <a:cubicBezTo>
                    <a:pt x="0" y="434"/>
                    <a:pt x="0" y="601"/>
                    <a:pt x="133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5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101" y="601"/>
                    <a:pt x="1101" y="401"/>
                    <a:pt x="967" y="301"/>
                  </a:cubicBezTo>
                  <a:lnTo>
                    <a:pt x="767" y="100"/>
                  </a:lnTo>
                  <a:cubicBezTo>
                    <a:pt x="701" y="34"/>
                    <a:pt x="625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5"/>
            <p:cNvSpPr/>
            <p:nvPr/>
          </p:nvSpPr>
          <p:spPr>
            <a:xfrm>
              <a:off x="2828025" y="16608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5" y="934"/>
                  </a:cubicBezTo>
                  <a:lnTo>
                    <a:pt x="935" y="701"/>
                  </a:lnTo>
                  <a:cubicBezTo>
                    <a:pt x="1068" y="601"/>
                    <a:pt x="1068" y="401"/>
                    <a:pt x="935" y="301"/>
                  </a:cubicBezTo>
                  <a:lnTo>
                    <a:pt x="735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5"/>
            <p:cNvSpPr/>
            <p:nvPr/>
          </p:nvSpPr>
          <p:spPr>
            <a:xfrm>
              <a:off x="2752975" y="24422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22" y="0"/>
                  </a:moveTo>
                  <a:cubicBezTo>
                    <a:pt x="451" y="0"/>
                    <a:pt x="384" y="33"/>
                    <a:pt x="334" y="100"/>
                  </a:cubicBezTo>
                  <a:lnTo>
                    <a:pt x="101" y="334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5" y="934"/>
                  </a:cubicBezTo>
                  <a:lnTo>
                    <a:pt x="935" y="734"/>
                  </a:lnTo>
                  <a:cubicBezTo>
                    <a:pt x="1068" y="601"/>
                    <a:pt x="1068" y="434"/>
                    <a:pt x="935" y="334"/>
                  </a:cubicBezTo>
                  <a:lnTo>
                    <a:pt x="735" y="100"/>
                  </a:lnTo>
                  <a:cubicBezTo>
                    <a:pt x="668" y="33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5"/>
            <p:cNvSpPr/>
            <p:nvPr/>
          </p:nvSpPr>
          <p:spPr>
            <a:xfrm>
              <a:off x="2828025" y="1334725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2" y="1010"/>
                  </a:cubicBezTo>
                  <a:cubicBezTo>
                    <a:pt x="593" y="1010"/>
                    <a:pt x="668" y="985"/>
                    <a:pt x="735" y="935"/>
                  </a:cubicBezTo>
                  <a:lnTo>
                    <a:pt x="935" y="701"/>
                  </a:lnTo>
                  <a:cubicBezTo>
                    <a:pt x="1068" y="601"/>
                    <a:pt x="1068" y="434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5"/>
            <p:cNvSpPr/>
            <p:nvPr/>
          </p:nvSpPr>
          <p:spPr>
            <a:xfrm>
              <a:off x="2828025" y="159492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5" y="934"/>
                  </a:cubicBezTo>
                  <a:lnTo>
                    <a:pt x="935" y="734"/>
                  </a:lnTo>
                  <a:cubicBezTo>
                    <a:pt x="1068" y="601"/>
                    <a:pt x="1068" y="434"/>
                    <a:pt x="935" y="300"/>
                  </a:cubicBezTo>
                  <a:lnTo>
                    <a:pt x="735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5"/>
            <p:cNvSpPr/>
            <p:nvPr/>
          </p:nvSpPr>
          <p:spPr>
            <a:xfrm>
              <a:off x="2828025" y="15307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2" y="1010"/>
                  </a:cubicBezTo>
                  <a:cubicBezTo>
                    <a:pt x="593" y="1010"/>
                    <a:pt x="668" y="985"/>
                    <a:pt x="735" y="935"/>
                  </a:cubicBezTo>
                  <a:lnTo>
                    <a:pt x="935" y="701"/>
                  </a:lnTo>
                  <a:cubicBezTo>
                    <a:pt x="1068" y="601"/>
                    <a:pt x="1068" y="368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5"/>
            <p:cNvSpPr/>
            <p:nvPr/>
          </p:nvSpPr>
          <p:spPr>
            <a:xfrm>
              <a:off x="2828025" y="14004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09"/>
                  </a:cubicBezTo>
                  <a:lnTo>
                    <a:pt x="334" y="910"/>
                  </a:lnTo>
                  <a:cubicBezTo>
                    <a:pt x="384" y="976"/>
                    <a:pt x="451" y="1010"/>
                    <a:pt x="522" y="1010"/>
                  </a:cubicBezTo>
                  <a:cubicBezTo>
                    <a:pt x="593" y="1010"/>
                    <a:pt x="668" y="976"/>
                    <a:pt x="735" y="910"/>
                  </a:cubicBezTo>
                  <a:lnTo>
                    <a:pt x="935" y="709"/>
                  </a:lnTo>
                  <a:cubicBezTo>
                    <a:pt x="1068" y="576"/>
                    <a:pt x="1068" y="376"/>
                    <a:pt x="935" y="309"/>
                  </a:cubicBezTo>
                  <a:lnTo>
                    <a:pt x="735" y="76"/>
                  </a:lnTo>
                  <a:cubicBezTo>
                    <a:pt x="668" y="26"/>
                    <a:pt x="593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5"/>
            <p:cNvSpPr/>
            <p:nvPr/>
          </p:nvSpPr>
          <p:spPr>
            <a:xfrm>
              <a:off x="2828025" y="146482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5"/>
                    <a:pt x="522" y="1035"/>
                  </a:cubicBezTo>
                  <a:cubicBezTo>
                    <a:pt x="593" y="1035"/>
                    <a:pt x="668" y="1001"/>
                    <a:pt x="735" y="934"/>
                  </a:cubicBezTo>
                  <a:lnTo>
                    <a:pt x="935" y="734"/>
                  </a:lnTo>
                  <a:cubicBezTo>
                    <a:pt x="1068" y="601"/>
                    <a:pt x="1068" y="434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5"/>
            <p:cNvSpPr/>
            <p:nvPr/>
          </p:nvSpPr>
          <p:spPr>
            <a:xfrm>
              <a:off x="2073325" y="1009500"/>
              <a:ext cx="26725" cy="24200"/>
            </a:xfrm>
            <a:custGeom>
              <a:avLst/>
              <a:gdLst/>
              <a:ahLst/>
              <a:cxnLst/>
              <a:rect l="l" t="t" r="r" b="b"/>
              <a:pathLst>
                <a:path w="1069" h="968" extrusionOk="0">
                  <a:moveTo>
                    <a:pt x="701" y="0"/>
                  </a:moveTo>
                  <a:cubicBezTo>
                    <a:pt x="534" y="100"/>
                    <a:pt x="334" y="134"/>
                    <a:pt x="134" y="201"/>
                  </a:cubicBezTo>
                  <a:lnTo>
                    <a:pt x="101" y="234"/>
                  </a:lnTo>
                  <a:cubicBezTo>
                    <a:pt x="1" y="434"/>
                    <a:pt x="1" y="601"/>
                    <a:pt x="101" y="668"/>
                  </a:cubicBezTo>
                  <a:lnTo>
                    <a:pt x="334" y="868"/>
                  </a:lnTo>
                  <a:cubicBezTo>
                    <a:pt x="384" y="934"/>
                    <a:pt x="451" y="968"/>
                    <a:pt x="522" y="968"/>
                  </a:cubicBezTo>
                  <a:cubicBezTo>
                    <a:pt x="593" y="968"/>
                    <a:pt x="668" y="934"/>
                    <a:pt x="734" y="868"/>
                  </a:cubicBezTo>
                  <a:lnTo>
                    <a:pt x="935" y="668"/>
                  </a:lnTo>
                  <a:cubicBezTo>
                    <a:pt x="1068" y="534"/>
                    <a:pt x="1068" y="367"/>
                    <a:pt x="935" y="234"/>
                  </a:cubicBezTo>
                  <a:lnTo>
                    <a:pt x="734" y="34"/>
                  </a:lnTo>
                  <a:cubicBezTo>
                    <a:pt x="734" y="34"/>
                    <a:pt x="701" y="34"/>
                    <a:pt x="70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5"/>
            <p:cNvSpPr/>
            <p:nvPr/>
          </p:nvSpPr>
          <p:spPr>
            <a:xfrm>
              <a:off x="1845675" y="1855925"/>
              <a:ext cx="27525" cy="25275"/>
            </a:xfrm>
            <a:custGeom>
              <a:avLst/>
              <a:gdLst/>
              <a:ahLst/>
              <a:cxnLst/>
              <a:rect l="l" t="t" r="r" b="b"/>
              <a:pathLst>
                <a:path w="1101" h="1011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101" y="601"/>
                    <a:pt x="1101" y="401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5"/>
            <p:cNvSpPr/>
            <p:nvPr/>
          </p:nvSpPr>
          <p:spPr>
            <a:xfrm>
              <a:off x="1845675" y="1920975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0" y="1002"/>
                    <a:pt x="475" y="1035"/>
                    <a:pt x="550" y="1035"/>
                  </a:cubicBezTo>
                  <a:cubicBezTo>
                    <a:pt x="626" y="1035"/>
                    <a:pt x="701" y="1002"/>
                    <a:pt x="767" y="935"/>
                  </a:cubicBezTo>
                  <a:lnTo>
                    <a:pt x="967" y="735"/>
                  </a:lnTo>
                  <a:cubicBezTo>
                    <a:pt x="1101" y="601"/>
                    <a:pt x="1101" y="401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5"/>
            <p:cNvSpPr/>
            <p:nvPr/>
          </p:nvSpPr>
          <p:spPr>
            <a:xfrm>
              <a:off x="1845675" y="1986025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0" y="1001"/>
                    <a:pt x="475" y="1035"/>
                    <a:pt x="550" y="1035"/>
                  </a:cubicBezTo>
                  <a:cubicBezTo>
                    <a:pt x="626" y="1035"/>
                    <a:pt x="701" y="1001"/>
                    <a:pt x="767" y="935"/>
                  </a:cubicBezTo>
                  <a:lnTo>
                    <a:pt x="967" y="735"/>
                  </a:lnTo>
                  <a:cubicBezTo>
                    <a:pt x="1101" y="601"/>
                    <a:pt x="1101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5"/>
            <p:cNvSpPr/>
            <p:nvPr/>
          </p:nvSpPr>
          <p:spPr>
            <a:xfrm>
              <a:off x="2377700" y="958625"/>
              <a:ext cx="22550" cy="10875"/>
            </a:xfrm>
            <a:custGeom>
              <a:avLst/>
              <a:gdLst/>
              <a:ahLst/>
              <a:cxnLst/>
              <a:rect l="l" t="t" r="r" b="b"/>
              <a:pathLst>
                <a:path w="902" h="435" extrusionOk="0">
                  <a:moveTo>
                    <a:pt x="1" y="1"/>
                  </a:moveTo>
                  <a:cubicBezTo>
                    <a:pt x="1" y="67"/>
                    <a:pt x="1" y="67"/>
                    <a:pt x="34" y="134"/>
                  </a:cubicBezTo>
                  <a:lnTo>
                    <a:pt x="234" y="334"/>
                  </a:lnTo>
                  <a:cubicBezTo>
                    <a:pt x="301" y="401"/>
                    <a:pt x="376" y="434"/>
                    <a:pt x="451" y="434"/>
                  </a:cubicBezTo>
                  <a:cubicBezTo>
                    <a:pt x="526" y="434"/>
                    <a:pt x="601" y="401"/>
                    <a:pt x="668" y="334"/>
                  </a:cubicBezTo>
                  <a:lnTo>
                    <a:pt x="868" y="134"/>
                  </a:lnTo>
                  <a:cubicBezTo>
                    <a:pt x="902" y="67"/>
                    <a:pt x="902" y="67"/>
                    <a:pt x="902" y="34"/>
                  </a:cubicBezTo>
                  <a:cubicBezTo>
                    <a:pt x="601" y="34"/>
                    <a:pt x="268" y="1"/>
                    <a:pt x="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5"/>
            <p:cNvSpPr/>
            <p:nvPr/>
          </p:nvSpPr>
          <p:spPr>
            <a:xfrm>
              <a:off x="1845675" y="1725625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4" y="309"/>
                  </a:lnTo>
                  <a:cubicBezTo>
                    <a:pt x="0" y="410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0" y="977"/>
                    <a:pt x="475" y="1010"/>
                    <a:pt x="550" y="1010"/>
                  </a:cubicBezTo>
                  <a:cubicBezTo>
                    <a:pt x="626" y="1010"/>
                    <a:pt x="701" y="977"/>
                    <a:pt x="767" y="910"/>
                  </a:cubicBezTo>
                  <a:lnTo>
                    <a:pt x="967" y="710"/>
                  </a:lnTo>
                  <a:cubicBezTo>
                    <a:pt x="1101" y="576"/>
                    <a:pt x="1101" y="410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5"/>
            <p:cNvSpPr/>
            <p:nvPr/>
          </p:nvSpPr>
          <p:spPr>
            <a:xfrm>
              <a:off x="1845675" y="205190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568"/>
                    <a:pt x="134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101" y="601"/>
                    <a:pt x="1101" y="368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5"/>
            <p:cNvSpPr/>
            <p:nvPr/>
          </p:nvSpPr>
          <p:spPr>
            <a:xfrm>
              <a:off x="1845675" y="231210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101" y="601"/>
                    <a:pt x="1101" y="434"/>
                    <a:pt x="967" y="301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5"/>
            <p:cNvSpPr/>
            <p:nvPr/>
          </p:nvSpPr>
          <p:spPr>
            <a:xfrm>
              <a:off x="1848175" y="1139600"/>
              <a:ext cx="25875" cy="24400"/>
            </a:xfrm>
            <a:custGeom>
              <a:avLst/>
              <a:gdLst/>
              <a:ahLst/>
              <a:cxnLst/>
              <a:rect l="l" t="t" r="r" b="b"/>
              <a:pathLst>
                <a:path w="1035" h="976" extrusionOk="0">
                  <a:moveTo>
                    <a:pt x="601" y="0"/>
                  </a:moveTo>
                  <a:lnTo>
                    <a:pt x="0" y="501"/>
                  </a:lnTo>
                  <a:cubicBezTo>
                    <a:pt x="0" y="601"/>
                    <a:pt x="34" y="667"/>
                    <a:pt x="67" y="667"/>
                  </a:cubicBezTo>
                  <a:lnTo>
                    <a:pt x="267" y="901"/>
                  </a:lnTo>
                  <a:cubicBezTo>
                    <a:pt x="334" y="951"/>
                    <a:pt x="409" y="976"/>
                    <a:pt x="484" y="976"/>
                  </a:cubicBezTo>
                  <a:cubicBezTo>
                    <a:pt x="559" y="976"/>
                    <a:pt x="634" y="951"/>
                    <a:pt x="701" y="901"/>
                  </a:cubicBezTo>
                  <a:lnTo>
                    <a:pt x="901" y="667"/>
                  </a:lnTo>
                  <a:cubicBezTo>
                    <a:pt x="1034" y="567"/>
                    <a:pt x="1034" y="400"/>
                    <a:pt x="901" y="267"/>
                  </a:cubicBezTo>
                  <a:lnTo>
                    <a:pt x="701" y="67"/>
                  </a:lnTo>
                  <a:cubicBezTo>
                    <a:pt x="701" y="67"/>
                    <a:pt x="667" y="0"/>
                    <a:pt x="60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5"/>
            <p:cNvSpPr/>
            <p:nvPr/>
          </p:nvSpPr>
          <p:spPr>
            <a:xfrm>
              <a:off x="1845675" y="224685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0"/>
                  </a:moveTo>
                  <a:cubicBezTo>
                    <a:pt x="475" y="0"/>
                    <a:pt x="400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0" y="976"/>
                    <a:pt x="475" y="1009"/>
                    <a:pt x="550" y="1009"/>
                  </a:cubicBezTo>
                  <a:cubicBezTo>
                    <a:pt x="626" y="1009"/>
                    <a:pt x="701" y="976"/>
                    <a:pt x="767" y="909"/>
                  </a:cubicBezTo>
                  <a:lnTo>
                    <a:pt x="967" y="709"/>
                  </a:lnTo>
                  <a:cubicBezTo>
                    <a:pt x="1101" y="576"/>
                    <a:pt x="1101" y="409"/>
                    <a:pt x="967" y="309"/>
                  </a:cubicBezTo>
                  <a:lnTo>
                    <a:pt x="767" y="75"/>
                  </a:lnTo>
                  <a:cubicBezTo>
                    <a:pt x="701" y="25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5"/>
            <p:cNvSpPr/>
            <p:nvPr/>
          </p:nvSpPr>
          <p:spPr>
            <a:xfrm>
              <a:off x="1920725" y="11396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5"/>
            <p:cNvSpPr/>
            <p:nvPr/>
          </p:nvSpPr>
          <p:spPr>
            <a:xfrm>
              <a:off x="1845675" y="166080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7" y="701"/>
                  </a:lnTo>
                  <a:cubicBezTo>
                    <a:pt x="1101" y="601"/>
                    <a:pt x="1101" y="401"/>
                    <a:pt x="967" y="301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5"/>
            <p:cNvSpPr/>
            <p:nvPr/>
          </p:nvSpPr>
          <p:spPr>
            <a:xfrm>
              <a:off x="1845675" y="218200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0" y="1001"/>
                    <a:pt x="475" y="1035"/>
                    <a:pt x="550" y="1035"/>
                  </a:cubicBezTo>
                  <a:cubicBezTo>
                    <a:pt x="626" y="1035"/>
                    <a:pt x="701" y="1001"/>
                    <a:pt x="767" y="935"/>
                  </a:cubicBezTo>
                  <a:lnTo>
                    <a:pt x="967" y="735"/>
                  </a:lnTo>
                  <a:cubicBezTo>
                    <a:pt x="1101" y="601"/>
                    <a:pt x="1101" y="401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5"/>
            <p:cNvSpPr/>
            <p:nvPr/>
          </p:nvSpPr>
          <p:spPr>
            <a:xfrm>
              <a:off x="2532000" y="2573225"/>
              <a:ext cx="13350" cy="4925"/>
            </a:xfrm>
            <a:custGeom>
              <a:avLst/>
              <a:gdLst/>
              <a:ahLst/>
              <a:cxnLst/>
              <a:rect l="l" t="t" r="r" b="b"/>
              <a:pathLst>
                <a:path w="534" h="197" extrusionOk="0">
                  <a:moveTo>
                    <a:pt x="291" y="0"/>
                  </a:moveTo>
                  <a:cubicBezTo>
                    <a:pt x="217" y="0"/>
                    <a:pt x="147" y="33"/>
                    <a:pt x="100" y="96"/>
                  </a:cubicBezTo>
                  <a:lnTo>
                    <a:pt x="0" y="196"/>
                  </a:lnTo>
                  <a:cubicBezTo>
                    <a:pt x="167" y="163"/>
                    <a:pt x="367" y="130"/>
                    <a:pt x="534" y="130"/>
                  </a:cubicBezTo>
                  <a:cubicBezTo>
                    <a:pt x="463" y="42"/>
                    <a:pt x="374" y="0"/>
                    <a:pt x="29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5"/>
            <p:cNvSpPr/>
            <p:nvPr/>
          </p:nvSpPr>
          <p:spPr>
            <a:xfrm>
              <a:off x="1845675" y="140040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10"/>
                  </a:lnTo>
                  <a:cubicBezTo>
                    <a:pt x="400" y="976"/>
                    <a:pt x="475" y="1010"/>
                    <a:pt x="550" y="1010"/>
                  </a:cubicBezTo>
                  <a:cubicBezTo>
                    <a:pt x="626" y="1010"/>
                    <a:pt x="701" y="976"/>
                    <a:pt x="767" y="910"/>
                  </a:cubicBezTo>
                  <a:lnTo>
                    <a:pt x="967" y="709"/>
                  </a:lnTo>
                  <a:cubicBezTo>
                    <a:pt x="1101" y="576"/>
                    <a:pt x="1101" y="376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5"/>
            <p:cNvSpPr/>
            <p:nvPr/>
          </p:nvSpPr>
          <p:spPr>
            <a:xfrm>
              <a:off x="1845675" y="1594925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101" y="601"/>
                    <a:pt x="1101" y="434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5"/>
            <p:cNvSpPr/>
            <p:nvPr/>
          </p:nvSpPr>
          <p:spPr>
            <a:xfrm>
              <a:off x="2299325" y="2573125"/>
              <a:ext cx="25875" cy="17525"/>
            </a:xfrm>
            <a:custGeom>
              <a:avLst/>
              <a:gdLst/>
              <a:ahLst/>
              <a:cxnLst/>
              <a:rect l="l" t="t" r="r" b="b"/>
              <a:pathLst>
                <a:path w="1035" h="701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34" y="367"/>
                    <a:pt x="0" y="534"/>
                    <a:pt x="134" y="667"/>
                  </a:cubicBezTo>
                  <a:cubicBezTo>
                    <a:pt x="367" y="701"/>
                    <a:pt x="668" y="701"/>
                    <a:pt x="901" y="701"/>
                  </a:cubicBezTo>
                  <a:lnTo>
                    <a:pt x="968" y="667"/>
                  </a:lnTo>
                  <a:cubicBezTo>
                    <a:pt x="1034" y="601"/>
                    <a:pt x="1034" y="367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5"/>
            <p:cNvSpPr/>
            <p:nvPr/>
          </p:nvSpPr>
          <p:spPr>
            <a:xfrm>
              <a:off x="1921550" y="2441350"/>
              <a:ext cx="26725" cy="24225"/>
            </a:xfrm>
            <a:custGeom>
              <a:avLst/>
              <a:gdLst/>
              <a:ahLst/>
              <a:cxnLst/>
              <a:rect l="l" t="t" r="r" b="b"/>
              <a:pathLst>
                <a:path w="1069" h="969" extrusionOk="0">
                  <a:moveTo>
                    <a:pt x="518" y="1"/>
                  </a:moveTo>
                  <a:cubicBezTo>
                    <a:pt x="443" y="1"/>
                    <a:pt x="368" y="34"/>
                    <a:pt x="301" y="101"/>
                  </a:cubicBezTo>
                  <a:lnTo>
                    <a:pt x="101" y="301"/>
                  </a:lnTo>
                  <a:cubicBezTo>
                    <a:pt x="1" y="401"/>
                    <a:pt x="1" y="468"/>
                    <a:pt x="1" y="568"/>
                  </a:cubicBezTo>
                  <a:cubicBezTo>
                    <a:pt x="234" y="701"/>
                    <a:pt x="434" y="835"/>
                    <a:pt x="634" y="968"/>
                  </a:cubicBezTo>
                  <a:cubicBezTo>
                    <a:pt x="634" y="968"/>
                    <a:pt x="668" y="968"/>
                    <a:pt x="668" y="935"/>
                  </a:cubicBezTo>
                  <a:lnTo>
                    <a:pt x="935" y="735"/>
                  </a:lnTo>
                  <a:cubicBezTo>
                    <a:pt x="1068" y="601"/>
                    <a:pt x="1068" y="434"/>
                    <a:pt x="935" y="301"/>
                  </a:cubicBezTo>
                  <a:lnTo>
                    <a:pt x="734" y="101"/>
                  </a:lnTo>
                  <a:cubicBezTo>
                    <a:pt x="668" y="34"/>
                    <a:pt x="593" y="1"/>
                    <a:pt x="518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5"/>
            <p:cNvSpPr/>
            <p:nvPr/>
          </p:nvSpPr>
          <p:spPr>
            <a:xfrm>
              <a:off x="2451100" y="2573125"/>
              <a:ext cx="25050" cy="16700"/>
            </a:xfrm>
            <a:custGeom>
              <a:avLst/>
              <a:gdLst/>
              <a:ahLst/>
              <a:cxnLst/>
              <a:rect l="l" t="t" r="r" b="b"/>
              <a:pathLst>
                <a:path w="1002" h="668" extrusionOk="0">
                  <a:moveTo>
                    <a:pt x="517" y="0"/>
                  </a:moveTo>
                  <a:cubicBezTo>
                    <a:pt x="442" y="0"/>
                    <a:pt x="367" y="34"/>
                    <a:pt x="301" y="100"/>
                  </a:cubicBezTo>
                  <a:lnTo>
                    <a:pt x="101" y="300"/>
                  </a:lnTo>
                  <a:cubicBezTo>
                    <a:pt x="0" y="367"/>
                    <a:pt x="0" y="534"/>
                    <a:pt x="67" y="667"/>
                  </a:cubicBezTo>
                  <a:cubicBezTo>
                    <a:pt x="334" y="634"/>
                    <a:pt x="668" y="601"/>
                    <a:pt x="968" y="601"/>
                  </a:cubicBezTo>
                  <a:cubicBezTo>
                    <a:pt x="1001" y="467"/>
                    <a:pt x="968" y="334"/>
                    <a:pt x="934" y="300"/>
                  </a:cubicBezTo>
                  <a:lnTo>
                    <a:pt x="734" y="100"/>
                  </a:lnTo>
                  <a:cubicBezTo>
                    <a:pt x="668" y="34"/>
                    <a:pt x="593" y="0"/>
                    <a:pt x="51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5"/>
            <p:cNvSpPr/>
            <p:nvPr/>
          </p:nvSpPr>
          <p:spPr>
            <a:xfrm>
              <a:off x="1845675" y="237715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0"/>
                  </a:moveTo>
                  <a:cubicBezTo>
                    <a:pt x="475" y="0"/>
                    <a:pt x="400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0" y="984"/>
                    <a:pt x="475" y="1009"/>
                    <a:pt x="550" y="1009"/>
                  </a:cubicBezTo>
                  <a:cubicBezTo>
                    <a:pt x="626" y="1009"/>
                    <a:pt x="701" y="984"/>
                    <a:pt x="767" y="934"/>
                  </a:cubicBezTo>
                  <a:lnTo>
                    <a:pt x="967" y="701"/>
                  </a:lnTo>
                  <a:cubicBezTo>
                    <a:pt x="1101" y="601"/>
                    <a:pt x="1101" y="434"/>
                    <a:pt x="967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5"/>
            <p:cNvSpPr/>
            <p:nvPr/>
          </p:nvSpPr>
          <p:spPr>
            <a:xfrm>
              <a:off x="2374375" y="2573125"/>
              <a:ext cx="26700" cy="2087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567"/>
                    <a:pt x="134" y="701"/>
                  </a:cubicBezTo>
                  <a:lnTo>
                    <a:pt x="234" y="834"/>
                  </a:lnTo>
                  <a:lnTo>
                    <a:pt x="868" y="834"/>
                  </a:lnTo>
                  <a:lnTo>
                    <a:pt x="968" y="767"/>
                  </a:lnTo>
                  <a:cubicBezTo>
                    <a:pt x="1068" y="601"/>
                    <a:pt x="1068" y="367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5"/>
            <p:cNvSpPr/>
            <p:nvPr/>
          </p:nvSpPr>
          <p:spPr>
            <a:xfrm>
              <a:off x="2227600" y="2573125"/>
              <a:ext cx="21700" cy="10850"/>
            </a:xfrm>
            <a:custGeom>
              <a:avLst/>
              <a:gdLst/>
              <a:ahLst/>
              <a:cxnLst/>
              <a:rect l="l" t="t" r="r" b="b"/>
              <a:pathLst>
                <a:path w="868" h="434" extrusionOk="0">
                  <a:moveTo>
                    <a:pt x="355" y="0"/>
                  </a:moveTo>
                  <a:cubicBezTo>
                    <a:pt x="284" y="0"/>
                    <a:pt x="218" y="34"/>
                    <a:pt x="167" y="100"/>
                  </a:cubicBezTo>
                  <a:lnTo>
                    <a:pt x="1" y="267"/>
                  </a:lnTo>
                  <a:cubicBezTo>
                    <a:pt x="268" y="300"/>
                    <a:pt x="534" y="367"/>
                    <a:pt x="835" y="434"/>
                  </a:cubicBezTo>
                  <a:cubicBezTo>
                    <a:pt x="868" y="334"/>
                    <a:pt x="835" y="300"/>
                    <a:pt x="768" y="300"/>
                  </a:cubicBezTo>
                  <a:lnTo>
                    <a:pt x="568" y="100"/>
                  </a:lnTo>
                  <a:cubicBezTo>
                    <a:pt x="501" y="34"/>
                    <a:pt x="426" y="0"/>
                    <a:pt x="355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55"/>
            <p:cNvSpPr/>
            <p:nvPr/>
          </p:nvSpPr>
          <p:spPr>
            <a:xfrm>
              <a:off x="1845675" y="1204425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0" y="976"/>
                    <a:pt x="475" y="1010"/>
                    <a:pt x="550" y="1010"/>
                  </a:cubicBezTo>
                  <a:cubicBezTo>
                    <a:pt x="626" y="1010"/>
                    <a:pt x="701" y="976"/>
                    <a:pt x="767" y="910"/>
                  </a:cubicBezTo>
                  <a:lnTo>
                    <a:pt x="967" y="710"/>
                  </a:lnTo>
                  <a:cubicBezTo>
                    <a:pt x="1101" y="576"/>
                    <a:pt x="1101" y="409"/>
                    <a:pt x="967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55"/>
            <p:cNvSpPr/>
            <p:nvPr/>
          </p:nvSpPr>
          <p:spPr>
            <a:xfrm>
              <a:off x="1845675" y="1464825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5" y="1035"/>
                    <a:pt x="550" y="1035"/>
                  </a:cubicBezTo>
                  <a:cubicBezTo>
                    <a:pt x="626" y="1035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101" y="601"/>
                    <a:pt x="1101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55"/>
            <p:cNvSpPr/>
            <p:nvPr/>
          </p:nvSpPr>
          <p:spPr>
            <a:xfrm>
              <a:off x="1845675" y="1530700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101" y="601"/>
                    <a:pt x="1101" y="368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55"/>
            <p:cNvSpPr/>
            <p:nvPr/>
          </p:nvSpPr>
          <p:spPr>
            <a:xfrm>
              <a:off x="1920725" y="12044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7" y="910"/>
                  </a:cubicBezTo>
                  <a:lnTo>
                    <a:pt x="968" y="710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5"/>
            <p:cNvSpPr/>
            <p:nvPr/>
          </p:nvSpPr>
          <p:spPr>
            <a:xfrm>
              <a:off x="1845675" y="1269675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0" y="1002"/>
                    <a:pt x="475" y="1035"/>
                    <a:pt x="550" y="1035"/>
                  </a:cubicBezTo>
                  <a:cubicBezTo>
                    <a:pt x="626" y="1035"/>
                    <a:pt x="701" y="1002"/>
                    <a:pt x="767" y="935"/>
                  </a:cubicBezTo>
                  <a:lnTo>
                    <a:pt x="967" y="735"/>
                  </a:lnTo>
                  <a:cubicBezTo>
                    <a:pt x="1101" y="601"/>
                    <a:pt x="1101" y="435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55"/>
            <p:cNvSpPr/>
            <p:nvPr/>
          </p:nvSpPr>
          <p:spPr>
            <a:xfrm>
              <a:off x="1845675" y="1334725"/>
              <a:ext cx="27525" cy="25250"/>
            </a:xfrm>
            <a:custGeom>
              <a:avLst/>
              <a:gdLst/>
              <a:ahLst/>
              <a:cxnLst/>
              <a:rect l="l" t="t" r="r" b="b"/>
              <a:pathLst>
                <a:path w="1101" h="1010" extrusionOk="0">
                  <a:moveTo>
                    <a:pt x="550" y="1"/>
                  </a:moveTo>
                  <a:cubicBezTo>
                    <a:pt x="475" y="1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0" y="985"/>
                    <a:pt x="475" y="1010"/>
                    <a:pt x="550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7" y="701"/>
                  </a:lnTo>
                  <a:cubicBezTo>
                    <a:pt x="1101" y="601"/>
                    <a:pt x="1101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55"/>
            <p:cNvSpPr/>
            <p:nvPr/>
          </p:nvSpPr>
          <p:spPr>
            <a:xfrm>
              <a:off x="1845675" y="2116125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5" y="1035"/>
                    <a:pt x="550" y="1035"/>
                  </a:cubicBezTo>
                  <a:cubicBezTo>
                    <a:pt x="626" y="1035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101" y="601"/>
                    <a:pt x="1101" y="434"/>
                    <a:pt x="967" y="301"/>
                  </a:cubicBezTo>
                  <a:lnTo>
                    <a:pt x="767" y="101"/>
                  </a:lnTo>
                  <a:cubicBezTo>
                    <a:pt x="701" y="34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55"/>
            <p:cNvSpPr/>
            <p:nvPr/>
          </p:nvSpPr>
          <p:spPr>
            <a:xfrm>
              <a:off x="1925725" y="1082875"/>
              <a:ext cx="22550" cy="16700"/>
            </a:xfrm>
            <a:custGeom>
              <a:avLst/>
              <a:gdLst/>
              <a:ahLst/>
              <a:cxnLst/>
              <a:rect l="l" t="t" r="r" b="b"/>
              <a:pathLst>
                <a:path w="902" h="668" extrusionOk="0">
                  <a:moveTo>
                    <a:pt x="768" y="1"/>
                  </a:moveTo>
                  <a:cubicBezTo>
                    <a:pt x="501" y="168"/>
                    <a:pt x="267" y="268"/>
                    <a:pt x="0" y="435"/>
                  </a:cubicBezTo>
                  <a:lnTo>
                    <a:pt x="134" y="568"/>
                  </a:lnTo>
                  <a:cubicBezTo>
                    <a:pt x="217" y="635"/>
                    <a:pt x="301" y="668"/>
                    <a:pt x="376" y="668"/>
                  </a:cubicBezTo>
                  <a:cubicBezTo>
                    <a:pt x="451" y="668"/>
                    <a:pt x="517" y="635"/>
                    <a:pt x="567" y="568"/>
                  </a:cubicBezTo>
                  <a:lnTo>
                    <a:pt x="768" y="368"/>
                  </a:lnTo>
                  <a:cubicBezTo>
                    <a:pt x="901" y="234"/>
                    <a:pt x="901" y="68"/>
                    <a:pt x="768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55"/>
            <p:cNvSpPr/>
            <p:nvPr/>
          </p:nvSpPr>
          <p:spPr>
            <a:xfrm>
              <a:off x="1996600" y="11396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55"/>
            <p:cNvSpPr/>
            <p:nvPr/>
          </p:nvSpPr>
          <p:spPr>
            <a:xfrm>
              <a:off x="1996600" y="10737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35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55"/>
            <p:cNvSpPr/>
            <p:nvPr/>
          </p:nvSpPr>
          <p:spPr>
            <a:xfrm>
              <a:off x="1920725" y="23121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55"/>
            <p:cNvSpPr/>
            <p:nvPr/>
          </p:nvSpPr>
          <p:spPr>
            <a:xfrm>
              <a:off x="1920725" y="22468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7" y="909"/>
                  </a:cubicBezTo>
                  <a:lnTo>
                    <a:pt x="968" y="709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7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55"/>
            <p:cNvSpPr/>
            <p:nvPr/>
          </p:nvSpPr>
          <p:spPr>
            <a:xfrm>
              <a:off x="1920725" y="23771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7" y="934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55"/>
            <p:cNvSpPr/>
            <p:nvPr/>
          </p:nvSpPr>
          <p:spPr>
            <a:xfrm>
              <a:off x="1920725" y="21820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7" y="935"/>
                  </a:cubicBezTo>
                  <a:lnTo>
                    <a:pt x="968" y="735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55"/>
            <p:cNvSpPr/>
            <p:nvPr/>
          </p:nvSpPr>
          <p:spPr>
            <a:xfrm>
              <a:off x="1996600" y="14648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55"/>
            <p:cNvSpPr/>
            <p:nvPr/>
          </p:nvSpPr>
          <p:spPr>
            <a:xfrm>
              <a:off x="1996600" y="14004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09"/>
                  </a:lnTo>
                  <a:cubicBezTo>
                    <a:pt x="1102" y="576"/>
                    <a:pt x="1102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55"/>
            <p:cNvSpPr/>
            <p:nvPr/>
          </p:nvSpPr>
          <p:spPr>
            <a:xfrm>
              <a:off x="1996600" y="15307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368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55"/>
            <p:cNvSpPr/>
            <p:nvPr/>
          </p:nvSpPr>
          <p:spPr>
            <a:xfrm>
              <a:off x="1996600" y="13347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3" name="Google Shape;2803;p55"/>
            <p:cNvSpPr/>
            <p:nvPr/>
          </p:nvSpPr>
          <p:spPr>
            <a:xfrm>
              <a:off x="1996600" y="12044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102" y="576"/>
                    <a:pt x="1102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55"/>
            <p:cNvSpPr/>
            <p:nvPr/>
          </p:nvSpPr>
          <p:spPr>
            <a:xfrm>
              <a:off x="1996600" y="12696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35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55"/>
            <p:cNvSpPr/>
            <p:nvPr/>
          </p:nvSpPr>
          <p:spPr>
            <a:xfrm>
              <a:off x="1920725" y="14004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7" y="910"/>
                  </a:cubicBezTo>
                  <a:lnTo>
                    <a:pt x="968" y="709"/>
                  </a:lnTo>
                  <a:cubicBezTo>
                    <a:pt x="1101" y="576"/>
                    <a:pt x="1101" y="376"/>
                    <a:pt x="968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55"/>
            <p:cNvSpPr/>
            <p:nvPr/>
          </p:nvSpPr>
          <p:spPr>
            <a:xfrm>
              <a:off x="1920725" y="15307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8" y="701"/>
                  </a:lnTo>
                  <a:cubicBezTo>
                    <a:pt x="1101" y="601"/>
                    <a:pt x="1101" y="368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55"/>
            <p:cNvSpPr/>
            <p:nvPr/>
          </p:nvSpPr>
          <p:spPr>
            <a:xfrm>
              <a:off x="1920725" y="14648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55"/>
            <p:cNvSpPr/>
            <p:nvPr/>
          </p:nvSpPr>
          <p:spPr>
            <a:xfrm>
              <a:off x="1920725" y="15949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55"/>
            <p:cNvSpPr/>
            <p:nvPr/>
          </p:nvSpPr>
          <p:spPr>
            <a:xfrm>
              <a:off x="1920725" y="13347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55"/>
            <p:cNvSpPr/>
            <p:nvPr/>
          </p:nvSpPr>
          <p:spPr>
            <a:xfrm>
              <a:off x="1920725" y="12696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7" y="935"/>
                  </a:cubicBezTo>
                  <a:lnTo>
                    <a:pt x="968" y="735"/>
                  </a:lnTo>
                  <a:cubicBezTo>
                    <a:pt x="1101" y="601"/>
                    <a:pt x="1101" y="435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55"/>
            <p:cNvSpPr/>
            <p:nvPr/>
          </p:nvSpPr>
          <p:spPr>
            <a:xfrm>
              <a:off x="1920725" y="16608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01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7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55"/>
            <p:cNvSpPr/>
            <p:nvPr/>
          </p:nvSpPr>
          <p:spPr>
            <a:xfrm>
              <a:off x="1920725" y="21161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55"/>
            <p:cNvSpPr/>
            <p:nvPr/>
          </p:nvSpPr>
          <p:spPr>
            <a:xfrm>
              <a:off x="1920725" y="19860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7" y="935"/>
                  </a:cubicBezTo>
                  <a:lnTo>
                    <a:pt x="968" y="735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55"/>
            <p:cNvSpPr/>
            <p:nvPr/>
          </p:nvSpPr>
          <p:spPr>
            <a:xfrm>
              <a:off x="1920725" y="19209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7" y="935"/>
                  </a:cubicBezTo>
                  <a:lnTo>
                    <a:pt x="968" y="735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55"/>
            <p:cNvSpPr/>
            <p:nvPr/>
          </p:nvSpPr>
          <p:spPr>
            <a:xfrm>
              <a:off x="1920725" y="20519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568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8" y="701"/>
                  </a:lnTo>
                  <a:cubicBezTo>
                    <a:pt x="1101" y="601"/>
                    <a:pt x="1101" y="368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55"/>
            <p:cNvSpPr/>
            <p:nvPr/>
          </p:nvSpPr>
          <p:spPr>
            <a:xfrm>
              <a:off x="1920725" y="1855925"/>
              <a:ext cx="27550" cy="25275"/>
            </a:xfrm>
            <a:custGeom>
              <a:avLst/>
              <a:gdLst/>
              <a:ahLst/>
              <a:cxnLst/>
              <a:rect l="l" t="t" r="r" b="b"/>
              <a:pathLst>
                <a:path w="1102" h="1011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7" y="935"/>
                  </a:cubicBezTo>
                  <a:lnTo>
                    <a:pt x="968" y="701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7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55"/>
            <p:cNvSpPr/>
            <p:nvPr/>
          </p:nvSpPr>
          <p:spPr>
            <a:xfrm>
              <a:off x="1920725" y="17256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10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7" y="910"/>
                  </a:cubicBezTo>
                  <a:lnTo>
                    <a:pt x="968" y="710"/>
                  </a:lnTo>
                  <a:cubicBezTo>
                    <a:pt x="1101" y="576"/>
                    <a:pt x="1101" y="410"/>
                    <a:pt x="968" y="309"/>
                  </a:cubicBezTo>
                  <a:lnTo>
                    <a:pt x="767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55"/>
            <p:cNvSpPr/>
            <p:nvPr/>
          </p:nvSpPr>
          <p:spPr>
            <a:xfrm>
              <a:off x="1920725" y="17909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8" y="734"/>
                  </a:lnTo>
                  <a:cubicBezTo>
                    <a:pt x="1101" y="601"/>
                    <a:pt x="1101" y="400"/>
                    <a:pt x="968" y="300"/>
                  </a:cubicBezTo>
                  <a:lnTo>
                    <a:pt x="767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55"/>
            <p:cNvSpPr/>
            <p:nvPr/>
          </p:nvSpPr>
          <p:spPr>
            <a:xfrm>
              <a:off x="1694725" y="17909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00"/>
                    <a:pt x="968" y="300"/>
                  </a:cubicBezTo>
                  <a:lnTo>
                    <a:pt x="734" y="100"/>
                  </a:lnTo>
                  <a:cubicBezTo>
                    <a:pt x="684" y="33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55"/>
            <p:cNvSpPr/>
            <p:nvPr/>
          </p:nvSpPr>
          <p:spPr>
            <a:xfrm>
              <a:off x="1640525" y="1412275"/>
              <a:ext cx="5025" cy="6700"/>
            </a:xfrm>
            <a:custGeom>
              <a:avLst/>
              <a:gdLst/>
              <a:ahLst/>
              <a:cxnLst/>
              <a:rect l="l" t="t" r="r" b="b"/>
              <a:pathLst>
                <a:path w="201" h="268" extrusionOk="0">
                  <a:moveTo>
                    <a:pt x="167" y="1"/>
                  </a:moveTo>
                  <a:lnTo>
                    <a:pt x="167" y="1"/>
                  </a:lnTo>
                  <a:cubicBezTo>
                    <a:pt x="134" y="68"/>
                    <a:pt x="67" y="201"/>
                    <a:pt x="0" y="268"/>
                  </a:cubicBezTo>
                  <a:lnTo>
                    <a:pt x="67" y="201"/>
                  </a:lnTo>
                  <a:cubicBezTo>
                    <a:pt x="167" y="168"/>
                    <a:pt x="200" y="68"/>
                    <a:pt x="16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55"/>
            <p:cNvSpPr/>
            <p:nvPr/>
          </p:nvSpPr>
          <p:spPr>
            <a:xfrm>
              <a:off x="1619675" y="19860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7" y="1035"/>
                    <a:pt x="684" y="1001"/>
                    <a:pt x="734" y="935"/>
                  </a:cubicBezTo>
                  <a:lnTo>
                    <a:pt x="968" y="735"/>
                  </a:lnTo>
                  <a:cubicBezTo>
                    <a:pt x="1034" y="601"/>
                    <a:pt x="1034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7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55"/>
            <p:cNvSpPr/>
            <p:nvPr/>
          </p:nvSpPr>
          <p:spPr>
            <a:xfrm>
              <a:off x="1694725" y="13347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55"/>
            <p:cNvSpPr/>
            <p:nvPr/>
          </p:nvSpPr>
          <p:spPr>
            <a:xfrm>
              <a:off x="2676250" y="2507225"/>
              <a:ext cx="27550" cy="24225"/>
            </a:xfrm>
            <a:custGeom>
              <a:avLst/>
              <a:gdLst/>
              <a:ahLst/>
              <a:cxnLst/>
              <a:rect l="l" t="t" r="r" b="b"/>
              <a:pathLst>
                <a:path w="1102" h="969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968"/>
                    <a:pt x="401" y="968"/>
                    <a:pt x="435" y="968"/>
                  </a:cubicBezTo>
                  <a:cubicBezTo>
                    <a:pt x="601" y="902"/>
                    <a:pt x="701" y="835"/>
                    <a:pt x="902" y="768"/>
                  </a:cubicBezTo>
                  <a:lnTo>
                    <a:pt x="935" y="735"/>
                  </a:lnTo>
                  <a:cubicBezTo>
                    <a:pt x="1102" y="601"/>
                    <a:pt x="1102" y="435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55"/>
            <p:cNvSpPr/>
            <p:nvPr/>
          </p:nvSpPr>
          <p:spPr>
            <a:xfrm>
              <a:off x="1694725" y="14004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47" y="1010"/>
                  </a:cubicBezTo>
                  <a:cubicBezTo>
                    <a:pt x="618" y="1010"/>
                    <a:pt x="684" y="976"/>
                    <a:pt x="734" y="910"/>
                  </a:cubicBezTo>
                  <a:lnTo>
                    <a:pt x="968" y="709"/>
                  </a:lnTo>
                  <a:cubicBezTo>
                    <a:pt x="1068" y="576"/>
                    <a:pt x="1068" y="376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55"/>
            <p:cNvSpPr/>
            <p:nvPr/>
          </p:nvSpPr>
          <p:spPr>
            <a:xfrm>
              <a:off x="1619675" y="19209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47" y="1035"/>
                  </a:cubicBezTo>
                  <a:cubicBezTo>
                    <a:pt x="617" y="1035"/>
                    <a:pt x="684" y="1002"/>
                    <a:pt x="734" y="935"/>
                  </a:cubicBezTo>
                  <a:lnTo>
                    <a:pt x="968" y="735"/>
                  </a:lnTo>
                  <a:cubicBezTo>
                    <a:pt x="1034" y="601"/>
                    <a:pt x="1034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7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55"/>
            <p:cNvSpPr/>
            <p:nvPr/>
          </p:nvSpPr>
          <p:spPr>
            <a:xfrm>
              <a:off x="1619675" y="1855925"/>
              <a:ext cx="25875" cy="25275"/>
            </a:xfrm>
            <a:custGeom>
              <a:avLst/>
              <a:gdLst/>
              <a:ahLst/>
              <a:cxnLst/>
              <a:rect l="l" t="t" r="r" b="b"/>
              <a:pathLst>
                <a:path w="1035" h="1011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7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34" y="601"/>
                    <a:pt x="1034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7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55"/>
            <p:cNvSpPr/>
            <p:nvPr/>
          </p:nvSpPr>
          <p:spPr>
            <a:xfrm>
              <a:off x="1694725" y="16608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01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55"/>
            <p:cNvSpPr/>
            <p:nvPr/>
          </p:nvSpPr>
          <p:spPr>
            <a:xfrm>
              <a:off x="1694725" y="146482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55"/>
            <p:cNvSpPr/>
            <p:nvPr/>
          </p:nvSpPr>
          <p:spPr>
            <a:xfrm>
              <a:off x="1996600" y="15949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55"/>
            <p:cNvSpPr/>
            <p:nvPr/>
          </p:nvSpPr>
          <p:spPr>
            <a:xfrm>
              <a:off x="1694725" y="1725625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10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47" y="1010"/>
                  </a:cubicBezTo>
                  <a:cubicBezTo>
                    <a:pt x="618" y="1010"/>
                    <a:pt x="684" y="977"/>
                    <a:pt x="734" y="910"/>
                  </a:cubicBezTo>
                  <a:lnTo>
                    <a:pt x="968" y="710"/>
                  </a:lnTo>
                  <a:cubicBezTo>
                    <a:pt x="1068" y="576"/>
                    <a:pt x="1068" y="410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55"/>
            <p:cNvSpPr/>
            <p:nvPr/>
          </p:nvSpPr>
          <p:spPr>
            <a:xfrm>
              <a:off x="1694725" y="1855925"/>
              <a:ext cx="26700" cy="25275"/>
            </a:xfrm>
            <a:custGeom>
              <a:avLst/>
              <a:gdLst/>
              <a:ahLst/>
              <a:cxnLst/>
              <a:rect l="l" t="t" r="r" b="b"/>
              <a:pathLst>
                <a:path w="1068" h="1011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55"/>
            <p:cNvSpPr/>
            <p:nvPr/>
          </p:nvSpPr>
          <p:spPr>
            <a:xfrm>
              <a:off x="1694725" y="159492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5"/>
            <p:cNvSpPr/>
            <p:nvPr/>
          </p:nvSpPr>
          <p:spPr>
            <a:xfrm>
              <a:off x="1694725" y="15307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368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55"/>
            <p:cNvSpPr/>
            <p:nvPr/>
          </p:nvSpPr>
          <p:spPr>
            <a:xfrm>
              <a:off x="1633850" y="2116950"/>
              <a:ext cx="11700" cy="17550"/>
            </a:xfrm>
            <a:custGeom>
              <a:avLst/>
              <a:gdLst/>
              <a:ahLst/>
              <a:cxnLst/>
              <a:rect l="l" t="t" r="r" b="b"/>
              <a:pathLst>
                <a:path w="468" h="702" extrusionOk="0">
                  <a:moveTo>
                    <a:pt x="0" y="1"/>
                  </a:moveTo>
                  <a:cubicBezTo>
                    <a:pt x="134" y="234"/>
                    <a:pt x="201" y="434"/>
                    <a:pt x="334" y="701"/>
                  </a:cubicBezTo>
                  <a:lnTo>
                    <a:pt x="367" y="668"/>
                  </a:lnTo>
                  <a:cubicBezTo>
                    <a:pt x="467" y="568"/>
                    <a:pt x="467" y="401"/>
                    <a:pt x="401" y="268"/>
                  </a:cubicBezTo>
                  <a:lnTo>
                    <a:pt x="167" y="68"/>
                  </a:lnTo>
                  <a:cubicBezTo>
                    <a:pt x="134" y="34"/>
                    <a:pt x="100" y="1"/>
                    <a:pt x="0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55"/>
            <p:cNvSpPr/>
            <p:nvPr/>
          </p:nvSpPr>
          <p:spPr>
            <a:xfrm>
              <a:off x="1560450" y="1791725"/>
              <a:ext cx="10050" cy="22550"/>
            </a:xfrm>
            <a:custGeom>
              <a:avLst/>
              <a:gdLst/>
              <a:ahLst/>
              <a:cxnLst/>
              <a:rect l="l" t="t" r="r" b="b"/>
              <a:pathLst>
                <a:path w="402" h="902" extrusionOk="0">
                  <a:moveTo>
                    <a:pt x="1" y="1"/>
                  </a:moveTo>
                  <a:cubicBezTo>
                    <a:pt x="1" y="267"/>
                    <a:pt x="1" y="601"/>
                    <a:pt x="34" y="901"/>
                  </a:cubicBezTo>
                  <a:cubicBezTo>
                    <a:pt x="68" y="901"/>
                    <a:pt x="68" y="868"/>
                    <a:pt x="101" y="868"/>
                  </a:cubicBezTo>
                  <a:lnTo>
                    <a:pt x="335" y="668"/>
                  </a:lnTo>
                  <a:cubicBezTo>
                    <a:pt x="401" y="568"/>
                    <a:pt x="401" y="367"/>
                    <a:pt x="268" y="267"/>
                  </a:cubicBezTo>
                  <a:lnTo>
                    <a:pt x="68" y="67"/>
                  </a:lnTo>
                  <a:cubicBezTo>
                    <a:pt x="34" y="34"/>
                    <a:pt x="1" y="34"/>
                    <a:pt x="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5"/>
            <p:cNvSpPr/>
            <p:nvPr/>
          </p:nvSpPr>
          <p:spPr>
            <a:xfrm>
              <a:off x="1560450" y="1726675"/>
              <a:ext cx="10050" cy="23375"/>
            </a:xfrm>
            <a:custGeom>
              <a:avLst/>
              <a:gdLst/>
              <a:ahLst/>
              <a:cxnLst/>
              <a:rect l="l" t="t" r="r" b="b"/>
              <a:pathLst>
                <a:path w="402" h="935" extrusionOk="0">
                  <a:moveTo>
                    <a:pt x="34" y="1"/>
                  </a:moveTo>
                  <a:cubicBezTo>
                    <a:pt x="34" y="301"/>
                    <a:pt x="1" y="601"/>
                    <a:pt x="1" y="935"/>
                  </a:cubicBezTo>
                  <a:cubicBezTo>
                    <a:pt x="34" y="935"/>
                    <a:pt x="68" y="868"/>
                    <a:pt x="68" y="868"/>
                  </a:cubicBezTo>
                  <a:lnTo>
                    <a:pt x="268" y="668"/>
                  </a:lnTo>
                  <a:cubicBezTo>
                    <a:pt x="401" y="534"/>
                    <a:pt x="401" y="368"/>
                    <a:pt x="268" y="267"/>
                  </a:cubicBezTo>
                  <a:lnTo>
                    <a:pt x="68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5"/>
            <p:cNvSpPr/>
            <p:nvPr/>
          </p:nvSpPr>
          <p:spPr>
            <a:xfrm>
              <a:off x="1562975" y="1859275"/>
              <a:ext cx="7525" cy="15875"/>
            </a:xfrm>
            <a:custGeom>
              <a:avLst/>
              <a:gdLst/>
              <a:ahLst/>
              <a:cxnLst/>
              <a:rect l="l" t="t" r="r" b="b"/>
              <a:pathLst>
                <a:path w="301" h="635" extrusionOk="0">
                  <a:moveTo>
                    <a:pt x="0" y="0"/>
                  </a:moveTo>
                  <a:lnTo>
                    <a:pt x="0" y="0"/>
                  </a:lnTo>
                  <a:cubicBezTo>
                    <a:pt x="33" y="201"/>
                    <a:pt x="33" y="401"/>
                    <a:pt x="100" y="634"/>
                  </a:cubicBezTo>
                  <a:lnTo>
                    <a:pt x="167" y="534"/>
                  </a:lnTo>
                  <a:cubicBezTo>
                    <a:pt x="300" y="467"/>
                    <a:pt x="300" y="267"/>
                    <a:pt x="167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55"/>
            <p:cNvSpPr/>
            <p:nvPr/>
          </p:nvSpPr>
          <p:spPr>
            <a:xfrm>
              <a:off x="1619675" y="17909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7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34" y="601"/>
                    <a:pt x="1034" y="400"/>
                    <a:pt x="968" y="300"/>
                  </a:cubicBezTo>
                  <a:lnTo>
                    <a:pt x="734" y="100"/>
                  </a:lnTo>
                  <a:cubicBezTo>
                    <a:pt x="684" y="33"/>
                    <a:pt x="617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5"/>
            <p:cNvSpPr/>
            <p:nvPr/>
          </p:nvSpPr>
          <p:spPr>
            <a:xfrm>
              <a:off x="1771450" y="2311275"/>
              <a:ext cx="26700" cy="24750"/>
            </a:xfrm>
            <a:custGeom>
              <a:avLst/>
              <a:gdLst/>
              <a:ahLst/>
              <a:cxnLst/>
              <a:rect l="l" t="t" r="r" b="b"/>
              <a:pathLst>
                <a:path w="1068" h="990" extrusionOk="0">
                  <a:moveTo>
                    <a:pt x="517" y="0"/>
                  </a:moveTo>
                  <a:cubicBezTo>
                    <a:pt x="442" y="0"/>
                    <a:pt x="367" y="33"/>
                    <a:pt x="301" y="100"/>
                  </a:cubicBezTo>
                  <a:lnTo>
                    <a:pt x="100" y="300"/>
                  </a:lnTo>
                  <a:cubicBezTo>
                    <a:pt x="0" y="400"/>
                    <a:pt x="0" y="467"/>
                    <a:pt x="0" y="567"/>
                  </a:cubicBezTo>
                  <a:cubicBezTo>
                    <a:pt x="134" y="734"/>
                    <a:pt x="301" y="834"/>
                    <a:pt x="434" y="967"/>
                  </a:cubicBezTo>
                  <a:cubicBezTo>
                    <a:pt x="462" y="981"/>
                    <a:pt x="501" y="989"/>
                    <a:pt x="544" y="989"/>
                  </a:cubicBezTo>
                  <a:cubicBezTo>
                    <a:pt x="605" y="989"/>
                    <a:pt x="676" y="973"/>
                    <a:pt x="734" y="934"/>
                  </a:cubicBezTo>
                  <a:lnTo>
                    <a:pt x="934" y="734"/>
                  </a:lnTo>
                  <a:cubicBezTo>
                    <a:pt x="1068" y="600"/>
                    <a:pt x="1068" y="434"/>
                    <a:pt x="934" y="300"/>
                  </a:cubicBezTo>
                  <a:lnTo>
                    <a:pt x="734" y="100"/>
                  </a:lnTo>
                  <a:cubicBezTo>
                    <a:pt x="667" y="33"/>
                    <a:pt x="592" y="0"/>
                    <a:pt x="51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5"/>
            <p:cNvSpPr/>
            <p:nvPr/>
          </p:nvSpPr>
          <p:spPr>
            <a:xfrm>
              <a:off x="1708900" y="2247050"/>
              <a:ext cx="11700" cy="14200"/>
            </a:xfrm>
            <a:custGeom>
              <a:avLst/>
              <a:gdLst/>
              <a:ahLst/>
              <a:cxnLst/>
              <a:rect l="l" t="t" r="r" b="b"/>
              <a:pathLst>
                <a:path w="468" h="568" extrusionOk="0">
                  <a:moveTo>
                    <a:pt x="1" y="1"/>
                  </a:moveTo>
                  <a:cubicBezTo>
                    <a:pt x="134" y="201"/>
                    <a:pt x="301" y="401"/>
                    <a:pt x="434" y="568"/>
                  </a:cubicBezTo>
                  <a:cubicBezTo>
                    <a:pt x="468" y="501"/>
                    <a:pt x="468" y="367"/>
                    <a:pt x="401" y="301"/>
                  </a:cubicBezTo>
                  <a:lnTo>
                    <a:pt x="167" y="67"/>
                  </a:lnTo>
                  <a:cubicBezTo>
                    <a:pt x="134" y="34"/>
                    <a:pt x="101" y="1"/>
                    <a:pt x="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5"/>
            <p:cNvSpPr/>
            <p:nvPr/>
          </p:nvSpPr>
          <p:spPr>
            <a:xfrm>
              <a:off x="1564625" y="1666625"/>
              <a:ext cx="5875" cy="11700"/>
            </a:xfrm>
            <a:custGeom>
              <a:avLst/>
              <a:gdLst/>
              <a:ahLst/>
              <a:cxnLst/>
              <a:rect l="l" t="t" r="r" b="b"/>
              <a:pathLst>
                <a:path w="235" h="468" extrusionOk="0">
                  <a:moveTo>
                    <a:pt x="67" y="1"/>
                  </a:moveTo>
                  <a:cubicBezTo>
                    <a:pt x="34" y="168"/>
                    <a:pt x="34" y="334"/>
                    <a:pt x="1" y="468"/>
                  </a:cubicBezTo>
                  <a:lnTo>
                    <a:pt x="101" y="435"/>
                  </a:lnTo>
                  <a:cubicBezTo>
                    <a:pt x="234" y="301"/>
                    <a:pt x="234" y="168"/>
                    <a:pt x="101" y="3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5"/>
            <p:cNvSpPr/>
            <p:nvPr/>
          </p:nvSpPr>
          <p:spPr>
            <a:xfrm>
              <a:off x="1619675" y="16608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7" y="1034"/>
                    <a:pt x="684" y="1001"/>
                    <a:pt x="734" y="934"/>
                  </a:cubicBezTo>
                  <a:lnTo>
                    <a:pt x="968" y="701"/>
                  </a:lnTo>
                  <a:cubicBezTo>
                    <a:pt x="1034" y="601"/>
                    <a:pt x="1034" y="401"/>
                    <a:pt x="968" y="301"/>
                  </a:cubicBezTo>
                  <a:lnTo>
                    <a:pt x="734" y="100"/>
                  </a:lnTo>
                  <a:cubicBezTo>
                    <a:pt x="684" y="34"/>
                    <a:pt x="617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5"/>
            <p:cNvSpPr/>
            <p:nvPr/>
          </p:nvSpPr>
          <p:spPr>
            <a:xfrm>
              <a:off x="1619675" y="17256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10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47" y="1010"/>
                  </a:cubicBezTo>
                  <a:cubicBezTo>
                    <a:pt x="617" y="1010"/>
                    <a:pt x="684" y="977"/>
                    <a:pt x="734" y="910"/>
                  </a:cubicBezTo>
                  <a:lnTo>
                    <a:pt x="968" y="710"/>
                  </a:lnTo>
                  <a:cubicBezTo>
                    <a:pt x="1034" y="576"/>
                    <a:pt x="1034" y="410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7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5"/>
            <p:cNvSpPr/>
            <p:nvPr/>
          </p:nvSpPr>
          <p:spPr>
            <a:xfrm>
              <a:off x="1619675" y="15949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7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34" y="601"/>
                    <a:pt x="1034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7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5"/>
            <p:cNvSpPr/>
            <p:nvPr/>
          </p:nvSpPr>
          <p:spPr>
            <a:xfrm>
              <a:off x="1619675" y="14648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7" y="1035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34" y="601"/>
                    <a:pt x="1034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7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5"/>
            <p:cNvSpPr/>
            <p:nvPr/>
          </p:nvSpPr>
          <p:spPr>
            <a:xfrm>
              <a:off x="1619675" y="15307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7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34" y="601"/>
                    <a:pt x="1034" y="368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7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55"/>
            <p:cNvSpPr/>
            <p:nvPr/>
          </p:nvSpPr>
          <p:spPr>
            <a:xfrm>
              <a:off x="1619675" y="20519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568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7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568"/>
                    <a:pt x="1068" y="435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7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5"/>
            <p:cNvSpPr/>
            <p:nvPr/>
          </p:nvSpPr>
          <p:spPr>
            <a:xfrm>
              <a:off x="1769775" y="20519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568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368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55"/>
            <p:cNvSpPr/>
            <p:nvPr/>
          </p:nvSpPr>
          <p:spPr>
            <a:xfrm>
              <a:off x="1769775" y="198602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5"/>
                  </a:cubicBezTo>
                  <a:lnTo>
                    <a:pt x="968" y="735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5"/>
            <p:cNvSpPr/>
            <p:nvPr/>
          </p:nvSpPr>
          <p:spPr>
            <a:xfrm>
              <a:off x="1769775" y="211612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5"/>
            <p:cNvSpPr/>
            <p:nvPr/>
          </p:nvSpPr>
          <p:spPr>
            <a:xfrm>
              <a:off x="1769775" y="17909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47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00"/>
                    <a:pt x="968" y="300"/>
                  </a:cubicBezTo>
                  <a:lnTo>
                    <a:pt x="734" y="100"/>
                  </a:lnTo>
                  <a:cubicBezTo>
                    <a:pt x="684" y="33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55"/>
            <p:cNvSpPr/>
            <p:nvPr/>
          </p:nvSpPr>
          <p:spPr>
            <a:xfrm>
              <a:off x="1769775" y="1855925"/>
              <a:ext cx="26725" cy="25275"/>
            </a:xfrm>
            <a:custGeom>
              <a:avLst/>
              <a:gdLst/>
              <a:ahLst/>
              <a:cxnLst/>
              <a:rect l="l" t="t" r="r" b="b"/>
              <a:pathLst>
                <a:path w="1069" h="1011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55"/>
            <p:cNvSpPr/>
            <p:nvPr/>
          </p:nvSpPr>
          <p:spPr>
            <a:xfrm>
              <a:off x="1770600" y="22468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5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5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2" y="576"/>
                    <a:pt x="1102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5"/>
            <p:cNvSpPr/>
            <p:nvPr/>
          </p:nvSpPr>
          <p:spPr>
            <a:xfrm>
              <a:off x="1769775" y="192097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47" y="1035"/>
                  </a:cubicBezTo>
                  <a:cubicBezTo>
                    <a:pt x="618" y="1035"/>
                    <a:pt x="684" y="1002"/>
                    <a:pt x="734" y="935"/>
                  </a:cubicBezTo>
                  <a:lnTo>
                    <a:pt x="968" y="735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5"/>
            <p:cNvSpPr/>
            <p:nvPr/>
          </p:nvSpPr>
          <p:spPr>
            <a:xfrm>
              <a:off x="2903925" y="2377850"/>
              <a:ext cx="20875" cy="18500"/>
            </a:xfrm>
            <a:custGeom>
              <a:avLst/>
              <a:gdLst/>
              <a:ahLst/>
              <a:cxnLst/>
              <a:rect l="l" t="t" r="r" b="b"/>
              <a:pathLst>
                <a:path w="835" h="740" extrusionOk="0">
                  <a:moveTo>
                    <a:pt x="531" y="1"/>
                  </a:moveTo>
                  <a:cubicBezTo>
                    <a:pt x="465" y="1"/>
                    <a:pt x="396" y="26"/>
                    <a:pt x="334" y="72"/>
                  </a:cubicBezTo>
                  <a:lnTo>
                    <a:pt x="134" y="272"/>
                  </a:lnTo>
                  <a:cubicBezTo>
                    <a:pt x="0" y="406"/>
                    <a:pt x="0" y="573"/>
                    <a:pt x="134" y="673"/>
                  </a:cubicBezTo>
                  <a:lnTo>
                    <a:pt x="167" y="739"/>
                  </a:lnTo>
                  <a:cubicBezTo>
                    <a:pt x="367" y="573"/>
                    <a:pt x="567" y="339"/>
                    <a:pt x="834" y="172"/>
                  </a:cubicBezTo>
                  <a:lnTo>
                    <a:pt x="734" y="106"/>
                  </a:lnTo>
                  <a:cubicBezTo>
                    <a:pt x="681" y="34"/>
                    <a:pt x="608" y="1"/>
                    <a:pt x="53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5"/>
            <p:cNvSpPr/>
            <p:nvPr/>
          </p:nvSpPr>
          <p:spPr>
            <a:xfrm>
              <a:off x="2828875" y="2442825"/>
              <a:ext cx="16700" cy="13575"/>
            </a:xfrm>
            <a:custGeom>
              <a:avLst/>
              <a:gdLst/>
              <a:ahLst/>
              <a:cxnLst/>
              <a:rect l="l" t="t" r="r" b="b"/>
              <a:pathLst>
                <a:path w="668" h="543" extrusionOk="0">
                  <a:moveTo>
                    <a:pt x="484" y="0"/>
                  </a:moveTo>
                  <a:cubicBezTo>
                    <a:pt x="417" y="0"/>
                    <a:pt x="350" y="25"/>
                    <a:pt x="300" y="75"/>
                  </a:cubicBezTo>
                  <a:lnTo>
                    <a:pt x="67" y="309"/>
                  </a:lnTo>
                  <a:cubicBezTo>
                    <a:pt x="0" y="375"/>
                    <a:pt x="0" y="475"/>
                    <a:pt x="0" y="542"/>
                  </a:cubicBezTo>
                  <a:cubicBezTo>
                    <a:pt x="200" y="375"/>
                    <a:pt x="401" y="242"/>
                    <a:pt x="667" y="75"/>
                  </a:cubicBezTo>
                  <a:cubicBezTo>
                    <a:pt x="617" y="25"/>
                    <a:pt x="551" y="0"/>
                    <a:pt x="484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55"/>
            <p:cNvSpPr/>
            <p:nvPr/>
          </p:nvSpPr>
          <p:spPr>
            <a:xfrm>
              <a:off x="2902250" y="12044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5" y="1"/>
                  </a:moveTo>
                  <a:cubicBezTo>
                    <a:pt x="484" y="1"/>
                    <a:pt x="418" y="26"/>
                    <a:pt x="368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68" y="910"/>
                  </a:lnTo>
                  <a:cubicBezTo>
                    <a:pt x="418" y="976"/>
                    <a:pt x="484" y="1010"/>
                    <a:pt x="555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55"/>
            <p:cNvSpPr/>
            <p:nvPr/>
          </p:nvSpPr>
          <p:spPr>
            <a:xfrm>
              <a:off x="2905600" y="1153775"/>
              <a:ext cx="11700" cy="10025"/>
            </a:xfrm>
            <a:custGeom>
              <a:avLst/>
              <a:gdLst/>
              <a:ahLst/>
              <a:cxnLst/>
              <a:rect l="l" t="t" r="r" b="b"/>
              <a:pathLst>
                <a:path w="468" h="401" extrusionOk="0">
                  <a:moveTo>
                    <a:pt x="0" y="0"/>
                  </a:moveTo>
                  <a:cubicBezTo>
                    <a:pt x="0" y="67"/>
                    <a:pt x="0" y="100"/>
                    <a:pt x="67" y="100"/>
                  </a:cubicBezTo>
                  <a:lnTo>
                    <a:pt x="267" y="334"/>
                  </a:lnTo>
                  <a:cubicBezTo>
                    <a:pt x="300" y="367"/>
                    <a:pt x="400" y="401"/>
                    <a:pt x="467" y="401"/>
                  </a:cubicBezTo>
                  <a:cubicBezTo>
                    <a:pt x="300" y="267"/>
                    <a:pt x="134" y="100"/>
                    <a:pt x="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55"/>
            <p:cNvSpPr/>
            <p:nvPr/>
          </p:nvSpPr>
          <p:spPr>
            <a:xfrm>
              <a:off x="1769775" y="21820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5"/>
                  </a:cubicBezTo>
                  <a:lnTo>
                    <a:pt x="968" y="735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55"/>
            <p:cNvSpPr/>
            <p:nvPr/>
          </p:nvSpPr>
          <p:spPr>
            <a:xfrm>
              <a:off x="1775625" y="1207975"/>
              <a:ext cx="22525" cy="21700"/>
            </a:xfrm>
            <a:custGeom>
              <a:avLst/>
              <a:gdLst/>
              <a:ahLst/>
              <a:cxnLst/>
              <a:rect l="l" t="t" r="r" b="b"/>
              <a:pathLst>
                <a:path w="901" h="868" extrusionOk="0">
                  <a:moveTo>
                    <a:pt x="601" y="0"/>
                  </a:moveTo>
                  <a:cubicBezTo>
                    <a:pt x="367" y="201"/>
                    <a:pt x="167" y="401"/>
                    <a:pt x="0" y="601"/>
                  </a:cubicBezTo>
                  <a:lnTo>
                    <a:pt x="134" y="768"/>
                  </a:lnTo>
                  <a:cubicBezTo>
                    <a:pt x="200" y="834"/>
                    <a:pt x="275" y="868"/>
                    <a:pt x="350" y="868"/>
                  </a:cubicBezTo>
                  <a:cubicBezTo>
                    <a:pt x="425" y="868"/>
                    <a:pt x="500" y="834"/>
                    <a:pt x="567" y="768"/>
                  </a:cubicBezTo>
                  <a:lnTo>
                    <a:pt x="767" y="568"/>
                  </a:lnTo>
                  <a:cubicBezTo>
                    <a:pt x="901" y="434"/>
                    <a:pt x="901" y="267"/>
                    <a:pt x="767" y="167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55"/>
            <p:cNvSpPr/>
            <p:nvPr/>
          </p:nvSpPr>
          <p:spPr>
            <a:xfrm>
              <a:off x="1769775" y="159492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55"/>
            <p:cNvSpPr/>
            <p:nvPr/>
          </p:nvSpPr>
          <p:spPr>
            <a:xfrm>
              <a:off x="1694725" y="2182000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5"/>
                  </a:cubicBezTo>
                  <a:lnTo>
                    <a:pt x="968" y="735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55"/>
            <p:cNvSpPr/>
            <p:nvPr/>
          </p:nvSpPr>
          <p:spPr>
            <a:xfrm>
              <a:off x="1694725" y="211612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55"/>
            <p:cNvSpPr/>
            <p:nvPr/>
          </p:nvSpPr>
          <p:spPr>
            <a:xfrm>
              <a:off x="1769775" y="126967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47" y="1035"/>
                  </a:cubicBezTo>
                  <a:cubicBezTo>
                    <a:pt x="618" y="1035"/>
                    <a:pt x="684" y="1002"/>
                    <a:pt x="734" y="935"/>
                  </a:cubicBezTo>
                  <a:lnTo>
                    <a:pt x="968" y="735"/>
                  </a:lnTo>
                  <a:cubicBezTo>
                    <a:pt x="1068" y="601"/>
                    <a:pt x="1068" y="435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5"/>
            <p:cNvSpPr/>
            <p:nvPr/>
          </p:nvSpPr>
          <p:spPr>
            <a:xfrm>
              <a:off x="1694725" y="198602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5"/>
                  </a:cubicBezTo>
                  <a:lnTo>
                    <a:pt x="968" y="735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55"/>
            <p:cNvSpPr/>
            <p:nvPr/>
          </p:nvSpPr>
          <p:spPr>
            <a:xfrm>
              <a:off x="1769775" y="1334725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55"/>
            <p:cNvSpPr/>
            <p:nvPr/>
          </p:nvSpPr>
          <p:spPr>
            <a:xfrm>
              <a:off x="1694725" y="2051900"/>
              <a:ext cx="26700" cy="25250"/>
            </a:xfrm>
            <a:custGeom>
              <a:avLst/>
              <a:gdLst/>
              <a:ahLst/>
              <a:cxnLst/>
              <a:rect l="l" t="t" r="r" b="b"/>
              <a:pathLst>
                <a:path w="1068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568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368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5"/>
            <p:cNvSpPr/>
            <p:nvPr/>
          </p:nvSpPr>
          <p:spPr>
            <a:xfrm>
              <a:off x="1769775" y="1660800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01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55"/>
            <p:cNvSpPr/>
            <p:nvPr/>
          </p:nvSpPr>
          <p:spPr>
            <a:xfrm>
              <a:off x="1694725" y="1920975"/>
              <a:ext cx="26700" cy="25875"/>
            </a:xfrm>
            <a:custGeom>
              <a:avLst/>
              <a:gdLst/>
              <a:ahLst/>
              <a:cxnLst/>
              <a:rect l="l" t="t" r="r" b="b"/>
              <a:pathLst>
                <a:path w="1068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47" y="1035"/>
                  </a:cubicBezTo>
                  <a:cubicBezTo>
                    <a:pt x="618" y="1035"/>
                    <a:pt x="684" y="1002"/>
                    <a:pt x="734" y="935"/>
                  </a:cubicBezTo>
                  <a:lnTo>
                    <a:pt x="968" y="735"/>
                  </a:lnTo>
                  <a:cubicBezTo>
                    <a:pt x="1068" y="601"/>
                    <a:pt x="1068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55"/>
            <p:cNvSpPr/>
            <p:nvPr/>
          </p:nvSpPr>
          <p:spPr>
            <a:xfrm>
              <a:off x="1769775" y="14004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47" y="1010"/>
                  </a:cubicBezTo>
                  <a:cubicBezTo>
                    <a:pt x="618" y="1010"/>
                    <a:pt x="684" y="976"/>
                    <a:pt x="734" y="910"/>
                  </a:cubicBezTo>
                  <a:lnTo>
                    <a:pt x="968" y="709"/>
                  </a:lnTo>
                  <a:cubicBezTo>
                    <a:pt x="1068" y="576"/>
                    <a:pt x="1068" y="376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55"/>
            <p:cNvSpPr/>
            <p:nvPr/>
          </p:nvSpPr>
          <p:spPr>
            <a:xfrm>
              <a:off x="1769775" y="1725625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10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47" y="1010"/>
                  </a:cubicBezTo>
                  <a:cubicBezTo>
                    <a:pt x="618" y="1010"/>
                    <a:pt x="684" y="977"/>
                    <a:pt x="734" y="910"/>
                  </a:cubicBezTo>
                  <a:lnTo>
                    <a:pt x="968" y="710"/>
                  </a:lnTo>
                  <a:cubicBezTo>
                    <a:pt x="1068" y="576"/>
                    <a:pt x="1068" y="410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55"/>
            <p:cNvSpPr/>
            <p:nvPr/>
          </p:nvSpPr>
          <p:spPr>
            <a:xfrm>
              <a:off x="1769775" y="1464825"/>
              <a:ext cx="26725" cy="25875"/>
            </a:xfrm>
            <a:custGeom>
              <a:avLst/>
              <a:gdLst/>
              <a:ahLst/>
              <a:cxnLst/>
              <a:rect l="l" t="t" r="r" b="b"/>
              <a:pathLst>
                <a:path w="1069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68" y="601"/>
                    <a:pt x="1068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55"/>
            <p:cNvSpPr/>
            <p:nvPr/>
          </p:nvSpPr>
          <p:spPr>
            <a:xfrm>
              <a:off x="1769775" y="1530700"/>
              <a:ext cx="26725" cy="25250"/>
            </a:xfrm>
            <a:custGeom>
              <a:avLst/>
              <a:gdLst/>
              <a:ahLst/>
              <a:cxnLst/>
              <a:rect l="l" t="t" r="r" b="b"/>
              <a:pathLst>
                <a:path w="1069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68" y="601"/>
                    <a:pt x="1068" y="368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55"/>
            <p:cNvSpPr/>
            <p:nvPr/>
          </p:nvSpPr>
          <p:spPr>
            <a:xfrm>
              <a:off x="1845675" y="1790900"/>
              <a:ext cx="27525" cy="25875"/>
            </a:xfrm>
            <a:custGeom>
              <a:avLst/>
              <a:gdLst/>
              <a:ahLst/>
              <a:cxnLst/>
              <a:rect l="l" t="t" r="r" b="b"/>
              <a:pathLst>
                <a:path w="1101" h="1035" extrusionOk="0">
                  <a:moveTo>
                    <a:pt x="550" y="0"/>
                  </a:moveTo>
                  <a:cubicBezTo>
                    <a:pt x="475" y="0"/>
                    <a:pt x="400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0" y="1001"/>
                    <a:pt x="475" y="1034"/>
                    <a:pt x="550" y="1034"/>
                  </a:cubicBezTo>
                  <a:cubicBezTo>
                    <a:pt x="626" y="1034"/>
                    <a:pt x="701" y="1001"/>
                    <a:pt x="767" y="934"/>
                  </a:cubicBezTo>
                  <a:lnTo>
                    <a:pt x="967" y="734"/>
                  </a:lnTo>
                  <a:cubicBezTo>
                    <a:pt x="1101" y="601"/>
                    <a:pt x="1101" y="400"/>
                    <a:pt x="967" y="300"/>
                  </a:cubicBezTo>
                  <a:lnTo>
                    <a:pt x="767" y="100"/>
                  </a:lnTo>
                  <a:cubicBezTo>
                    <a:pt x="701" y="33"/>
                    <a:pt x="626" y="0"/>
                    <a:pt x="550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55"/>
            <p:cNvSpPr/>
            <p:nvPr/>
          </p:nvSpPr>
          <p:spPr>
            <a:xfrm>
              <a:off x="2222600" y="17909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0"/>
                  </a:moveTo>
                  <a:cubicBezTo>
                    <a:pt x="484" y="0"/>
                    <a:pt x="418" y="33"/>
                    <a:pt x="367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67" y="934"/>
                  </a:lnTo>
                  <a:cubicBezTo>
                    <a:pt x="418" y="1001"/>
                    <a:pt x="484" y="1034"/>
                    <a:pt x="555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00"/>
                    <a:pt x="968" y="300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5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55"/>
            <p:cNvSpPr/>
            <p:nvPr/>
          </p:nvSpPr>
          <p:spPr>
            <a:xfrm>
              <a:off x="2222600" y="1855925"/>
              <a:ext cx="27550" cy="25275"/>
            </a:xfrm>
            <a:custGeom>
              <a:avLst/>
              <a:gdLst/>
              <a:ahLst/>
              <a:cxnLst/>
              <a:rect l="l" t="t" r="r" b="b"/>
              <a:pathLst>
                <a:path w="1102" h="1011" extrusionOk="0">
                  <a:moveTo>
                    <a:pt x="555" y="1"/>
                  </a:moveTo>
                  <a:cubicBezTo>
                    <a:pt x="484" y="1"/>
                    <a:pt x="418" y="34"/>
                    <a:pt x="367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01"/>
                  </a:cubicBezTo>
                  <a:lnTo>
                    <a:pt x="367" y="935"/>
                  </a:lnTo>
                  <a:cubicBezTo>
                    <a:pt x="418" y="985"/>
                    <a:pt x="484" y="1010"/>
                    <a:pt x="555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55"/>
            <p:cNvSpPr/>
            <p:nvPr/>
          </p:nvSpPr>
          <p:spPr>
            <a:xfrm>
              <a:off x="2222600" y="19209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1"/>
                  </a:moveTo>
                  <a:cubicBezTo>
                    <a:pt x="484" y="1"/>
                    <a:pt x="418" y="34"/>
                    <a:pt x="367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67" y="935"/>
                  </a:lnTo>
                  <a:cubicBezTo>
                    <a:pt x="418" y="1002"/>
                    <a:pt x="484" y="1035"/>
                    <a:pt x="555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55"/>
            <p:cNvSpPr/>
            <p:nvPr/>
          </p:nvSpPr>
          <p:spPr>
            <a:xfrm>
              <a:off x="2222600" y="19860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1"/>
                  </a:moveTo>
                  <a:cubicBezTo>
                    <a:pt x="484" y="1"/>
                    <a:pt x="418" y="34"/>
                    <a:pt x="367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67" y="935"/>
                  </a:lnTo>
                  <a:cubicBezTo>
                    <a:pt x="418" y="1001"/>
                    <a:pt x="484" y="1035"/>
                    <a:pt x="555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55"/>
            <p:cNvSpPr/>
            <p:nvPr/>
          </p:nvSpPr>
          <p:spPr>
            <a:xfrm>
              <a:off x="2222600" y="16608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0"/>
                  </a:moveTo>
                  <a:cubicBezTo>
                    <a:pt x="484" y="0"/>
                    <a:pt x="418" y="34"/>
                    <a:pt x="367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67" y="934"/>
                  </a:lnTo>
                  <a:cubicBezTo>
                    <a:pt x="418" y="1001"/>
                    <a:pt x="484" y="1034"/>
                    <a:pt x="555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01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5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55"/>
            <p:cNvSpPr/>
            <p:nvPr/>
          </p:nvSpPr>
          <p:spPr>
            <a:xfrm>
              <a:off x="2222600" y="15949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0"/>
                  </a:moveTo>
                  <a:cubicBezTo>
                    <a:pt x="484" y="0"/>
                    <a:pt x="418" y="34"/>
                    <a:pt x="367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67" y="934"/>
                  </a:lnTo>
                  <a:cubicBezTo>
                    <a:pt x="418" y="1001"/>
                    <a:pt x="484" y="1034"/>
                    <a:pt x="555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5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55"/>
            <p:cNvSpPr/>
            <p:nvPr/>
          </p:nvSpPr>
          <p:spPr>
            <a:xfrm>
              <a:off x="2222600" y="17256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5" y="1"/>
                  </a:moveTo>
                  <a:cubicBezTo>
                    <a:pt x="484" y="1"/>
                    <a:pt x="418" y="26"/>
                    <a:pt x="367" y="76"/>
                  </a:cubicBezTo>
                  <a:lnTo>
                    <a:pt x="134" y="309"/>
                  </a:lnTo>
                  <a:cubicBezTo>
                    <a:pt x="1" y="410"/>
                    <a:pt x="1" y="576"/>
                    <a:pt x="134" y="710"/>
                  </a:cubicBezTo>
                  <a:lnTo>
                    <a:pt x="367" y="910"/>
                  </a:lnTo>
                  <a:cubicBezTo>
                    <a:pt x="418" y="977"/>
                    <a:pt x="484" y="1010"/>
                    <a:pt x="555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101" y="576"/>
                    <a:pt x="1101" y="410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55"/>
            <p:cNvSpPr/>
            <p:nvPr/>
          </p:nvSpPr>
          <p:spPr>
            <a:xfrm>
              <a:off x="2222600" y="20519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5" y="1"/>
                  </a:moveTo>
                  <a:cubicBezTo>
                    <a:pt x="484" y="1"/>
                    <a:pt x="418" y="34"/>
                    <a:pt x="367" y="101"/>
                  </a:cubicBezTo>
                  <a:lnTo>
                    <a:pt x="134" y="301"/>
                  </a:lnTo>
                  <a:cubicBezTo>
                    <a:pt x="1" y="435"/>
                    <a:pt x="1" y="568"/>
                    <a:pt x="134" y="701"/>
                  </a:cubicBezTo>
                  <a:lnTo>
                    <a:pt x="367" y="935"/>
                  </a:lnTo>
                  <a:cubicBezTo>
                    <a:pt x="418" y="985"/>
                    <a:pt x="484" y="1010"/>
                    <a:pt x="555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368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55"/>
            <p:cNvSpPr/>
            <p:nvPr/>
          </p:nvSpPr>
          <p:spPr>
            <a:xfrm>
              <a:off x="2222600" y="23121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0"/>
                  </a:moveTo>
                  <a:cubicBezTo>
                    <a:pt x="484" y="0"/>
                    <a:pt x="418" y="34"/>
                    <a:pt x="367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67" y="934"/>
                  </a:lnTo>
                  <a:cubicBezTo>
                    <a:pt x="418" y="1001"/>
                    <a:pt x="484" y="1034"/>
                    <a:pt x="555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55"/>
            <p:cNvSpPr/>
            <p:nvPr/>
          </p:nvSpPr>
          <p:spPr>
            <a:xfrm>
              <a:off x="2222600" y="23771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5" y="0"/>
                  </a:moveTo>
                  <a:cubicBezTo>
                    <a:pt x="484" y="0"/>
                    <a:pt x="418" y="34"/>
                    <a:pt x="367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67" y="934"/>
                  </a:lnTo>
                  <a:cubicBezTo>
                    <a:pt x="418" y="984"/>
                    <a:pt x="484" y="1009"/>
                    <a:pt x="555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55"/>
            <p:cNvSpPr/>
            <p:nvPr/>
          </p:nvSpPr>
          <p:spPr>
            <a:xfrm>
              <a:off x="2222600" y="22468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5" y="0"/>
                  </a:moveTo>
                  <a:cubicBezTo>
                    <a:pt x="484" y="0"/>
                    <a:pt x="418" y="25"/>
                    <a:pt x="367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67" y="909"/>
                  </a:lnTo>
                  <a:cubicBezTo>
                    <a:pt x="418" y="976"/>
                    <a:pt x="484" y="1009"/>
                    <a:pt x="555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5"/>
            <p:cNvSpPr/>
            <p:nvPr/>
          </p:nvSpPr>
          <p:spPr>
            <a:xfrm>
              <a:off x="2222600" y="21820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1"/>
                  </a:moveTo>
                  <a:cubicBezTo>
                    <a:pt x="484" y="1"/>
                    <a:pt x="418" y="34"/>
                    <a:pt x="367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67" y="935"/>
                  </a:lnTo>
                  <a:cubicBezTo>
                    <a:pt x="418" y="1001"/>
                    <a:pt x="484" y="1035"/>
                    <a:pt x="555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101" y="601"/>
                    <a:pt x="1101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5"/>
            <p:cNvSpPr/>
            <p:nvPr/>
          </p:nvSpPr>
          <p:spPr>
            <a:xfrm>
              <a:off x="2222600" y="21161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0"/>
                  </a:moveTo>
                  <a:cubicBezTo>
                    <a:pt x="484" y="0"/>
                    <a:pt x="418" y="34"/>
                    <a:pt x="367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67" y="934"/>
                  </a:lnTo>
                  <a:cubicBezTo>
                    <a:pt x="418" y="1001"/>
                    <a:pt x="484" y="1035"/>
                    <a:pt x="555" y="1035"/>
                  </a:cubicBezTo>
                  <a:cubicBezTo>
                    <a:pt x="626" y="1035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5"/>
            <p:cNvSpPr/>
            <p:nvPr/>
          </p:nvSpPr>
          <p:spPr>
            <a:xfrm>
              <a:off x="2222600" y="15307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5" y="1"/>
                  </a:moveTo>
                  <a:cubicBezTo>
                    <a:pt x="484" y="1"/>
                    <a:pt x="418" y="34"/>
                    <a:pt x="367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67" y="935"/>
                  </a:lnTo>
                  <a:cubicBezTo>
                    <a:pt x="418" y="985"/>
                    <a:pt x="484" y="1010"/>
                    <a:pt x="555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368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5"/>
            <p:cNvSpPr/>
            <p:nvPr/>
          </p:nvSpPr>
          <p:spPr>
            <a:xfrm>
              <a:off x="2148375" y="2442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0"/>
                  </a:moveTo>
                  <a:cubicBezTo>
                    <a:pt x="451" y="0"/>
                    <a:pt x="384" y="33"/>
                    <a:pt x="334" y="100"/>
                  </a:cubicBezTo>
                  <a:lnTo>
                    <a:pt x="101" y="334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5" y="934"/>
                  </a:cubicBezTo>
                  <a:lnTo>
                    <a:pt x="935" y="734"/>
                  </a:lnTo>
                  <a:cubicBezTo>
                    <a:pt x="1035" y="601"/>
                    <a:pt x="1035" y="400"/>
                    <a:pt x="935" y="334"/>
                  </a:cubicBezTo>
                  <a:lnTo>
                    <a:pt x="735" y="100"/>
                  </a:lnTo>
                  <a:cubicBezTo>
                    <a:pt x="668" y="33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5"/>
            <p:cNvSpPr/>
            <p:nvPr/>
          </p:nvSpPr>
          <p:spPr>
            <a:xfrm>
              <a:off x="2148375" y="2507225"/>
              <a:ext cx="26725" cy="25900"/>
            </a:xfrm>
            <a:custGeom>
              <a:avLst/>
              <a:gdLst/>
              <a:ahLst/>
              <a:cxnLst/>
              <a:rect l="l" t="t" r="r" b="b"/>
              <a:pathLst>
                <a:path w="1069" h="1036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5"/>
                    <a:pt x="1" y="601"/>
                    <a:pt x="101" y="735"/>
                  </a:cubicBezTo>
                  <a:lnTo>
                    <a:pt x="334" y="935"/>
                  </a:lnTo>
                  <a:cubicBezTo>
                    <a:pt x="384" y="1002"/>
                    <a:pt x="451" y="1035"/>
                    <a:pt x="522" y="1035"/>
                  </a:cubicBezTo>
                  <a:cubicBezTo>
                    <a:pt x="593" y="1035"/>
                    <a:pt x="668" y="1002"/>
                    <a:pt x="735" y="935"/>
                  </a:cubicBezTo>
                  <a:lnTo>
                    <a:pt x="935" y="735"/>
                  </a:lnTo>
                  <a:cubicBezTo>
                    <a:pt x="1068" y="601"/>
                    <a:pt x="1068" y="435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5"/>
            <p:cNvSpPr/>
            <p:nvPr/>
          </p:nvSpPr>
          <p:spPr>
            <a:xfrm>
              <a:off x="2148375" y="22468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0"/>
                  </a:moveTo>
                  <a:cubicBezTo>
                    <a:pt x="451" y="0"/>
                    <a:pt x="384" y="25"/>
                    <a:pt x="334" y="75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09"/>
                  </a:cubicBezTo>
                  <a:lnTo>
                    <a:pt x="334" y="909"/>
                  </a:lnTo>
                  <a:cubicBezTo>
                    <a:pt x="384" y="976"/>
                    <a:pt x="451" y="1009"/>
                    <a:pt x="522" y="1009"/>
                  </a:cubicBezTo>
                  <a:cubicBezTo>
                    <a:pt x="593" y="1009"/>
                    <a:pt x="668" y="976"/>
                    <a:pt x="735" y="909"/>
                  </a:cubicBezTo>
                  <a:lnTo>
                    <a:pt x="935" y="709"/>
                  </a:lnTo>
                  <a:cubicBezTo>
                    <a:pt x="1035" y="576"/>
                    <a:pt x="1035" y="409"/>
                    <a:pt x="935" y="309"/>
                  </a:cubicBezTo>
                  <a:lnTo>
                    <a:pt x="735" y="75"/>
                  </a:lnTo>
                  <a:cubicBezTo>
                    <a:pt x="668" y="25"/>
                    <a:pt x="593" y="0"/>
                    <a:pt x="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5"/>
            <p:cNvSpPr/>
            <p:nvPr/>
          </p:nvSpPr>
          <p:spPr>
            <a:xfrm>
              <a:off x="2148375" y="23771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4"/>
                  </a:lnTo>
                  <a:cubicBezTo>
                    <a:pt x="384" y="984"/>
                    <a:pt x="451" y="1009"/>
                    <a:pt x="522" y="1009"/>
                  </a:cubicBezTo>
                  <a:cubicBezTo>
                    <a:pt x="593" y="1009"/>
                    <a:pt x="668" y="984"/>
                    <a:pt x="735" y="934"/>
                  </a:cubicBezTo>
                  <a:lnTo>
                    <a:pt x="935" y="701"/>
                  </a:lnTo>
                  <a:cubicBezTo>
                    <a:pt x="1035" y="601"/>
                    <a:pt x="1035" y="434"/>
                    <a:pt x="935" y="300"/>
                  </a:cubicBezTo>
                  <a:lnTo>
                    <a:pt x="735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55"/>
            <p:cNvSpPr/>
            <p:nvPr/>
          </p:nvSpPr>
          <p:spPr>
            <a:xfrm>
              <a:off x="2148375" y="23121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5" y="934"/>
                  </a:cubicBezTo>
                  <a:lnTo>
                    <a:pt x="935" y="734"/>
                  </a:lnTo>
                  <a:cubicBezTo>
                    <a:pt x="1035" y="601"/>
                    <a:pt x="1035" y="401"/>
                    <a:pt x="935" y="301"/>
                  </a:cubicBezTo>
                  <a:lnTo>
                    <a:pt x="735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5"/>
            <p:cNvSpPr/>
            <p:nvPr/>
          </p:nvSpPr>
          <p:spPr>
            <a:xfrm>
              <a:off x="2222600" y="10737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1"/>
                  </a:moveTo>
                  <a:cubicBezTo>
                    <a:pt x="484" y="1"/>
                    <a:pt x="418" y="34"/>
                    <a:pt x="367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67" y="935"/>
                  </a:lnTo>
                  <a:cubicBezTo>
                    <a:pt x="418" y="1002"/>
                    <a:pt x="484" y="1035"/>
                    <a:pt x="555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1" y="601"/>
                    <a:pt x="1101" y="435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5"/>
            <p:cNvSpPr/>
            <p:nvPr/>
          </p:nvSpPr>
          <p:spPr>
            <a:xfrm>
              <a:off x="2222600" y="10095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5" y="0"/>
                  </a:moveTo>
                  <a:cubicBezTo>
                    <a:pt x="484" y="0"/>
                    <a:pt x="418" y="34"/>
                    <a:pt x="367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67" y="934"/>
                  </a:lnTo>
                  <a:cubicBezTo>
                    <a:pt x="418" y="984"/>
                    <a:pt x="484" y="1009"/>
                    <a:pt x="555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5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5"/>
            <p:cNvSpPr/>
            <p:nvPr/>
          </p:nvSpPr>
          <p:spPr>
            <a:xfrm>
              <a:off x="2222600" y="14004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5" y="1"/>
                  </a:moveTo>
                  <a:cubicBezTo>
                    <a:pt x="484" y="1"/>
                    <a:pt x="418" y="26"/>
                    <a:pt x="367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67" y="910"/>
                  </a:lnTo>
                  <a:cubicBezTo>
                    <a:pt x="418" y="976"/>
                    <a:pt x="484" y="1010"/>
                    <a:pt x="555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09"/>
                  </a:lnTo>
                  <a:cubicBezTo>
                    <a:pt x="1101" y="576"/>
                    <a:pt x="1101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5"/>
            <p:cNvSpPr/>
            <p:nvPr/>
          </p:nvSpPr>
          <p:spPr>
            <a:xfrm>
              <a:off x="2222600" y="13347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5" y="1"/>
                  </a:moveTo>
                  <a:cubicBezTo>
                    <a:pt x="484" y="1"/>
                    <a:pt x="418" y="34"/>
                    <a:pt x="367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67" y="935"/>
                  </a:lnTo>
                  <a:cubicBezTo>
                    <a:pt x="418" y="985"/>
                    <a:pt x="484" y="1010"/>
                    <a:pt x="555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5"/>
            <p:cNvSpPr/>
            <p:nvPr/>
          </p:nvSpPr>
          <p:spPr>
            <a:xfrm>
              <a:off x="2222600" y="14648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0"/>
                  </a:moveTo>
                  <a:cubicBezTo>
                    <a:pt x="484" y="0"/>
                    <a:pt x="418" y="34"/>
                    <a:pt x="367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67" y="934"/>
                  </a:lnTo>
                  <a:cubicBezTo>
                    <a:pt x="418" y="1001"/>
                    <a:pt x="484" y="1035"/>
                    <a:pt x="555" y="1035"/>
                  </a:cubicBezTo>
                  <a:cubicBezTo>
                    <a:pt x="626" y="1035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0"/>
                    <a:pt x="555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5"/>
            <p:cNvSpPr/>
            <p:nvPr/>
          </p:nvSpPr>
          <p:spPr>
            <a:xfrm>
              <a:off x="2222600" y="12696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1"/>
                  </a:moveTo>
                  <a:cubicBezTo>
                    <a:pt x="484" y="1"/>
                    <a:pt x="418" y="34"/>
                    <a:pt x="367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67" y="935"/>
                  </a:lnTo>
                  <a:cubicBezTo>
                    <a:pt x="418" y="1002"/>
                    <a:pt x="484" y="1035"/>
                    <a:pt x="555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1" y="601"/>
                    <a:pt x="1101" y="435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55"/>
            <p:cNvSpPr/>
            <p:nvPr/>
          </p:nvSpPr>
          <p:spPr>
            <a:xfrm>
              <a:off x="2222600" y="11396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0"/>
                  </a:moveTo>
                  <a:cubicBezTo>
                    <a:pt x="484" y="0"/>
                    <a:pt x="418" y="34"/>
                    <a:pt x="367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67" y="934"/>
                  </a:lnTo>
                  <a:cubicBezTo>
                    <a:pt x="418" y="1001"/>
                    <a:pt x="484" y="1034"/>
                    <a:pt x="555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5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55"/>
            <p:cNvSpPr/>
            <p:nvPr/>
          </p:nvSpPr>
          <p:spPr>
            <a:xfrm>
              <a:off x="2222600" y="12044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5" y="1"/>
                  </a:moveTo>
                  <a:cubicBezTo>
                    <a:pt x="484" y="1"/>
                    <a:pt x="418" y="26"/>
                    <a:pt x="367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67" y="910"/>
                  </a:lnTo>
                  <a:cubicBezTo>
                    <a:pt x="418" y="976"/>
                    <a:pt x="484" y="1010"/>
                    <a:pt x="555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101" y="576"/>
                    <a:pt x="1101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55"/>
            <p:cNvSpPr/>
            <p:nvPr/>
          </p:nvSpPr>
          <p:spPr>
            <a:xfrm>
              <a:off x="2222600" y="2507225"/>
              <a:ext cx="27550" cy="25900"/>
            </a:xfrm>
            <a:custGeom>
              <a:avLst/>
              <a:gdLst/>
              <a:ahLst/>
              <a:cxnLst/>
              <a:rect l="l" t="t" r="r" b="b"/>
              <a:pathLst>
                <a:path w="1102" h="1036" extrusionOk="0">
                  <a:moveTo>
                    <a:pt x="555" y="1"/>
                  </a:moveTo>
                  <a:cubicBezTo>
                    <a:pt x="484" y="1"/>
                    <a:pt x="418" y="34"/>
                    <a:pt x="367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67" y="935"/>
                  </a:lnTo>
                  <a:cubicBezTo>
                    <a:pt x="418" y="1002"/>
                    <a:pt x="484" y="1035"/>
                    <a:pt x="555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1" y="601"/>
                    <a:pt x="1101" y="435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5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55"/>
            <p:cNvSpPr/>
            <p:nvPr/>
          </p:nvSpPr>
          <p:spPr>
            <a:xfrm>
              <a:off x="2299325" y="19860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5"/>
                  </a:cubicBezTo>
                  <a:lnTo>
                    <a:pt x="968" y="735"/>
                  </a:lnTo>
                  <a:cubicBezTo>
                    <a:pt x="1034" y="601"/>
                    <a:pt x="1034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55"/>
            <p:cNvSpPr/>
            <p:nvPr/>
          </p:nvSpPr>
          <p:spPr>
            <a:xfrm>
              <a:off x="2299325" y="19209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47" y="1035"/>
                  </a:cubicBezTo>
                  <a:cubicBezTo>
                    <a:pt x="618" y="1035"/>
                    <a:pt x="684" y="1002"/>
                    <a:pt x="734" y="935"/>
                  </a:cubicBezTo>
                  <a:lnTo>
                    <a:pt x="968" y="735"/>
                  </a:lnTo>
                  <a:cubicBezTo>
                    <a:pt x="1034" y="601"/>
                    <a:pt x="1034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55"/>
            <p:cNvSpPr/>
            <p:nvPr/>
          </p:nvSpPr>
          <p:spPr>
            <a:xfrm>
              <a:off x="2299325" y="20519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568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34" y="601"/>
                    <a:pt x="1034" y="368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55"/>
            <p:cNvSpPr/>
            <p:nvPr/>
          </p:nvSpPr>
          <p:spPr>
            <a:xfrm>
              <a:off x="2222600" y="24422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5" y="0"/>
                  </a:moveTo>
                  <a:cubicBezTo>
                    <a:pt x="484" y="0"/>
                    <a:pt x="418" y="33"/>
                    <a:pt x="367" y="100"/>
                  </a:cubicBezTo>
                  <a:lnTo>
                    <a:pt x="134" y="334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67" y="934"/>
                  </a:lnTo>
                  <a:cubicBezTo>
                    <a:pt x="418" y="1001"/>
                    <a:pt x="484" y="1034"/>
                    <a:pt x="555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1" y="601"/>
                    <a:pt x="1101" y="400"/>
                    <a:pt x="968" y="334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5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55"/>
            <p:cNvSpPr/>
            <p:nvPr/>
          </p:nvSpPr>
          <p:spPr>
            <a:xfrm>
              <a:off x="2299325" y="17909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34" y="601"/>
                    <a:pt x="1034" y="400"/>
                    <a:pt x="968" y="300"/>
                  </a:cubicBezTo>
                  <a:lnTo>
                    <a:pt x="734" y="100"/>
                  </a:lnTo>
                  <a:cubicBezTo>
                    <a:pt x="684" y="33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5"/>
            <p:cNvSpPr/>
            <p:nvPr/>
          </p:nvSpPr>
          <p:spPr>
            <a:xfrm>
              <a:off x="2299325" y="1855925"/>
              <a:ext cx="25875" cy="25275"/>
            </a:xfrm>
            <a:custGeom>
              <a:avLst/>
              <a:gdLst/>
              <a:ahLst/>
              <a:cxnLst/>
              <a:rect l="l" t="t" r="r" b="b"/>
              <a:pathLst>
                <a:path w="1035" h="1011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34" y="601"/>
                    <a:pt x="1034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5"/>
            <p:cNvSpPr/>
            <p:nvPr/>
          </p:nvSpPr>
          <p:spPr>
            <a:xfrm>
              <a:off x="2299325" y="2507225"/>
              <a:ext cx="26700" cy="25900"/>
            </a:xfrm>
            <a:custGeom>
              <a:avLst/>
              <a:gdLst/>
              <a:ahLst/>
              <a:cxnLst/>
              <a:rect l="l" t="t" r="r" b="b"/>
              <a:pathLst>
                <a:path w="1068" h="1036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47" y="1035"/>
                  </a:cubicBezTo>
                  <a:cubicBezTo>
                    <a:pt x="618" y="1035"/>
                    <a:pt x="684" y="1002"/>
                    <a:pt x="734" y="935"/>
                  </a:cubicBezTo>
                  <a:lnTo>
                    <a:pt x="968" y="735"/>
                  </a:lnTo>
                  <a:cubicBezTo>
                    <a:pt x="1068" y="601"/>
                    <a:pt x="1068" y="435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5"/>
            <p:cNvSpPr/>
            <p:nvPr/>
          </p:nvSpPr>
          <p:spPr>
            <a:xfrm>
              <a:off x="2299325" y="17256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10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47" y="1010"/>
                  </a:cubicBezTo>
                  <a:cubicBezTo>
                    <a:pt x="618" y="1010"/>
                    <a:pt x="684" y="977"/>
                    <a:pt x="734" y="910"/>
                  </a:cubicBezTo>
                  <a:lnTo>
                    <a:pt x="968" y="710"/>
                  </a:lnTo>
                  <a:cubicBezTo>
                    <a:pt x="1034" y="576"/>
                    <a:pt x="1034" y="410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5"/>
            <p:cNvSpPr/>
            <p:nvPr/>
          </p:nvSpPr>
          <p:spPr>
            <a:xfrm>
              <a:off x="2299325" y="2442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34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34" y="601"/>
                    <a:pt x="1034" y="400"/>
                    <a:pt x="968" y="334"/>
                  </a:cubicBezTo>
                  <a:lnTo>
                    <a:pt x="734" y="100"/>
                  </a:lnTo>
                  <a:cubicBezTo>
                    <a:pt x="684" y="33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55"/>
            <p:cNvSpPr/>
            <p:nvPr/>
          </p:nvSpPr>
          <p:spPr>
            <a:xfrm>
              <a:off x="2299325" y="21820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5"/>
                  </a:cubicBezTo>
                  <a:lnTo>
                    <a:pt x="968" y="735"/>
                  </a:lnTo>
                  <a:cubicBezTo>
                    <a:pt x="1034" y="601"/>
                    <a:pt x="1034" y="401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55"/>
            <p:cNvSpPr/>
            <p:nvPr/>
          </p:nvSpPr>
          <p:spPr>
            <a:xfrm>
              <a:off x="2299325" y="23771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47" y="1009"/>
                  </a:cubicBezTo>
                  <a:cubicBezTo>
                    <a:pt x="618" y="1009"/>
                    <a:pt x="684" y="984"/>
                    <a:pt x="734" y="934"/>
                  </a:cubicBezTo>
                  <a:lnTo>
                    <a:pt x="968" y="701"/>
                  </a:lnTo>
                  <a:cubicBezTo>
                    <a:pt x="1034" y="601"/>
                    <a:pt x="1034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55"/>
            <p:cNvSpPr/>
            <p:nvPr/>
          </p:nvSpPr>
          <p:spPr>
            <a:xfrm>
              <a:off x="2299325" y="224685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47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47" y="1009"/>
                  </a:cubicBezTo>
                  <a:cubicBezTo>
                    <a:pt x="618" y="1009"/>
                    <a:pt x="684" y="976"/>
                    <a:pt x="734" y="909"/>
                  </a:cubicBezTo>
                  <a:lnTo>
                    <a:pt x="968" y="709"/>
                  </a:lnTo>
                  <a:cubicBezTo>
                    <a:pt x="1034" y="576"/>
                    <a:pt x="1034" y="409"/>
                    <a:pt x="968" y="309"/>
                  </a:cubicBezTo>
                  <a:lnTo>
                    <a:pt x="734" y="75"/>
                  </a:lnTo>
                  <a:cubicBezTo>
                    <a:pt x="684" y="25"/>
                    <a:pt x="618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55"/>
            <p:cNvSpPr/>
            <p:nvPr/>
          </p:nvSpPr>
          <p:spPr>
            <a:xfrm>
              <a:off x="2299325" y="23121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34" y="601"/>
                    <a:pt x="1034" y="401"/>
                    <a:pt x="968" y="301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5"/>
            <p:cNvSpPr/>
            <p:nvPr/>
          </p:nvSpPr>
          <p:spPr>
            <a:xfrm>
              <a:off x="2299325" y="21161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34" y="601"/>
                    <a:pt x="1034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5"/>
            <p:cNvSpPr/>
            <p:nvPr/>
          </p:nvSpPr>
          <p:spPr>
            <a:xfrm>
              <a:off x="2299325" y="10737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47" y="1035"/>
                  </a:cubicBezTo>
                  <a:cubicBezTo>
                    <a:pt x="618" y="1035"/>
                    <a:pt x="684" y="1002"/>
                    <a:pt x="734" y="935"/>
                  </a:cubicBezTo>
                  <a:lnTo>
                    <a:pt x="968" y="735"/>
                  </a:lnTo>
                  <a:cubicBezTo>
                    <a:pt x="1034" y="601"/>
                    <a:pt x="1034" y="435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5"/>
            <p:cNvSpPr/>
            <p:nvPr/>
          </p:nvSpPr>
          <p:spPr>
            <a:xfrm>
              <a:off x="2299325" y="11396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34" y="601"/>
                    <a:pt x="1034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5"/>
            <p:cNvSpPr/>
            <p:nvPr/>
          </p:nvSpPr>
          <p:spPr>
            <a:xfrm>
              <a:off x="2299325" y="12044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47" y="1010"/>
                  </a:cubicBezTo>
                  <a:cubicBezTo>
                    <a:pt x="618" y="1010"/>
                    <a:pt x="684" y="976"/>
                    <a:pt x="734" y="910"/>
                  </a:cubicBezTo>
                  <a:lnTo>
                    <a:pt x="968" y="710"/>
                  </a:lnTo>
                  <a:cubicBezTo>
                    <a:pt x="1034" y="576"/>
                    <a:pt x="1034" y="409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5"/>
            <p:cNvSpPr/>
            <p:nvPr/>
          </p:nvSpPr>
          <p:spPr>
            <a:xfrm>
              <a:off x="2299325" y="12696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5"/>
                    <a:pt x="0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47" y="1035"/>
                  </a:cubicBezTo>
                  <a:cubicBezTo>
                    <a:pt x="618" y="1035"/>
                    <a:pt x="684" y="1002"/>
                    <a:pt x="734" y="935"/>
                  </a:cubicBezTo>
                  <a:lnTo>
                    <a:pt x="968" y="735"/>
                  </a:lnTo>
                  <a:cubicBezTo>
                    <a:pt x="1034" y="601"/>
                    <a:pt x="1034" y="435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5"/>
            <p:cNvSpPr/>
            <p:nvPr/>
          </p:nvSpPr>
          <p:spPr>
            <a:xfrm>
              <a:off x="2299325" y="16608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01"/>
                  </a:lnTo>
                  <a:cubicBezTo>
                    <a:pt x="1034" y="601"/>
                    <a:pt x="1034" y="401"/>
                    <a:pt x="968" y="301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5"/>
            <p:cNvSpPr/>
            <p:nvPr/>
          </p:nvSpPr>
          <p:spPr>
            <a:xfrm>
              <a:off x="2299325" y="10095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47" y="1009"/>
                  </a:cubicBezTo>
                  <a:cubicBezTo>
                    <a:pt x="618" y="1009"/>
                    <a:pt x="684" y="984"/>
                    <a:pt x="734" y="934"/>
                  </a:cubicBezTo>
                  <a:lnTo>
                    <a:pt x="968" y="701"/>
                  </a:lnTo>
                  <a:cubicBezTo>
                    <a:pt x="1034" y="601"/>
                    <a:pt x="1034" y="434"/>
                    <a:pt x="968" y="301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55"/>
            <p:cNvSpPr/>
            <p:nvPr/>
          </p:nvSpPr>
          <p:spPr>
            <a:xfrm>
              <a:off x="2303500" y="961975"/>
              <a:ext cx="20025" cy="7525"/>
            </a:xfrm>
            <a:custGeom>
              <a:avLst/>
              <a:gdLst/>
              <a:ahLst/>
              <a:cxnLst/>
              <a:rect l="l" t="t" r="r" b="b"/>
              <a:pathLst>
                <a:path w="801" h="301" extrusionOk="0">
                  <a:moveTo>
                    <a:pt x="801" y="0"/>
                  </a:moveTo>
                  <a:cubicBezTo>
                    <a:pt x="534" y="0"/>
                    <a:pt x="234" y="33"/>
                    <a:pt x="0" y="33"/>
                  </a:cubicBezTo>
                  <a:lnTo>
                    <a:pt x="167" y="200"/>
                  </a:lnTo>
                  <a:cubicBezTo>
                    <a:pt x="234" y="267"/>
                    <a:pt x="309" y="300"/>
                    <a:pt x="380" y="300"/>
                  </a:cubicBezTo>
                  <a:cubicBezTo>
                    <a:pt x="451" y="300"/>
                    <a:pt x="517" y="267"/>
                    <a:pt x="567" y="200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5"/>
            <p:cNvSpPr/>
            <p:nvPr/>
          </p:nvSpPr>
          <p:spPr>
            <a:xfrm>
              <a:off x="2299325" y="15307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34" y="601"/>
                    <a:pt x="1034" y="368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55"/>
            <p:cNvSpPr/>
            <p:nvPr/>
          </p:nvSpPr>
          <p:spPr>
            <a:xfrm>
              <a:off x="2299325" y="15949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47" y="1034"/>
                  </a:cubicBezTo>
                  <a:cubicBezTo>
                    <a:pt x="618" y="1034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34" y="601"/>
                    <a:pt x="1034" y="434"/>
                    <a:pt x="968" y="300"/>
                  </a:cubicBezTo>
                  <a:lnTo>
                    <a:pt x="734" y="100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55"/>
            <p:cNvSpPr/>
            <p:nvPr/>
          </p:nvSpPr>
          <p:spPr>
            <a:xfrm>
              <a:off x="2299325" y="14004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47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0" y="409"/>
                    <a:pt x="0" y="576"/>
                    <a:pt x="134" y="709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47" y="1010"/>
                  </a:cubicBezTo>
                  <a:cubicBezTo>
                    <a:pt x="618" y="1010"/>
                    <a:pt x="684" y="976"/>
                    <a:pt x="734" y="910"/>
                  </a:cubicBezTo>
                  <a:lnTo>
                    <a:pt x="968" y="709"/>
                  </a:lnTo>
                  <a:cubicBezTo>
                    <a:pt x="1034" y="576"/>
                    <a:pt x="1034" y="376"/>
                    <a:pt x="968" y="309"/>
                  </a:cubicBezTo>
                  <a:lnTo>
                    <a:pt x="734" y="76"/>
                  </a:lnTo>
                  <a:cubicBezTo>
                    <a:pt x="684" y="26"/>
                    <a:pt x="618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55"/>
            <p:cNvSpPr/>
            <p:nvPr/>
          </p:nvSpPr>
          <p:spPr>
            <a:xfrm>
              <a:off x="2299325" y="14648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47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47" y="1035"/>
                  </a:cubicBezTo>
                  <a:cubicBezTo>
                    <a:pt x="618" y="1035"/>
                    <a:pt x="684" y="1001"/>
                    <a:pt x="734" y="934"/>
                  </a:cubicBezTo>
                  <a:lnTo>
                    <a:pt x="968" y="734"/>
                  </a:lnTo>
                  <a:cubicBezTo>
                    <a:pt x="1034" y="601"/>
                    <a:pt x="1034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0"/>
                    <a:pt x="547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55"/>
            <p:cNvSpPr/>
            <p:nvPr/>
          </p:nvSpPr>
          <p:spPr>
            <a:xfrm>
              <a:off x="2299325" y="13347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47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0" y="434"/>
                    <a:pt x="0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47" y="1010"/>
                  </a:cubicBezTo>
                  <a:cubicBezTo>
                    <a:pt x="618" y="1010"/>
                    <a:pt x="684" y="985"/>
                    <a:pt x="734" y="935"/>
                  </a:cubicBezTo>
                  <a:lnTo>
                    <a:pt x="968" y="701"/>
                  </a:lnTo>
                  <a:cubicBezTo>
                    <a:pt x="1034" y="601"/>
                    <a:pt x="1034" y="434"/>
                    <a:pt x="968" y="301"/>
                  </a:cubicBezTo>
                  <a:lnTo>
                    <a:pt x="734" y="101"/>
                  </a:lnTo>
                  <a:cubicBezTo>
                    <a:pt x="684" y="34"/>
                    <a:pt x="618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55"/>
            <p:cNvSpPr/>
            <p:nvPr/>
          </p:nvSpPr>
          <p:spPr>
            <a:xfrm>
              <a:off x="2071650" y="21820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55"/>
            <p:cNvSpPr/>
            <p:nvPr/>
          </p:nvSpPr>
          <p:spPr>
            <a:xfrm>
              <a:off x="2071650" y="14004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09"/>
                  </a:lnTo>
                  <a:cubicBezTo>
                    <a:pt x="1102" y="576"/>
                    <a:pt x="1102" y="376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55"/>
            <p:cNvSpPr/>
            <p:nvPr/>
          </p:nvSpPr>
          <p:spPr>
            <a:xfrm>
              <a:off x="2071650" y="13347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55"/>
            <p:cNvSpPr/>
            <p:nvPr/>
          </p:nvSpPr>
          <p:spPr>
            <a:xfrm>
              <a:off x="2071650" y="14648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55"/>
            <p:cNvSpPr/>
            <p:nvPr/>
          </p:nvSpPr>
          <p:spPr>
            <a:xfrm>
              <a:off x="2071650" y="12696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35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55"/>
            <p:cNvSpPr/>
            <p:nvPr/>
          </p:nvSpPr>
          <p:spPr>
            <a:xfrm>
              <a:off x="2071650" y="12044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6"/>
                    <a:pt x="476" y="1010"/>
                    <a:pt x="551" y="1010"/>
                  </a:cubicBezTo>
                  <a:cubicBezTo>
                    <a:pt x="626" y="1010"/>
                    <a:pt x="701" y="976"/>
                    <a:pt x="768" y="910"/>
                  </a:cubicBezTo>
                  <a:lnTo>
                    <a:pt x="968" y="710"/>
                  </a:lnTo>
                  <a:cubicBezTo>
                    <a:pt x="1102" y="576"/>
                    <a:pt x="1102" y="409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55"/>
            <p:cNvSpPr/>
            <p:nvPr/>
          </p:nvSpPr>
          <p:spPr>
            <a:xfrm>
              <a:off x="2071650" y="11396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55"/>
            <p:cNvSpPr/>
            <p:nvPr/>
          </p:nvSpPr>
          <p:spPr>
            <a:xfrm>
              <a:off x="2071650" y="15307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368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55"/>
            <p:cNvSpPr/>
            <p:nvPr/>
          </p:nvSpPr>
          <p:spPr>
            <a:xfrm>
              <a:off x="2071650" y="1855925"/>
              <a:ext cx="27550" cy="25275"/>
            </a:xfrm>
            <a:custGeom>
              <a:avLst/>
              <a:gdLst/>
              <a:ahLst/>
              <a:cxnLst/>
              <a:rect l="l" t="t" r="r" b="b"/>
              <a:pathLst>
                <a:path w="1102" h="1011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55"/>
            <p:cNvSpPr/>
            <p:nvPr/>
          </p:nvSpPr>
          <p:spPr>
            <a:xfrm>
              <a:off x="2071650" y="17909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00"/>
                    <a:pt x="968" y="300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55"/>
            <p:cNvSpPr/>
            <p:nvPr/>
          </p:nvSpPr>
          <p:spPr>
            <a:xfrm>
              <a:off x="2071650" y="19209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5"/>
            <p:cNvSpPr/>
            <p:nvPr/>
          </p:nvSpPr>
          <p:spPr>
            <a:xfrm>
              <a:off x="2071650" y="15949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5"/>
            <p:cNvSpPr/>
            <p:nvPr/>
          </p:nvSpPr>
          <p:spPr>
            <a:xfrm>
              <a:off x="2071650" y="19860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5"/>
            <p:cNvSpPr/>
            <p:nvPr/>
          </p:nvSpPr>
          <p:spPr>
            <a:xfrm>
              <a:off x="2071650" y="17256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10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102" y="576"/>
                    <a:pt x="1102" y="410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5"/>
            <p:cNvSpPr/>
            <p:nvPr/>
          </p:nvSpPr>
          <p:spPr>
            <a:xfrm>
              <a:off x="2071650" y="16608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01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5"/>
            <p:cNvSpPr/>
            <p:nvPr/>
          </p:nvSpPr>
          <p:spPr>
            <a:xfrm>
              <a:off x="1996600" y="192097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5"/>
            <p:cNvSpPr/>
            <p:nvPr/>
          </p:nvSpPr>
          <p:spPr>
            <a:xfrm>
              <a:off x="1996600" y="20519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568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368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5"/>
            <p:cNvSpPr/>
            <p:nvPr/>
          </p:nvSpPr>
          <p:spPr>
            <a:xfrm>
              <a:off x="1996600" y="19860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5"/>
            <p:cNvSpPr/>
            <p:nvPr/>
          </p:nvSpPr>
          <p:spPr>
            <a:xfrm>
              <a:off x="1996600" y="1855925"/>
              <a:ext cx="27550" cy="25275"/>
            </a:xfrm>
            <a:custGeom>
              <a:avLst/>
              <a:gdLst/>
              <a:ahLst/>
              <a:cxnLst/>
              <a:rect l="l" t="t" r="r" b="b"/>
              <a:pathLst>
                <a:path w="1102" h="1011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5"/>
            <p:cNvSpPr/>
            <p:nvPr/>
          </p:nvSpPr>
          <p:spPr>
            <a:xfrm>
              <a:off x="1996600" y="17909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00"/>
                    <a:pt x="968" y="300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5"/>
            <p:cNvSpPr/>
            <p:nvPr/>
          </p:nvSpPr>
          <p:spPr>
            <a:xfrm>
              <a:off x="1996600" y="1725625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26"/>
                    <a:pt x="334" y="76"/>
                  </a:cubicBezTo>
                  <a:lnTo>
                    <a:pt x="134" y="309"/>
                  </a:lnTo>
                  <a:cubicBezTo>
                    <a:pt x="1" y="410"/>
                    <a:pt x="1" y="576"/>
                    <a:pt x="134" y="710"/>
                  </a:cubicBezTo>
                  <a:lnTo>
                    <a:pt x="334" y="910"/>
                  </a:lnTo>
                  <a:cubicBezTo>
                    <a:pt x="401" y="977"/>
                    <a:pt x="476" y="1010"/>
                    <a:pt x="551" y="1010"/>
                  </a:cubicBezTo>
                  <a:cubicBezTo>
                    <a:pt x="626" y="1010"/>
                    <a:pt x="701" y="977"/>
                    <a:pt x="768" y="910"/>
                  </a:cubicBezTo>
                  <a:lnTo>
                    <a:pt x="968" y="710"/>
                  </a:lnTo>
                  <a:cubicBezTo>
                    <a:pt x="1102" y="576"/>
                    <a:pt x="1102" y="410"/>
                    <a:pt x="968" y="309"/>
                  </a:cubicBezTo>
                  <a:lnTo>
                    <a:pt x="768" y="76"/>
                  </a:lnTo>
                  <a:cubicBezTo>
                    <a:pt x="701" y="26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5"/>
            <p:cNvSpPr/>
            <p:nvPr/>
          </p:nvSpPr>
          <p:spPr>
            <a:xfrm>
              <a:off x="1996600" y="21161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5"/>
            <p:cNvSpPr/>
            <p:nvPr/>
          </p:nvSpPr>
          <p:spPr>
            <a:xfrm>
              <a:off x="1996600" y="23121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5"/>
            <p:cNvSpPr/>
            <p:nvPr/>
          </p:nvSpPr>
          <p:spPr>
            <a:xfrm>
              <a:off x="2071650" y="10737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35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5"/>
            <p:cNvSpPr/>
            <p:nvPr/>
          </p:nvSpPr>
          <p:spPr>
            <a:xfrm>
              <a:off x="1996600" y="23771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102" y="601"/>
                    <a:pt x="1102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5"/>
            <p:cNvSpPr/>
            <p:nvPr/>
          </p:nvSpPr>
          <p:spPr>
            <a:xfrm>
              <a:off x="1996600" y="24422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34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34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5"/>
            <p:cNvSpPr/>
            <p:nvPr/>
          </p:nvSpPr>
          <p:spPr>
            <a:xfrm>
              <a:off x="1996600" y="21820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5"/>
            <p:cNvSpPr/>
            <p:nvPr/>
          </p:nvSpPr>
          <p:spPr>
            <a:xfrm>
              <a:off x="1996600" y="22468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2" y="576"/>
                    <a:pt x="1102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5"/>
            <p:cNvSpPr/>
            <p:nvPr/>
          </p:nvSpPr>
          <p:spPr>
            <a:xfrm>
              <a:off x="2071650" y="2507225"/>
              <a:ext cx="27550" cy="25900"/>
            </a:xfrm>
            <a:custGeom>
              <a:avLst/>
              <a:gdLst/>
              <a:ahLst/>
              <a:cxnLst/>
              <a:rect l="l" t="t" r="r" b="b"/>
              <a:pathLst>
                <a:path w="1102" h="1036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601"/>
                    <a:pt x="134" y="735"/>
                  </a:cubicBezTo>
                  <a:lnTo>
                    <a:pt x="334" y="935"/>
                  </a:lnTo>
                  <a:cubicBezTo>
                    <a:pt x="401" y="1002"/>
                    <a:pt x="476" y="1035"/>
                    <a:pt x="551" y="1035"/>
                  </a:cubicBezTo>
                  <a:cubicBezTo>
                    <a:pt x="626" y="1035"/>
                    <a:pt x="701" y="1002"/>
                    <a:pt x="768" y="935"/>
                  </a:cubicBezTo>
                  <a:lnTo>
                    <a:pt x="968" y="735"/>
                  </a:lnTo>
                  <a:cubicBezTo>
                    <a:pt x="1102" y="601"/>
                    <a:pt x="1102" y="435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55"/>
            <p:cNvSpPr/>
            <p:nvPr/>
          </p:nvSpPr>
          <p:spPr>
            <a:xfrm>
              <a:off x="2148375" y="15949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5" y="934"/>
                  </a:cubicBezTo>
                  <a:lnTo>
                    <a:pt x="935" y="734"/>
                  </a:lnTo>
                  <a:cubicBezTo>
                    <a:pt x="1035" y="601"/>
                    <a:pt x="1035" y="434"/>
                    <a:pt x="935" y="300"/>
                  </a:cubicBezTo>
                  <a:lnTo>
                    <a:pt x="735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55"/>
            <p:cNvSpPr/>
            <p:nvPr/>
          </p:nvSpPr>
          <p:spPr>
            <a:xfrm>
              <a:off x="2148375" y="15307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2" y="1010"/>
                  </a:cubicBezTo>
                  <a:cubicBezTo>
                    <a:pt x="593" y="1010"/>
                    <a:pt x="668" y="985"/>
                    <a:pt x="735" y="935"/>
                  </a:cubicBezTo>
                  <a:lnTo>
                    <a:pt x="935" y="701"/>
                  </a:lnTo>
                  <a:cubicBezTo>
                    <a:pt x="1035" y="601"/>
                    <a:pt x="1035" y="368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5"/>
            <p:cNvSpPr/>
            <p:nvPr/>
          </p:nvSpPr>
          <p:spPr>
            <a:xfrm>
              <a:off x="2148375" y="16608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5" y="934"/>
                  </a:cubicBezTo>
                  <a:lnTo>
                    <a:pt x="935" y="701"/>
                  </a:lnTo>
                  <a:cubicBezTo>
                    <a:pt x="1035" y="601"/>
                    <a:pt x="1035" y="401"/>
                    <a:pt x="935" y="301"/>
                  </a:cubicBezTo>
                  <a:lnTo>
                    <a:pt x="735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5"/>
            <p:cNvSpPr/>
            <p:nvPr/>
          </p:nvSpPr>
          <p:spPr>
            <a:xfrm>
              <a:off x="2148375" y="14004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09"/>
                  </a:cubicBezTo>
                  <a:lnTo>
                    <a:pt x="334" y="910"/>
                  </a:lnTo>
                  <a:cubicBezTo>
                    <a:pt x="384" y="976"/>
                    <a:pt x="451" y="1010"/>
                    <a:pt x="522" y="1010"/>
                  </a:cubicBezTo>
                  <a:cubicBezTo>
                    <a:pt x="593" y="1010"/>
                    <a:pt x="668" y="976"/>
                    <a:pt x="735" y="910"/>
                  </a:cubicBezTo>
                  <a:lnTo>
                    <a:pt x="935" y="709"/>
                  </a:lnTo>
                  <a:cubicBezTo>
                    <a:pt x="1035" y="576"/>
                    <a:pt x="1035" y="376"/>
                    <a:pt x="935" y="309"/>
                  </a:cubicBezTo>
                  <a:lnTo>
                    <a:pt x="735" y="76"/>
                  </a:lnTo>
                  <a:cubicBezTo>
                    <a:pt x="668" y="26"/>
                    <a:pt x="593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5"/>
            <p:cNvSpPr/>
            <p:nvPr/>
          </p:nvSpPr>
          <p:spPr>
            <a:xfrm>
              <a:off x="2148375" y="17256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1" y="309"/>
                  </a:lnTo>
                  <a:cubicBezTo>
                    <a:pt x="1" y="410"/>
                    <a:pt x="1" y="576"/>
                    <a:pt x="101" y="710"/>
                  </a:cubicBezTo>
                  <a:lnTo>
                    <a:pt x="334" y="910"/>
                  </a:lnTo>
                  <a:cubicBezTo>
                    <a:pt x="384" y="977"/>
                    <a:pt x="451" y="1010"/>
                    <a:pt x="522" y="1010"/>
                  </a:cubicBezTo>
                  <a:cubicBezTo>
                    <a:pt x="593" y="1010"/>
                    <a:pt x="668" y="977"/>
                    <a:pt x="735" y="910"/>
                  </a:cubicBezTo>
                  <a:lnTo>
                    <a:pt x="935" y="710"/>
                  </a:lnTo>
                  <a:cubicBezTo>
                    <a:pt x="1035" y="576"/>
                    <a:pt x="1035" y="410"/>
                    <a:pt x="935" y="309"/>
                  </a:cubicBezTo>
                  <a:lnTo>
                    <a:pt x="735" y="76"/>
                  </a:lnTo>
                  <a:cubicBezTo>
                    <a:pt x="668" y="26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55"/>
            <p:cNvSpPr/>
            <p:nvPr/>
          </p:nvSpPr>
          <p:spPr>
            <a:xfrm>
              <a:off x="2148375" y="13347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2" y="1010"/>
                  </a:cubicBezTo>
                  <a:cubicBezTo>
                    <a:pt x="593" y="1010"/>
                    <a:pt x="668" y="985"/>
                    <a:pt x="735" y="935"/>
                  </a:cubicBezTo>
                  <a:lnTo>
                    <a:pt x="935" y="701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55"/>
            <p:cNvSpPr/>
            <p:nvPr/>
          </p:nvSpPr>
          <p:spPr>
            <a:xfrm>
              <a:off x="2148375" y="14648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5"/>
                    <a:pt x="522" y="1035"/>
                  </a:cubicBezTo>
                  <a:cubicBezTo>
                    <a:pt x="593" y="1035"/>
                    <a:pt x="668" y="1001"/>
                    <a:pt x="735" y="934"/>
                  </a:cubicBezTo>
                  <a:lnTo>
                    <a:pt x="935" y="734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55"/>
            <p:cNvSpPr/>
            <p:nvPr/>
          </p:nvSpPr>
          <p:spPr>
            <a:xfrm>
              <a:off x="2148375" y="20519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5"/>
                    <a:pt x="1" y="568"/>
                    <a:pt x="101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2" y="1010"/>
                  </a:cubicBezTo>
                  <a:cubicBezTo>
                    <a:pt x="593" y="1010"/>
                    <a:pt x="668" y="985"/>
                    <a:pt x="735" y="935"/>
                  </a:cubicBezTo>
                  <a:lnTo>
                    <a:pt x="935" y="701"/>
                  </a:lnTo>
                  <a:cubicBezTo>
                    <a:pt x="1035" y="601"/>
                    <a:pt x="1035" y="368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55"/>
            <p:cNvSpPr/>
            <p:nvPr/>
          </p:nvSpPr>
          <p:spPr>
            <a:xfrm>
              <a:off x="2148375" y="21161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5"/>
                    <a:pt x="522" y="1035"/>
                  </a:cubicBezTo>
                  <a:cubicBezTo>
                    <a:pt x="593" y="1035"/>
                    <a:pt x="668" y="1001"/>
                    <a:pt x="735" y="934"/>
                  </a:cubicBezTo>
                  <a:lnTo>
                    <a:pt x="935" y="734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55"/>
            <p:cNvSpPr/>
            <p:nvPr/>
          </p:nvSpPr>
          <p:spPr>
            <a:xfrm>
              <a:off x="2148375" y="17909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0"/>
                  </a:moveTo>
                  <a:cubicBezTo>
                    <a:pt x="451" y="0"/>
                    <a:pt x="384" y="33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5" y="934"/>
                  </a:cubicBezTo>
                  <a:lnTo>
                    <a:pt x="935" y="734"/>
                  </a:lnTo>
                  <a:cubicBezTo>
                    <a:pt x="1035" y="601"/>
                    <a:pt x="1035" y="400"/>
                    <a:pt x="935" y="300"/>
                  </a:cubicBezTo>
                  <a:lnTo>
                    <a:pt x="735" y="100"/>
                  </a:lnTo>
                  <a:cubicBezTo>
                    <a:pt x="668" y="33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55"/>
            <p:cNvSpPr/>
            <p:nvPr/>
          </p:nvSpPr>
          <p:spPr>
            <a:xfrm>
              <a:off x="2148375" y="198602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35"/>
                  </a:cubicBezTo>
                  <a:lnTo>
                    <a:pt x="334" y="935"/>
                  </a:lnTo>
                  <a:cubicBezTo>
                    <a:pt x="384" y="1001"/>
                    <a:pt x="451" y="1035"/>
                    <a:pt x="522" y="1035"/>
                  </a:cubicBezTo>
                  <a:cubicBezTo>
                    <a:pt x="593" y="1035"/>
                    <a:pt x="668" y="1001"/>
                    <a:pt x="735" y="935"/>
                  </a:cubicBezTo>
                  <a:lnTo>
                    <a:pt x="935" y="735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5"/>
            <p:cNvSpPr/>
            <p:nvPr/>
          </p:nvSpPr>
          <p:spPr>
            <a:xfrm>
              <a:off x="2148375" y="19209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35"/>
                  </a:cubicBezTo>
                  <a:lnTo>
                    <a:pt x="334" y="935"/>
                  </a:lnTo>
                  <a:cubicBezTo>
                    <a:pt x="384" y="1002"/>
                    <a:pt x="451" y="1035"/>
                    <a:pt x="522" y="1035"/>
                  </a:cubicBezTo>
                  <a:cubicBezTo>
                    <a:pt x="593" y="1035"/>
                    <a:pt x="668" y="1002"/>
                    <a:pt x="735" y="935"/>
                  </a:cubicBezTo>
                  <a:lnTo>
                    <a:pt x="935" y="735"/>
                  </a:lnTo>
                  <a:cubicBezTo>
                    <a:pt x="1035" y="601"/>
                    <a:pt x="1035" y="401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55"/>
            <p:cNvSpPr/>
            <p:nvPr/>
          </p:nvSpPr>
          <p:spPr>
            <a:xfrm>
              <a:off x="2148375" y="1855925"/>
              <a:ext cx="25875" cy="25275"/>
            </a:xfrm>
            <a:custGeom>
              <a:avLst/>
              <a:gdLst/>
              <a:ahLst/>
              <a:cxnLst/>
              <a:rect l="l" t="t" r="r" b="b"/>
              <a:pathLst>
                <a:path w="1035" h="1011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5"/>
                    <a:pt x="1" y="601"/>
                    <a:pt x="101" y="701"/>
                  </a:cubicBezTo>
                  <a:lnTo>
                    <a:pt x="334" y="935"/>
                  </a:lnTo>
                  <a:cubicBezTo>
                    <a:pt x="384" y="985"/>
                    <a:pt x="451" y="1010"/>
                    <a:pt x="522" y="1010"/>
                  </a:cubicBezTo>
                  <a:cubicBezTo>
                    <a:pt x="593" y="1010"/>
                    <a:pt x="668" y="985"/>
                    <a:pt x="735" y="935"/>
                  </a:cubicBezTo>
                  <a:lnTo>
                    <a:pt x="935" y="701"/>
                  </a:lnTo>
                  <a:cubicBezTo>
                    <a:pt x="1035" y="601"/>
                    <a:pt x="1035" y="401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55"/>
            <p:cNvSpPr/>
            <p:nvPr/>
          </p:nvSpPr>
          <p:spPr>
            <a:xfrm>
              <a:off x="2071650" y="2116125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5"/>
                    <a:pt x="551" y="1035"/>
                  </a:cubicBezTo>
                  <a:cubicBezTo>
                    <a:pt x="626" y="1035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34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55"/>
            <p:cNvSpPr/>
            <p:nvPr/>
          </p:nvSpPr>
          <p:spPr>
            <a:xfrm>
              <a:off x="2148375" y="12696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5"/>
                    <a:pt x="1" y="601"/>
                    <a:pt x="101" y="735"/>
                  </a:cubicBezTo>
                  <a:lnTo>
                    <a:pt x="334" y="935"/>
                  </a:lnTo>
                  <a:cubicBezTo>
                    <a:pt x="384" y="1002"/>
                    <a:pt x="451" y="1035"/>
                    <a:pt x="522" y="1035"/>
                  </a:cubicBezTo>
                  <a:cubicBezTo>
                    <a:pt x="593" y="1035"/>
                    <a:pt x="668" y="1002"/>
                    <a:pt x="735" y="935"/>
                  </a:cubicBezTo>
                  <a:lnTo>
                    <a:pt x="935" y="735"/>
                  </a:lnTo>
                  <a:cubicBezTo>
                    <a:pt x="1035" y="601"/>
                    <a:pt x="1035" y="435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55"/>
            <p:cNvSpPr/>
            <p:nvPr/>
          </p:nvSpPr>
          <p:spPr>
            <a:xfrm>
              <a:off x="2071650" y="22468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25"/>
                    <a:pt x="334" y="75"/>
                  </a:cubicBezTo>
                  <a:lnTo>
                    <a:pt x="134" y="309"/>
                  </a:lnTo>
                  <a:cubicBezTo>
                    <a:pt x="1" y="409"/>
                    <a:pt x="1" y="576"/>
                    <a:pt x="134" y="709"/>
                  </a:cubicBezTo>
                  <a:lnTo>
                    <a:pt x="334" y="909"/>
                  </a:lnTo>
                  <a:cubicBezTo>
                    <a:pt x="401" y="976"/>
                    <a:pt x="476" y="1009"/>
                    <a:pt x="551" y="1009"/>
                  </a:cubicBezTo>
                  <a:cubicBezTo>
                    <a:pt x="626" y="1009"/>
                    <a:pt x="701" y="976"/>
                    <a:pt x="768" y="909"/>
                  </a:cubicBezTo>
                  <a:lnTo>
                    <a:pt x="968" y="709"/>
                  </a:lnTo>
                  <a:cubicBezTo>
                    <a:pt x="1102" y="576"/>
                    <a:pt x="1102" y="409"/>
                    <a:pt x="968" y="309"/>
                  </a:cubicBezTo>
                  <a:lnTo>
                    <a:pt x="768" y="75"/>
                  </a:lnTo>
                  <a:cubicBezTo>
                    <a:pt x="701" y="25"/>
                    <a:pt x="626" y="0"/>
                    <a:pt x="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5"/>
            <p:cNvSpPr/>
            <p:nvPr/>
          </p:nvSpPr>
          <p:spPr>
            <a:xfrm>
              <a:off x="2071650" y="237715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0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984"/>
                    <a:pt x="476" y="1009"/>
                    <a:pt x="551" y="1009"/>
                  </a:cubicBezTo>
                  <a:cubicBezTo>
                    <a:pt x="626" y="1009"/>
                    <a:pt x="701" y="984"/>
                    <a:pt x="768" y="934"/>
                  </a:cubicBezTo>
                  <a:lnTo>
                    <a:pt x="968" y="701"/>
                  </a:lnTo>
                  <a:cubicBezTo>
                    <a:pt x="1102" y="601"/>
                    <a:pt x="1102" y="434"/>
                    <a:pt x="968" y="300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5"/>
            <p:cNvSpPr/>
            <p:nvPr/>
          </p:nvSpPr>
          <p:spPr>
            <a:xfrm>
              <a:off x="2148375" y="21820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35"/>
                  </a:cubicBezTo>
                  <a:lnTo>
                    <a:pt x="334" y="935"/>
                  </a:lnTo>
                  <a:cubicBezTo>
                    <a:pt x="384" y="1001"/>
                    <a:pt x="451" y="1035"/>
                    <a:pt x="522" y="1035"/>
                  </a:cubicBezTo>
                  <a:cubicBezTo>
                    <a:pt x="593" y="1035"/>
                    <a:pt x="668" y="1001"/>
                    <a:pt x="735" y="935"/>
                  </a:cubicBezTo>
                  <a:lnTo>
                    <a:pt x="935" y="735"/>
                  </a:lnTo>
                  <a:cubicBezTo>
                    <a:pt x="1035" y="601"/>
                    <a:pt x="1035" y="401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5"/>
            <p:cNvSpPr/>
            <p:nvPr/>
          </p:nvSpPr>
          <p:spPr>
            <a:xfrm>
              <a:off x="2071650" y="2051900"/>
              <a:ext cx="27550" cy="25250"/>
            </a:xfrm>
            <a:custGeom>
              <a:avLst/>
              <a:gdLst/>
              <a:ahLst/>
              <a:cxnLst/>
              <a:rect l="l" t="t" r="r" b="b"/>
              <a:pathLst>
                <a:path w="1102" h="1010" extrusionOk="0">
                  <a:moveTo>
                    <a:pt x="551" y="1"/>
                  </a:moveTo>
                  <a:cubicBezTo>
                    <a:pt x="476" y="1"/>
                    <a:pt x="401" y="34"/>
                    <a:pt x="334" y="101"/>
                  </a:cubicBezTo>
                  <a:lnTo>
                    <a:pt x="134" y="301"/>
                  </a:lnTo>
                  <a:cubicBezTo>
                    <a:pt x="1" y="435"/>
                    <a:pt x="1" y="568"/>
                    <a:pt x="134" y="701"/>
                  </a:cubicBezTo>
                  <a:lnTo>
                    <a:pt x="334" y="935"/>
                  </a:lnTo>
                  <a:cubicBezTo>
                    <a:pt x="401" y="985"/>
                    <a:pt x="476" y="1010"/>
                    <a:pt x="551" y="1010"/>
                  </a:cubicBezTo>
                  <a:cubicBezTo>
                    <a:pt x="626" y="1010"/>
                    <a:pt x="701" y="985"/>
                    <a:pt x="768" y="935"/>
                  </a:cubicBezTo>
                  <a:lnTo>
                    <a:pt x="968" y="701"/>
                  </a:lnTo>
                  <a:cubicBezTo>
                    <a:pt x="1102" y="601"/>
                    <a:pt x="1102" y="368"/>
                    <a:pt x="968" y="301"/>
                  </a:cubicBezTo>
                  <a:lnTo>
                    <a:pt x="768" y="101"/>
                  </a:lnTo>
                  <a:cubicBezTo>
                    <a:pt x="701" y="34"/>
                    <a:pt x="626" y="1"/>
                    <a:pt x="551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5"/>
            <p:cNvSpPr/>
            <p:nvPr/>
          </p:nvSpPr>
          <p:spPr>
            <a:xfrm>
              <a:off x="1996600" y="16608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01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01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5"/>
            <p:cNvSpPr/>
            <p:nvPr/>
          </p:nvSpPr>
          <p:spPr>
            <a:xfrm>
              <a:off x="2071650" y="23121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4"/>
                    <a:pt x="334" y="100"/>
                  </a:cubicBezTo>
                  <a:lnTo>
                    <a:pt x="134" y="301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01"/>
                    <a:pt x="968" y="301"/>
                  </a:cubicBezTo>
                  <a:lnTo>
                    <a:pt x="768" y="100"/>
                  </a:lnTo>
                  <a:cubicBezTo>
                    <a:pt x="701" y="34"/>
                    <a:pt x="626" y="0"/>
                    <a:pt x="5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55"/>
            <p:cNvSpPr/>
            <p:nvPr/>
          </p:nvSpPr>
          <p:spPr>
            <a:xfrm>
              <a:off x="2071650" y="2442200"/>
              <a:ext cx="27550" cy="25875"/>
            </a:xfrm>
            <a:custGeom>
              <a:avLst/>
              <a:gdLst/>
              <a:ahLst/>
              <a:cxnLst/>
              <a:rect l="l" t="t" r="r" b="b"/>
              <a:pathLst>
                <a:path w="1102" h="1035" extrusionOk="0">
                  <a:moveTo>
                    <a:pt x="551" y="0"/>
                  </a:moveTo>
                  <a:cubicBezTo>
                    <a:pt x="476" y="0"/>
                    <a:pt x="401" y="33"/>
                    <a:pt x="334" y="100"/>
                  </a:cubicBezTo>
                  <a:lnTo>
                    <a:pt x="134" y="334"/>
                  </a:lnTo>
                  <a:cubicBezTo>
                    <a:pt x="1" y="434"/>
                    <a:pt x="1" y="601"/>
                    <a:pt x="134" y="734"/>
                  </a:cubicBezTo>
                  <a:lnTo>
                    <a:pt x="334" y="934"/>
                  </a:lnTo>
                  <a:cubicBezTo>
                    <a:pt x="401" y="1001"/>
                    <a:pt x="476" y="1034"/>
                    <a:pt x="551" y="1034"/>
                  </a:cubicBezTo>
                  <a:cubicBezTo>
                    <a:pt x="626" y="1034"/>
                    <a:pt x="701" y="1001"/>
                    <a:pt x="768" y="934"/>
                  </a:cubicBezTo>
                  <a:lnTo>
                    <a:pt x="968" y="734"/>
                  </a:lnTo>
                  <a:cubicBezTo>
                    <a:pt x="1102" y="601"/>
                    <a:pt x="1102" y="400"/>
                    <a:pt x="968" y="334"/>
                  </a:cubicBezTo>
                  <a:lnTo>
                    <a:pt x="768" y="100"/>
                  </a:lnTo>
                  <a:cubicBezTo>
                    <a:pt x="701" y="33"/>
                    <a:pt x="626" y="0"/>
                    <a:pt x="551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55"/>
            <p:cNvSpPr/>
            <p:nvPr/>
          </p:nvSpPr>
          <p:spPr>
            <a:xfrm>
              <a:off x="2148375" y="1204425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1"/>
                  </a:moveTo>
                  <a:cubicBezTo>
                    <a:pt x="451" y="1"/>
                    <a:pt x="384" y="26"/>
                    <a:pt x="334" y="76"/>
                  </a:cubicBezTo>
                  <a:lnTo>
                    <a:pt x="101" y="309"/>
                  </a:lnTo>
                  <a:cubicBezTo>
                    <a:pt x="1" y="409"/>
                    <a:pt x="1" y="576"/>
                    <a:pt x="101" y="710"/>
                  </a:cubicBezTo>
                  <a:lnTo>
                    <a:pt x="334" y="910"/>
                  </a:lnTo>
                  <a:cubicBezTo>
                    <a:pt x="384" y="976"/>
                    <a:pt x="451" y="1010"/>
                    <a:pt x="522" y="1010"/>
                  </a:cubicBezTo>
                  <a:cubicBezTo>
                    <a:pt x="593" y="1010"/>
                    <a:pt x="668" y="976"/>
                    <a:pt x="735" y="910"/>
                  </a:cubicBezTo>
                  <a:lnTo>
                    <a:pt x="935" y="710"/>
                  </a:lnTo>
                  <a:cubicBezTo>
                    <a:pt x="1035" y="576"/>
                    <a:pt x="1035" y="409"/>
                    <a:pt x="935" y="309"/>
                  </a:cubicBezTo>
                  <a:lnTo>
                    <a:pt x="735" y="76"/>
                  </a:lnTo>
                  <a:cubicBezTo>
                    <a:pt x="668" y="26"/>
                    <a:pt x="593" y="1"/>
                    <a:pt x="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5"/>
            <p:cNvSpPr/>
            <p:nvPr/>
          </p:nvSpPr>
          <p:spPr>
            <a:xfrm>
              <a:off x="2148375" y="11396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0"/>
                  </a:lnTo>
                  <a:cubicBezTo>
                    <a:pt x="1" y="434"/>
                    <a:pt x="1" y="601"/>
                    <a:pt x="101" y="734"/>
                  </a:cubicBezTo>
                  <a:lnTo>
                    <a:pt x="334" y="934"/>
                  </a:lnTo>
                  <a:cubicBezTo>
                    <a:pt x="384" y="1001"/>
                    <a:pt x="451" y="1034"/>
                    <a:pt x="522" y="1034"/>
                  </a:cubicBezTo>
                  <a:cubicBezTo>
                    <a:pt x="593" y="1034"/>
                    <a:pt x="668" y="1001"/>
                    <a:pt x="735" y="934"/>
                  </a:cubicBezTo>
                  <a:lnTo>
                    <a:pt x="935" y="734"/>
                  </a:lnTo>
                  <a:cubicBezTo>
                    <a:pt x="1035" y="601"/>
                    <a:pt x="1035" y="434"/>
                    <a:pt x="935" y="300"/>
                  </a:cubicBezTo>
                  <a:lnTo>
                    <a:pt x="735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5"/>
            <p:cNvSpPr/>
            <p:nvPr/>
          </p:nvSpPr>
          <p:spPr>
            <a:xfrm>
              <a:off x="2148375" y="10737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522" y="1"/>
                  </a:moveTo>
                  <a:cubicBezTo>
                    <a:pt x="451" y="1"/>
                    <a:pt x="384" y="34"/>
                    <a:pt x="334" y="101"/>
                  </a:cubicBezTo>
                  <a:lnTo>
                    <a:pt x="101" y="301"/>
                  </a:lnTo>
                  <a:cubicBezTo>
                    <a:pt x="1" y="435"/>
                    <a:pt x="1" y="601"/>
                    <a:pt x="101" y="735"/>
                  </a:cubicBezTo>
                  <a:lnTo>
                    <a:pt x="334" y="935"/>
                  </a:lnTo>
                  <a:cubicBezTo>
                    <a:pt x="384" y="1002"/>
                    <a:pt x="451" y="1035"/>
                    <a:pt x="522" y="1035"/>
                  </a:cubicBezTo>
                  <a:cubicBezTo>
                    <a:pt x="593" y="1035"/>
                    <a:pt x="668" y="1002"/>
                    <a:pt x="735" y="935"/>
                  </a:cubicBezTo>
                  <a:lnTo>
                    <a:pt x="935" y="735"/>
                  </a:lnTo>
                  <a:cubicBezTo>
                    <a:pt x="1035" y="601"/>
                    <a:pt x="1035" y="435"/>
                    <a:pt x="935" y="301"/>
                  </a:cubicBezTo>
                  <a:lnTo>
                    <a:pt x="735" y="101"/>
                  </a:lnTo>
                  <a:cubicBezTo>
                    <a:pt x="668" y="34"/>
                    <a:pt x="593" y="1"/>
                    <a:pt x="522" y="1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55"/>
            <p:cNvSpPr/>
            <p:nvPr/>
          </p:nvSpPr>
          <p:spPr>
            <a:xfrm>
              <a:off x="2148375" y="1009500"/>
              <a:ext cx="25875" cy="25250"/>
            </a:xfrm>
            <a:custGeom>
              <a:avLst/>
              <a:gdLst/>
              <a:ahLst/>
              <a:cxnLst/>
              <a:rect l="l" t="t" r="r" b="b"/>
              <a:pathLst>
                <a:path w="1035" h="1010" extrusionOk="0">
                  <a:moveTo>
                    <a:pt x="522" y="0"/>
                  </a:moveTo>
                  <a:cubicBezTo>
                    <a:pt x="451" y="0"/>
                    <a:pt x="384" y="34"/>
                    <a:pt x="334" y="100"/>
                  </a:cubicBezTo>
                  <a:lnTo>
                    <a:pt x="101" y="301"/>
                  </a:lnTo>
                  <a:cubicBezTo>
                    <a:pt x="1" y="434"/>
                    <a:pt x="1" y="601"/>
                    <a:pt x="101" y="701"/>
                  </a:cubicBezTo>
                  <a:lnTo>
                    <a:pt x="334" y="934"/>
                  </a:lnTo>
                  <a:cubicBezTo>
                    <a:pt x="384" y="984"/>
                    <a:pt x="451" y="1009"/>
                    <a:pt x="522" y="1009"/>
                  </a:cubicBezTo>
                  <a:cubicBezTo>
                    <a:pt x="593" y="1009"/>
                    <a:pt x="668" y="984"/>
                    <a:pt x="735" y="934"/>
                  </a:cubicBezTo>
                  <a:lnTo>
                    <a:pt x="935" y="701"/>
                  </a:lnTo>
                  <a:cubicBezTo>
                    <a:pt x="1035" y="601"/>
                    <a:pt x="1035" y="434"/>
                    <a:pt x="935" y="301"/>
                  </a:cubicBezTo>
                  <a:lnTo>
                    <a:pt x="735" y="100"/>
                  </a:lnTo>
                  <a:cubicBezTo>
                    <a:pt x="668" y="34"/>
                    <a:pt x="593" y="0"/>
                    <a:pt x="522" y="0"/>
                  </a:cubicBezTo>
                  <a:close/>
                </a:path>
              </a:pathLst>
            </a:custGeom>
            <a:solidFill>
              <a:srgbClr val="DBA5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55"/>
            <p:cNvSpPr/>
            <p:nvPr/>
          </p:nvSpPr>
          <p:spPr>
            <a:xfrm>
              <a:off x="1427875" y="826875"/>
              <a:ext cx="1897200" cy="1897200"/>
            </a:xfrm>
            <a:custGeom>
              <a:avLst/>
              <a:gdLst/>
              <a:ahLst/>
              <a:cxnLst/>
              <a:rect l="l" t="t" r="r" b="b"/>
              <a:pathLst>
                <a:path w="75888" h="75888" extrusionOk="0">
                  <a:moveTo>
                    <a:pt x="37927" y="5971"/>
                  </a:moveTo>
                  <a:cubicBezTo>
                    <a:pt x="55607" y="5971"/>
                    <a:pt x="69917" y="20281"/>
                    <a:pt x="69917" y="37961"/>
                  </a:cubicBezTo>
                  <a:cubicBezTo>
                    <a:pt x="69917" y="55640"/>
                    <a:pt x="55607" y="69950"/>
                    <a:pt x="37927" y="69950"/>
                  </a:cubicBezTo>
                  <a:cubicBezTo>
                    <a:pt x="20248" y="69950"/>
                    <a:pt x="5971" y="55640"/>
                    <a:pt x="5971" y="37961"/>
                  </a:cubicBezTo>
                  <a:cubicBezTo>
                    <a:pt x="5971" y="20281"/>
                    <a:pt x="20248" y="5971"/>
                    <a:pt x="37927" y="5971"/>
                  </a:cubicBezTo>
                  <a:close/>
                  <a:moveTo>
                    <a:pt x="37927" y="0"/>
                  </a:moveTo>
                  <a:cubicBezTo>
                    <a:pt x="16979" y="0"/>
                    <a:pt x="0" y="16979"/>
                    <a:pt x="0" y="37961"/>
                  </a:cubicBezTo>
                  <a:cubicBezTo>
                    <a:pt x="0" y="58942"/>
                    <a:pt x="16979" y="75888"/>
                    <a:pt x="37927" y="75888"/>
                  </a:cubicBezTo>
                  <a:cubicBezTo>
                    <a:pt x="58909" y="75888"/>
                    <a:pt x="75888" y="58942"/>
                    <a:pt x="75888" y="37961"/>
                  </a:cubicBezTo>
                  <a:cubicBezTo>
                    <a:pt x="75888" y="16979"/>
                    <a:pt x="58909" y="0"/>
                    <a:pt x="37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5"/>
            <p:cNvSpPr/>
            <p:nvPr/>
          </p:nvSpPr>
          <p:spPr>
            <a:xfrm>
              <a:off x="1723900" y="1553575"/>
              <a:ext cx="1300125" cy="676675"/>
            </a:xfrm>
            <a:custGeom>
              <a:avLst/>
              <a:gdLst/>
              <a:ahLst/>
              <a:cxnLst/>
              <a:rect l="l" t="t" r="r" b="b"/>
              <a:pathLst>
                <a:path w="52005" h="27067" extrusionOk="0">
                  <a:moveTo>
                    <a:pt x="19514" y="0"/>
                  </a:moveTo>
                  <a:cubicBezTo>
                    <a:pt x="16111" y="0"/>
                    <a:pt x="12521" y="815"/>
                    <a:pt x="9041" y="2555"/>
                  </a:cubicBezTo>
                  <a:cubicBezTo>
                    <a:pt x="8340" y="2021"/>
                    <a:pt x="7540" y="1721"/>
                    <a:pt x="6739" y="1721"/>
                  </a:cubicBezTo>
                  <a:cubicBezTo>
                    <a:pt x="5238" y="1721"/>
                    <a:pt x="3904" y="2722"/>
                    <a:pt x="2836" y="4389"/>
                  </a:cubicBezTo>
                  <a:cubicBezTo>
                    <a:pt x="2503" y="4056"/>
                    <a:pt x="2169" y="3756"/>
                    <a:pt x="1802" y="3522"/>
                  </a:cubicBezTo>
                  <a:cubicBezTo>
                    <a:pt x="1469" y="3255"/>
                    <a:pt x="1068" y="3055"/>
                    <a:pt x="701" y="2855"/>
                  </a:cubicBezTo>
                  <a:cubicBezTo>
                    <a:pt x="234" y="4756"/>
                    <a:pt x="1" y="6791"/>
                    <a:pt x="1" y="8859"/>
                  </a:cubicBezTo>
                  <a:cubicBezTo>
                    <a:pt x="1" y="15598"/>
                    <a:pt x="2569" y="21769"/>
                    <a:pt x="6806" y="26405"/>
                  </a:cubicBezTo>
                  <a:cubicBezTo>
                    <a:pt x="7873" y="26372"/>
                    <a:pt x="8907" y="25805"/>
                    <a:pt x="9808" y="24871"/>
                  </a:cubicBezTo>
                  <a:cubicBezTo>
                    <a:pt x="12872" y="23528"/>
                    <a:pt x="15998" y="22905"/>
                    <a:pt x="18980" y="22905"/>
                  </a:cubicBezTo>
                  <a:cubicBezTo>
                    <a:pt x="21777" y="22905"/>
                    <a:pt x="24447" y="23453"/>
                    <a:pt x="26820" y="24471"/>
                  </a:cubicBezTo>
                  <a:cubicBezTo>
                    <a:pt x="30567" y="26119"/>
                    <a:pt x="34066" y="27067"/>
                    <a:pt x="37309" y="27067"/>
                  </a:cubicBezTo>
                  <a:cubicBezTo>
                    <a:pt x="39119" y="27067"/>
                    <a:pt x="40849" y="26772"/>
                    <a:pt x="42498" y="26138"/>
                  </a:cubicBezTo>
                  <a:cubicBezTo>
                    <a:pt x="43699" y="25705"/>
                    <a:pt x="45100" y="25238"/>
                    <a:pt x="46601" y="24871"/>
                  </a:cubicBezTo>
                  <a:cubicBezTo>
                    <a:pt x="49570" y="21202"/>
                    <a:pt x="51504" y="16698"/>
                    <a:pt x="52005" y="11728"/>
                  </a:cubicBezTo>
                  <a:cubicBezTo>
                    <a:pt x="51871" y="8059"/>
                    <a:pt x="51004" y="4590"/>
                    <a:pt x="49503" y="1454"/>
                  </a:cubicBezTo>
                  <a:cubicBezTo>
                    <a:pt x="47168" y="1854"/>
                    <a:pt x="44900" y="2555"/>
                    <a:pt x="43032" y="3255"/>
                  </a:cubicBezTo>
                  <a:cubicBezTo>
                    <a:pt x="41395" y="3896"/>
                    <a:pt x="39679" y="4190"/>
                    <a:pt x="37884" y="4190"/>
                  </a:cubicBezTo>
                  <a:cubicBezTo>
                    <a:pt x="34629" y="4190"/>
                    <a:pt x="31116" y="3221"/>
                    <a:pt x="27354" y="1587"/>
                  </a:cubicBezTo>
                  <a:cubicBezTo>
                    <a:pt x="24977" y="550"/>
                    <a:pt x="22309" y="0"/>
                    <a:pt x="19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5"/>
            <p:cNvSpPr/>
            <p:nvPr/>
          </p:nvSpPr>
          <p:spPr>
            <a:xfrm>
              <a:off x="1000775" y="1160425"/>
              <a:ext cx="410425" cy="341950"/>
            </a:xfrm>
            <a:custGeom>
              <a:avLst/>
              <a:gdLst/>
              <a:ahLst/>
              <a:cxnLst/>
              <a:rect l="l" t="t" r="r" b="b"/>
              <a:pathLst>
                <a:path w="16417" h="13678" extrusionOk="0">
                  <a:moveTo>
                    <a:pt x="2692" y="0"/>
                  </a:moveTo>
                  <a:cubicBezTo>
                    <a:pt x="925" y="0"/>
                    <a:pt x="0" y="2044"/>
                    <a:pt x="1606" y="5171"/>
                  </a:cubicBezTo>
                  <a:cubicBezTo>
                    <a:pt x="4108" y="10075"/>
                    <a:pt x="9545" y="13577"/>
                    <a:pt x="9746" y="13678"/>
                  </a:cubicBezTo>
                  <a:lnTo>
                    <a:pt x="10112" y="13311"/>
                  </a:lnTo>
                  <a:cubicBezTo>
                    <a:pt x="11580" y="12076"/>
                    <a:pt x="13949" y="11242"/>
                    <a:pt x="16417" y="11076"/>
                  </a:cubicBezTo>
                  <a:lnTo>
                    <a:pt x="16417" y="10842"/>
                  </a:lnTo>
                  <a:cubicBezTo>
                    <a:pt x="16417" y="10842"/>
                    <a:pt x="16050" y="10175"/>
                    <a:pt x="15483" y="9008"/>
                  </a:cubicBezTo>
                  <a:cubicBezTo>
                    <a:pt x="15483" y="9008"/>
                    <a:pt x="9746" y="6439"/>
                    <a:pt x="6276" y="2236"/>
                  </a:cubicBezTo>
                  <a:cubicBezTo>
                    <a:pt x="5017" y="684"/>
                    <a:pt x="3714" y="0"/>
                    <a:pt x="2692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5"/>
            <p:cNvSpPr/>
            <p:nvPr/>
          </p:nvSpPr>
          <p:spPr>
            <a:xfrm>
              <a:off x="1151825" y="1373950"/>
              <a:ext cx="259375" cy="130100"/>
            </a:xfrm>
            <a:custGeom>
              <a:avLst/>
              <a:gdLst/>
              <a:ahLst/>
              <a:cxnLst/>
              <a:rect l="l" t="t" r="r" b="b"/>
              <a:pathLst>
                <a:path w="10375" h="5204" extrusionOk="0">
                  <a:moveTo>
                    <a:pt x="7767" y="0"/>
                  </a:moveTo>
                  <a:cubicBezTo>
                    <a:pt x="4831" y="0"/>
                    <a:pt x="2283" y="2533"/>
                    <a:pt x="728" y="2533"/>
                  </a:cubicBezTo>
                  <a:cubicBezTo>
                    <a:pt x="454" y="2533"/>
                    <a:pt x="210" y="2454"/>
                    <a:pt x="1" y="2268"/>
                  </a:cubicBezTo>
                  <a:lnTo>
                    <a:pt x="1" y="2268"/>
                  </a:lnTo>
                  <a:cubicBezTo>
                    <a:pt x="1902" y="4036"/>
                    <a:pt x="3570" y="5103"/>
                    <a:pt x="3704" y="5203"/>
                  </a:cubicBezTo>
                  <a:lnTo>
                    <a:pt x="4070" y="4803"/>
                  </a:lnTo>
                  <a:cubicBezTo>
                    <a:pt x="5538" y="3569"/>
                    <a:pt x="7907" y="2701"/>
                    <a:pt x="10375" y="2568"/>
                  </a:cubicBezTo>
                  <a:lnTo>
                    <a:pt x="10375" y="2368"/>
                  </a:lnTo>
                  <a:cubicBezTo>
                    <a:pt x="10375" y="2368"/>
                    <a:pt x="9975" y="1701"/>
                    <a:pt x="9441" y="567"/>
                  </a:cubicBezTo>
                  <a:lnTo>
                    <a:pt x="9441" y="567"/>
                  </a:lnTo>
                  <a:cubicBezTo>
                    <a:pt x="9441" y="567"/>
                    <a:pt x="9442" y="567"/>
                    <a:pt x="9443" y="567"/>
                  </a:cubicBezTo>
                  <a:cubicBezTo>
                    <a:pt x="9450" y="567"/>
                    <a:pt x="9434" y="541"/>
                    <a:pt x="8574" y="66"/>
                  </a:cubicBezTo>
                  <a:cubicBezTo>
                    <a:pt x="8302" y="21"/>
                    <a:pt x="8033" y="0"/>
                    <a:pt x="7767" y="0"/>
                  </a:cubicBezTo>
                  <a:close/>
                </a:path>
              </a:pathLst>
            </a:custGeom>
            <a:solidFill>
              <a:srgbClr val="6A98C4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5"/>
            <p:cNvSpPr/>
            <p:nvPr/>
          </p:nvSpPr>
          <p:spPr>
            <a:xfrm>
              <a:off x="1356975" y="1612150"/>
              <a:ext cx="207675" cy="226300"/>
            </a:xfrm>
            <a:custGeom>
              <a:avLst/>
              <a:gdLst/>
              <a:ahLst/>
              <a:cxnLst/>
              <a:rect l="l" t="t" r="r" b="b"/>
              <a:pathLst>
                <a:path w="8307" h="9052" extrusionOk="0">
                  <a:moveTo>
                    <a:pt x="2665" y="0"/>
                  </a:moveTo>
                  <a:cubicBezTo>
                    <a:pt x="1747" y="0"/>
                    <a:pt x="808" y="298"/>
                    <a:pt x="1" y="1079"/>
                  </a:cubicBezTo>
                  <a:cubicBezTo>
                    <a:pt x="1" y="1079"/>
                    <a:pt x="501" y="5449"/>
                    <a:pt x="4537" y="9051"/>
                  </a:cubicBezTo>
                  <a:lnTo>
                    <a:pt x="5038" y="8918"/>
                  </a:lnTo>
                  <a:cubicBezTo>
                    <a:pt x="7973" y="8084"/>
                    <a:pt x="8307" y="3447"/>
                    <a:pt x="6172" y="1413"/>
                  </a:cubicBezTo>
                  <a:cubicBezTo>
                    <a:pt x="5407" y="688"/>
                    <a:pt x="4060" y="0"/>
                    <a:pt x="2665" y="0"/>
                  </a:cubicBezTo>
                  <a:close/>
                </a:path>
              </a:pathLst>
            </a:custGeom>
            <a:solidFill>
              <a:srgbClr val="6A98C4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55"/>
            <p:cNvSpPr/>
            <p:nvPr/>
          </p:nvSpPr>
          <p:spPr>
            <a:xfrm>
              <a:off x="1156350" y="914425"/>
              <a:ext cx="894475" cy="1206725"/>
            </a:xfrm>
            <a:custGeom>
              <a:avLst/>
              <a:gdLst/>
              <a:ahLst/>
              <a:cxnLst/>
              <a:rect l="l" t="t" r="r" b="b"/>
              <a:pathLst>
                <a:path w="35779" h="48269" extrusionOk="0">
                  <a:moveTo>
                    <a:pt x="10651" y="27902"/>
                  </a:moveTo>
                  <a:cubicBezTo>
                    <a:pt x="12055" y="27902"/>
                    <a:pt x="13408" y="28593"/>
                    <a:pt x="14197" y="29322"/>
                  </a:cubicBezTo>
                  <a:cubicBezTo>
                    <a:pt x="16365" y="31356"/>
                    <a:pt x="15998" y="36026"/>
                    <a:pt x="13063" y="36827"/>
                  </a:cubicBezTo>
                  <a:cubicBezTo>
                    <a:pt x="12896" y="36927"/>
                    <a:pt x="12729" y="36927"/>
                    <a:pt x="12562" y="36960"/>
                  </a:cubicBezTo>
                  <a:cubicBezTo>
                    <a:pt x="12380" y="36985"/>
                    <a:pt x="12199" y="36997"/>
                    <a:pt x="12019" y="36997"/>
                  </a:cubicBezTo>
                  <a:cubicBezTo>
                    <a:pt x="9542" y="36997"/>
                    <a:pt x="7357" y="34769"/>
                    <a:pt x="5491" y="33992"/>
                  </a:cubicBezTo>
                  <a:cubicBezTo>
                    <a:pt x="5324" y="33892"/>
                    <a:pt x="5190" y="33858"/>
                    <a:pt x="5024" y="33825"/>
                  </a:cubicBezTo>
                  <a:cubicBezTo>
                    <a:pt x="7025" y="32824"/>
                    <a:pt x="6058" y="30789"/>
                    <a:pt x="7992" y="28955"/>
                  </a:cubicBezTo>
                  <a:cubicBezTo>
                    <a:pt x="8806" y="28193"/>
                    <a:pt x="9739" y="27902"/>
                    <a:pt x="10651" y="27902"/>
                  </a:cubicBezTo>
                  <a:close/>
                  <a:moveTo>
                    <a:pt x="7414" y="0"/>
                  </a:moveTo>
                  <a:cubicBezTo>
                    <a:pt x="5910" y="0"/>
                    <a:pt x="4631" y="2020"/>
                    <a:pt x="5090" y="5838"/>
                  </a:cubicBezTo>
                  <a:cubicBezTo>
                    <a:pt x="5691" y="10775"/>
                    <a:pt x="7992" y="16146"/>
                    <a:pt x="9260" y="18914"/>
                  </a:cubicBezTo>
                  <a:cubicBezTo>
                    <a:pt x="9794" y="20015"/>
                    <a:pt x="10194" y="20682"/>
                    <a:pt x="10194" y="20682"/>
                  </a:cubicBezTo>
                  <a:lnTo>
                    <a:pt x="10127" y="20916"/>
                  </a:lnTo>
                  <a:cubicBezTo>
                    <a:pt x="7692" y="21016"/>
                    <a:pt x="5290" y="21916"/>
                    <a:pt x="3856" y="23151"/>
                  </a:cubicBezTo>
                  <a:lnTo>
                    <a:pt x="3456" y="23518"/>
                  </a:lnTo>
                  <a:cubicBezTo>
                    <a:pt x="187" y="26686"/>
                    <a:pt x="387" y="31123"/>
                    <a:pt x="187" y="32924"/>
                  </a:cubicBezTo>
                  <a:cubicBezTo>
                    <a:pt x="0" y="34364"/>
                    <a:pt x="538" y="35527"/>
                    <a:pt x="1324" y="35527"/>
                  </a:cubicBezTo>
                  <a:cubicBezTo>
                    <a:pt x="1521" y="35527"/>
                    <a:pt x="1734" y="35453"/>
                    <a:pt x="1955" y="35293"/>
                  </a:cubicBezTo>
                  <a:lnTo>
                    <a:pt x="1955" y="35293"/>
                  </a:lnTo>
                  <a:cubicBezTo>
                    <a:pt x="1888" y="35459"/>
                    <a:pt x="1855" y="35559"/>
                    <a:pt x="1788" y="35760"/>
                  </a:cubicBezTo>
                  <a:cubicBezTo>
                    <a:pt x="1421" y="37161"/>
                    <a:pt x="2355" y="37194"/>
                    <a:pt x="4957" y="40163"/>
                  </a:cubicBezTo>
                  <a:cubicBezTo>
                    <a:pt x="7058" y="42598"/>
                    <a:pt x="10694" y="45266"/>
                    <a:pt x="15231" y="46167"/>
                  </a:cubicBezTo>
                  <a:cubicBezTo>
                    <a:pt x="16278" y="46347"/>
                    <a:pt x="17352" y="46472"/>
                    <a:pt x="18501" y="46472"/>
                  </a:cubicBezTo>
                  <a:cubicBezTo>
                    <a:pt x="18633" y="46472"/>
                    <a:pt x="18766" y="46471"/>
                    <a:pt x="18900" y="46467"/>
                  </a:cubicBezTo>
                  <a:cubicBezTo>
                    <a:pt x="21435" y="46367"/>
                    <a:pt x="23403" y="45500"/>
                    <a:pt x="24871" y="44499"/>
                  </a:cubicBezTo>
                  <a:cubicBezTo>
                    <a:pt x="24871" y="44466"/>
                    <a:pt x="24905" y="44466"/>
                    <a:pt x="24905" y="44466"/>
                  </a:cubicBezTo>
                  <a:cubicBezTo>
                    <a:pt x="26039" y="46801"/>
                    <a:pt x="27640" y="48269"/>
                    <a:pt x="29441" y="48269"/>
                  </a:cubicBezTo>
                  <a:cubicBezTo>
                    <a:pt x="30575" y="48269"/>
                    <a:pt x="31609" y="47702"/>
                    <a:pt x="32543" y="46701"/>
                  </a:cubicBezTo>
                  <a:cubicBezTo>
                    <a:pt x="34511" y="44633"/>
                    <a:pt x="35779" y="40530"/>
                    <a:pt x="35779" y="35926"/>
                  </a:cubicBezTo>
                  <a:cubicBezTo>
                    <a:pt x="35779" y="30656"/>
                    <a:pt x="34111" y="26186"/>
                    <a:pt x="31743" y="24418"/>
                  </a:cubicBezTo>
                  <a:cubicBezTo>
                    <a:pt x="31042" y="23851"/>
                    <a:pt x="30242" y="23584"/>
                    <a:pt x="29441" y="23584"/>
                  </a:cubicBezTo>
                  <a:cubicBezTo>
                    <a:pt x="28007" y="23584"/>
                    <a:pt x="26606" y="24585"/>
                    <a:pt x="25538" y="26253"/>
                  </a:cubicBezTo>
                  <a:cubicBezTo>
                    <a:pt x="25205" y="25919"/>
                    <a:pt x="24871" y="25619"/>
                    <a:pt x="24504" y="25352"/>
                  </a:cubicBezTo>
                  <a:cubicBezTo>
                    <a:pt x="24104" y="25085"/>
                    <a:pt x="23737" y="24818"/>
                    <a:pt x="23337" y="24618"/>
                  </a:cubicBezTo>
                  <a:cubicBezTo>
                    <a:pt x="21669" y="23751"/>
                    <a:pt x="19834" y="22483"/>
                    <a:pt x="18567" y="20916"/>
                  </a:cubicBezTo>
                  <a:cubicBezTo>
                    <a:pt x="18066" y="20249"/>
                    <a:pt x="17533" y="19481"/>
                    <a:pt x="16999" y="18614"/>
                  </a:cubicBezTo>
                  <a:cubicBezTo>
                    <a:pt x="14597" y="14845"/>
                    <a:pt x="12029" y="9307"/>
                    <a:pt x="10728" y="4170"/>
                  </a:cubicBezTo>
                  <a:cubicBezTo>
                    <a:pt x="10023" y="1350"/>
                    <a:pt x="8643" y="0"/>
                    <a:pt x="7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55"/>
            <p:cNvSpPr/>
            <p:nvPr/>
          </p:nvSpPr>
          <p:spPr>
            <a:xfrm>
              <a:off x="1246075" y="1880125"/>
              <a:ext cx="782250" cy="241025"/>
            </a:xfrm>
            <a:custGeom>
              <a:avLst/>
              <a:gdLst/>
              <a:ahLst/>
              <a:cxnLst/>
              <a:rect l="l" t="t" r="r" b="b"/>
              <a:pathLst>
                <a:path w="31290" h="9641" extrusionOk="0">
                  <a:moveTo>
                    <a:pt x="0" y="0"/>
                  </a:moveTo>
                  <a:cubicBezTo>
                    <a:pt x="434" y="401"/>
                    <a:pt x="901" y="901"/>
                    <a:pt x="1468" y="1535"/>
                  </a:cubicBezTo>
                  <a:cubicBezTo>
                    <a:pt x="3569" y="3903"/>
                    <a:pt x="7139" y="6605"/>
                    <a:pt x="11742" y="7539"/>
                  </a:cubicBezTo>
                  <a:cubicBezTo>
                    <a:pt x="12729" y="7765"/>
                    <a:pt x="13740" y="7847"/>
                    <a:pt x="14814" y="7847"/>
                  </a:cubicBezTo>
                  <a:cubicBezTo>
                    <a:pt x="15011" y="7847"/>
                    <a:pt x="15210" y="7844"/>
                    <a:pt x="15411" y="7839"/>
                  </a:cubicBezTo>
                  <a:cubicBezTo>
                    <a:pt x="17946" y="7739"/>
                    <a:pt x="19915" y="6872"/>
                    <a:pt x="21349" y="5871"/>
                  </a:cubicBezTo>
                  <a:cubicBezTo>
                    <a:pt x="21349" y="5871"/>
                    <a:pt x="21416" y="5871"/>
                    <a:pt x="21416" y="5838"/>
                  </a:cubicBezTo>
                  <a:cubicBezTo>
                    <a:pt x="22583" y="8173"/>
                    <a:pt x="24151" y="9641"/>
                    <a:pt x="25952" y="9641"/>
                  </a:cubicBezTo>
                  <a:cubicBezTo>
                    <a:pt x="27086" y="9641"/>
                    <a:pt x="28120" y="9040"/>
                    <a:pt x="29021" y="8073"/>
                  </a:cubicBezTo>
                  <a:cubicBezTo>
                    <a:pt x="29955" y="7072"/>
                    <a:pt x="30689" y="5671"/>
                    <a:pt x="31289" y="3970"/>
                  </a:cubicBezTo>
                  <a:lnTo>
                    <a:pt x="31289" y="3970"/>
                  </a:lnTo>
                  <a:cubicBezTo>
                    <a:pt x="30088" y="5204"/>
                    <a:pt x="29255" y="6372"/>
                    <a:pt x="26786" y="6872"/>
                  </a:cubicBezTo>
                  <a:cubicBezTo>
                    <a:pt x="26590" y="6909"/>
                    <a:pt x="26400" y="6926"/>
                    <a:pt x="26218" y="6926"/>
                  </a:cubicBezTo>
                  <a:cubicBezTo>
                    <a:pt x="24574" y="6926"/>
                    <a:pt x="23544" y="5488"/>
                    <a:pt x="23784" y="3536"/>
                  </a:cubicBezTo>
                  <a:lnTo>
                    <a:pt x="23784" y="3536"/>
                  </a:lnTo>
                  <a:cubicBezTo>
                    <a:pt x="21977" y="4880"/>
                    <a:pt x="19059" y="5854"/>
                    <a:pt x="15546" y="5854"/>
                  </a:cubicBezTo>
                  <a:cubicBezTo>
                    <a:pt x="14000" y="5854"/>
                    <a:pt x="12340" y="5665"/>
                    <a:pt x="10608" y="5237"/>
                  </a:cubicBezTo>
                  <a:cubicBezTo>
                    <a:pt x="6105" y="4170"/>
                    <a:pt x="2402" y="2135"/>
                    <a:pt x="0" y="0"/>
                  </a:cubicBez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55"/>
            <p:cNvSpPr/>
            <p:nvPr/>
          </p:nvSpPr>
          <p:spPr>
            <a:xfrm>
              <a:off x="1379500" y="1363550"/>
              <a:ext cx="179325" cy="107125"/>
            </a:xfrm>
            <a:custGeom>
              <a:avLst/>
              <a:gdLst/>
              <a:ahLst/>
              <a:cxnLst/>
              <a:rect l="l" t="t" r="r" b="b"/>
              <a:pathLst>
                <a:path w="7173" h="4285" extrusionOk="0">
                  <a:moveTo>
                    <a:pt x="392" y="0"/>
                  </a:moveTo>
                  <a:cubicBezTo>
                    <a:pt x="257" y="0"/>
                    <a:pt x="127" y="5"/>
                    <a:pt x="0" y="15"/>
                  </a:cubicBezTo>
                  <a:lnTo>
                    <a:pt x="1301" y="2984"/>
                  </a:lnTo>
                  <a:cubicBezTo>
                    <a:pt x="1497" y="2972"/>
                    <a:pt x="1692" y="2966"/>
                    <a:pt x="1884" y="2966"/>
                  </a:cubicBezTo>
                  <a:cubicBezTo>
                    <a:pt x="4768" y="2966"/>
                    <a:pt x="7172" y="4285"/>
                    <a:pt x="7172" y="4285"/>
                  </a:cubicBezTo>
                  <a:cubicBezTo>
                    <a:pt x="5542" y="1244"/>
                    <a:pt x="2497" y="0"/>
                    <a:pt x="392" y="0"/>
                  </a:cubicBezTo>
                  <a:close/>
                </a:path>
              </a:pathLst>
            </a:custGeom>
            <a:solidFill>
              <a:srgbClr val="6A98C4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5"/>
            <p:cNvSpPr/>
            <p:nvPr/>
          </p:nvSpPr>
          <p:spPr>
            <a:xfrm>
              <a:off x="1950750" y="1461551"/>
              <a:ext cx="1074124" cy="676975"/>
            </a:xfrm>
            <a:custGeom>
              <a:avLst/>
              <a:gdLst/>
              <a:ahLst/>
              <a:cxnLst/>
              <a:rect l="l" t="t" r="r" b="b"/>
              <a:pathLst>
                <a:path w="42965" h="27079" extrusionOk="0">
                  <a:moveTo>
                    <a:pt x="10467" y="1"/>
                  </a:moveTo>
                  <a:cubicBezTo>
                    <a:pt x="7067" y="1"/>
                    <a:pt x="3469" y="814"/>
                    <a:pt x="0" y="2567"/>
                  </a:cubicBezTo>
                  <a:cubicBezTo>
                    <a:pt x="2402" y="4368"/>
                    <a:pt x="4070" y="8804"/>
                    <a:pt x="4070" y="14075"/>
                  </a:cubicBezTo>
                  <a:cubicBezTo>
                    <a:pt x="4070" y="18678"/>
                    <a:pt x="2769" y="22748"/>
                    <a:pt x="801" y="24883"/>
                  </a:cubicBezTo>
                  <a:cubicBezTo>
                    <a:pt x="3864" y="23540"/>
                    <a:pt x="6999" y="22917"/>
                    <a:pt x="9985" y="22917"/>
                  </a:cubicBezTo>
                  <a:cubicBezTo>
                    <a:pt x="12786" y="22917"/>
                    <a:pt x="15456" y="23465"/>
                    <a:pt x="17813" y="24482"/>
                  </a:cubicBezTo>
                  <a:cubicBezTo>
                    <a:pt x="21559" y="26131"/>
                    <a:pt x="25073" y="27078"/>
                    <a:pt x="28317" y="27078"/>
                  </a:cubicBezTo>
                  <a:cubicBezTo>
                    <a:pt x="30127" y="27078"/>
                    <a:pt x="31854" y="26783"/>
                    <a:pt x="33491" y="26150"/>
                  </a:cubicBezTo>
                  <a:cubicBezTo>
                    <a:pt x="35425" y="25416"/>
                    <a:pt x="37760" y="24716"/>
                    <a:pt x="40162" y="24315"/>
                  </a:cubicBezTo>
                  <a:cubicBezTo>
                    <a:pt x="41963" y="20813"/>
                    <a:pt x="42964" y="16810"/>
                    <a:pt x="42964" y="12607"/>
                  </a:cubicBezTo>
                  <a:cubicBezTo>
                    <a:pt x="42964" y="8604"/>
                    <a:pt x="42097" y="4801"/>
                    <a:pt x="40462" y="1432"/>
                  </a:cubicBezTo>
                  <a:cubicBezTo>
                    <a:pt x="38127" y="1799"/>
                    <a:pt x="35859" y="2466"/>
                    <a:pt x="33991" y="3267"/>
                  </a:cubicBezTo>
                  <a:cubicBezTo>
                    <a:pt x="32365" y="3896"/>
                    <a:pt x="30651" y="4187"/>
                    <a:pt x="28854" y="4187"/>
                  </a:cubicBezTo>
                  <a:cubicBezTo>
                    <a:pt x="25599" y="4187"/>
                    <a:pt x="22074" y="3232"/>
                    <a:pt x="18313" y="1599"/>
                  </a:cubicBezTo>
                  <a:cubicBezTo>
                    <a:pt x="15957" y="557"/>
                    <a:pt x="13280" y="1"/>
                    <a:pt x="10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5"/>
            <p:cNvSpPr/>
            <p:nvPr/>
          </p:nvSpPr>
          <p:spPr>
            <a:xfrm>
              <a:off x="1970750" y="1739175"/>
              <a:ext cx="1054125" cy="399350"/>
            </a:xfrm>
            <a:custGeom>
              <a:avLst/>
              <a:gdLst/>
              <a:ahLst/>
              <a:cxnLst/>
              <a:rect l="l" t="t" r="r" b="b"/>
              <a:pathLst>
                <a:path w="42165" h="15974" extrusionOk="0">
                  <a:moveTo>
                    <a:pt x="42131" y="1"/>
                  </a:moveTo>
                  <a:cubicBezTo>
                    <a:pt x="41897" y="3670"/>
                    <a:pt x="40963" y="7139"/>
                    <a:pt x="39362" y="10275"/>
                  </a:cubicBezTo>
                  <a:cubicBezTo>
                    <a:pt x="36960" y="10642"/>
                    <a:pt x="34625" y="11342"/>
                    <a:pt x="32691" y="12110"/>
                  </a:cubicBezTo>
                  <a:cubicBezTo>
                    <a:pt x="31063" y="12727"/>
                    <a:pt x="29347" y="13015"/>
                    <a:pt x="27548" y="13015"/>
                  </a:cubicBezTo>
                  <a:cubicBezTo>
                    <a:pt x="24295" y="13015"/>
                    <a:pt x="20772" y="12074"/>
                    <a:pt x="17013" y="10442"/>
                  </a:cubicBezTo>
                  <a:cubicBezTo>
                    <a:pt x="14655" y="9400"/>
                    <a:pt x="11987" y="8849"/>
                    <a:pt x="9195" y="8849"/>
                  </a:cubicBezTo>
                  <a:cubicBezTo>
                    <a:pt x="6891" y="8849"/>
                    <a:pt x="4503" y="9224"/>
                    <a:pt x="2136" y="10008"/>
                  </a:cubicBezTo>
                  <a:cubicBezTo>
                    <a:pt x="1602" y="11543"/>
                    <a:pt x="835" y="12844"/>
                    <a:pt x="1" y="13778"/>
                  </a:cubicBezTo>
                  <a:cubicBezTo>
                    <a:pt x="3082" y="12435"/>
                    <a:pt x="6216" y="11812"/>
                    <a:pt x="9197" y="11812"/>
                  </a:cubicBezTo>
                  <a:cubicBezTo>
                    <a:pt x="11994" y="11812"/>
                    <a:pt x="14656" y="12360"/>
                    <a:pt x="17013" y="13377"/>
                  </a:cubicBezTo>
                  <a:cubicBezTo>
                    <a:pt x="20759" y="15026"/>
                    <a:pt x="24273" y="15973"/>
                    <a:pt x="27517" y="15973"/>
                  </a:cubicBezTo>
                  <a:cubicBezTo>
                    <a:pt x="29327" y="15973"/>
                    <a:pt x="31054" y="15678"/>
                    <a:pt x="32691" y="15045"/>
                  </a:cubicBezTo>
                  <a:cubicBezTo>
                    <a:pt x="34625" y="14311"/>
                    <a:pt x="36960" y="13611"/>
                    <a:pt x="39362" y="13210"/>
                  </a:cubicBezTo>
                  <a:cubicBezTo>
                    <a:pt x="41163" y="9675"/>
                    <a:pt x="42164" y="5705"/>
                    <a:pt x="42164" y="1502"/>
                  </a:cubicBezTo>
                  <a:cubicBezTo>
                    <a:pt x="42164" y="1002"/>
                    <a:pt x="42164" y="501"/>
                    <a:pt x="42131" y="1"/>
                  </a:cubicBezTo>
                  <a:close/>
                </a:path>
              </a:pathLst>
            </a:custGeom>
            <a:solidFill>
              <a:srgbClr val="A63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5"/>
            <p:cNvSpPr/>
            <p:nvPr/>
          </p:nvSpPr>
          <p:spPr>
            <a:xfrm>
              <a:off x="1537950" y="887750"/>
              <a:ext cx="1726250" cy="1776300"/>
            </a:xfrm>
            <a:custGeom>
              <a:avLst/>
              <a:gdLst/>
              <a:ahLst/>
              <a:cxnLst/>
              <a:rect l="l" t="t" r="r" b="b"/>
              <a:pathLst>
                <a:path w="69050" h="71052" extrusionOk="0">
                  <a:moveTo>
                    <a:pt x="33524" y="0"/>
                  </a:moveTo>
                  <a:cubicBezTo>
                    <a:pt x="19614" y="0"/>
                    <a:pt x="7572" y="8039"/>
                    <a:pt x="1768" y="19681"/>
                  </a:cubicBezTo>
                  <a:cubicBezTo>
                    <a:pt x="2302" y="20548"/>
                    <a:pt x="2836" y="21349"/>
                    <a:pt x="3336" y="21983"/>
                  </a:cubicBezTo>
                  <a:cubicBezTo>
                    <a:pt x="4604" y="23550"/>
                    <a:pt x="6438" y="24818"/>
                    <a:pt x="8106" y="25685"/>
                  </a:cubicBezTo>
                  <a:cubicBezTo>
                    <a:pt x="8506" y="25919"/>
                    <a:pt x="8907" y="26152"/>
                    <a:pt x="9274" y="26419"/>
                  </a:cubicBezTo>
                  <a:cubicBezTo>
                    <a:pt x="12976" y="16579"/>
                    <a:pt x="22450" y="9574"/>
                    <a:pt x="33591" y="9574"/>
                  </a:cubicBezTo>
                  <a:cubicBezTo>
                    <a:pt x="43932" y="9574"/>
                    <a:pt x="52838" y="15578"/>
                    <a:pt x="57008" y="24351"/>
                  </a:cubicBezTo>
                  <a:cubicBezTo>
                    <a:pt x="58609" y="27720"/>
                    <a:pt x="59510" y="31523"/>
                    <a:pt x="59510" y="35526"/>
                  </a:cubicBezTo>
                  <a:cubicBezTo>
                    <a:pt x="59510" y="39729"/>
                    <a:pt x="58509" y="43698"/>
                    <a:pt x="56708" y="47234"/>
                  </a:cubicBezTo>
                  <a:cubicBezTo>
                    <a:pt x="52438" y="55673"/>
                    <a:pt x="43665" y="61444"/>
                    <a:pt x="33591" y="61444"/>
                  </a:cubicBezTo>
                  <a:cubicBezTo>
                    <a:pt x="22783" y="61444"/>
                    <a:pt x="13577" y="54906"/>
                    <a:pt x="9641" y="45566"/>
                  </a:cubicBezTo>
                  <a:cubicBezTo>
                    <a:pt x="8173" y="46567"/>
                    <a:pt x="6238" y="47434"/>
                    <a:pt x="3670" y="47534"/>
                  </a:cubicBezTo>
                  <a:cubicBezTo>
                    <a:pt x="3473" y="47539"/>
                    <a:pt x="3278" y="47542"/>
                    <a:pt x="3084" y="47542"/>
                  </a:cubicBezTo>
                  <a:cubicBezTo>
                    <a:pt x="2022" y="47542"/>
                    <a:pt x="987" y="47460"/>
                    <a:pt x="0" y="47234"/>
                  </a:cubicBezTo>
                  <a:lnTo>
                    <a:pt x="0" y="47234"/>
                  </a:lnTo>
                  <a:cubicBezTo>
                    <a:pt x="4837" y="61111"/>
                    <a:pt x="18013" y="71051"/>
                    <a:pt x="33524" y="71051"/>
                  </a:cubicBezTo>
                  <a:cubicBezTo>
                    <a:pt x="53172" y="71051"/>
                    <a:pt x="69050" y="55173"/>
                    <a:pt x="69050" y="35526"/>
                  </a:cubicBezTo>
                  <a:cubicBezTo>
                    <a:pt x="69050" y="15878"/>
                    <a:pt x="53138" y="0"/>
                    <a:pt x="335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55"/>
            <p:cNvSpPr/>
            <p:nvPr/>
          </p:nvSpPr>
          <p:spPr>
            <a:xfrm>
              <a:off x="1579650" y="1270525"/>
              <a:ext cx="245200" cy="277725"/>
            </a:xfrm>
            <a:custGeom>
              <a:avLst/>
              <a:gdLst/>
              <a:ahLst/>
              <a:cxnLst/>
              <a:rect l="l" t="t" r="r" b="b"/>
              <a:pathLst>
                <a:path w="9808" h="11109" extrusionOk="0">
                  <a:moveTo>
                    <a:pt x="2635" y="0"/>
                  </a:moveTo>
                  <a:cubicBezTo>
                    <a:pt x="1668" y="1401"/>
                    <a:pt x="801" y="2869"/>
                    <a:pt x="0" y="4403"/>
                  </a:cubicBezTo>
                  <a:cubicBezTo>
                    <a:pt x="601" y="5237"/>
                    <a:pt x="1134" y="6038"/>
                    <a:pt x="1635" y="6672"/>
                  </a:cubicBezTo>
                  <a:cubicBezTo>
                    <a:pt x="2902" y="8239"/>
                    <a:pt x="4737" y="9507"/>
                    <a:pt x="6405" y="10374"/>
                  </a:cubicBezTo>
                  <a:cubicBezTo>
                    <a:pt x="6805" y="10574"/>
                    <a:pt x="7172" y="10841"/>
                    <a:pt x="7572" y="11108"/>
                  </a:cubicBezTo>
                  <a:cubicBezTo>
                    <a:pt x="8139" y="9507"/>
                    <a:pt x="8940" y="8006"/>
                    <a:pt x="9807" y="6538"/>
                  </a:cubicBezTo>
                  <a:cubicBezTo>
                    <a:pt x="6772" y="5037"/>
                    <a:pt x="4103" y="1935"/>
                    <a:pt x="2635" y="0"/>
                  </a:cubicBezTo>
                  <a:close/>
                </a:path>
              </a:pathLst>
            </a:custGeom>
            <a:solidFill>
              <a:srgbClr val="272727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55"/>
            <p:cNvSpPr/>
            <p:nvPr/>
          </p:nvSpPr>
          <p:spPr>
            <a:xfrm>
              <a:off x="1537950" y="2026900"/>
              <a:ext cx="286900" cy="159300"/>
            </a:xfrm>
            <a:custGeom>
              <a:avLst/>
              <a:gdLst/>
              <a:ahLst/>
              <a:cxnLst/>
              <a:rect l="l" t="t" r="r" b="b"/>
              <a:pathLst>
                <a:path w="11476" h="6372" extrusionOk="0">
                  <a:moveTo>
                    <a:pt x="9641" y="0"/>
                  </a:moveTo>
                  <a:cubicBezTo>
                    <a:pt x="8173" y="1001"/>
                    <a:pt x="6238" y="1868"/>
                    <a:pt x="3670" y="1968"/>
                  </a:cubicBezTo>
                  <a:cubicBezTo>
                    <a:pt x="3539" y="1972"/>
                    <a:pt x="3408" y="1973"/>
                    <a:pt x="3278" y="1973"/>
                  </a:cubicBezTo>
                  <a:cubicBezTo>
                    <a:pt x="2148" y="1973"/>
                    <a:pt x="1047" y="1848"/>
                    <a:pt x="0" y="1668"/>
                  </a:cubicBezTo>
                  <a:lnTo>
                    <a:pt x="0" y="1668"/>
                  </a:lnTo>
                  <a:cubicBezTo>
                    <a:pt x="601" y="3303"/>
                    <a:pt x="1268" y="4870"/>
                    <a:pt x="2068" y="6371"/>
                  </a:cubicBezTo>
                  <a:cubicBezTo>
                    <a:pt x="7272" y="6271"/>
                    <a:pt x="10074" y="4837"/>
                    <a:pt x="11475" y="3603"/>
                  </a:cubicBezTo>
                  <a:cubicBezTo>
                    <a:pt x="10775" y="2469"/>
                    <a:pt x="10141" y="1268"/>
                    <a:pt x="9641" y="0"/>
                  </a:cubicBezTo>
                  <a:close/>
                </a:path>
              </a:pathLst>
            </a:custGeom>
            <a:solidFill>
              <a:srgbClr val="272727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5"/>
            <p:cNvSpPr/>
            <p:nvPr/>
          </p:nvSpPr>
          <p:spPr>
            <a:xfrm>
              <a:off x="1261925" y="895075"/>
              <a:ext cx="622125" cy="902625"/>
            </a:xfrm>
            <a:custGeom>
              <a:avLst/>
              <a:gdLst/>
              <a:ahLst/>
              <a:cxnLst/>
              <a:rect l="l" t="t" r="r" b="b"/>
              <a:pathLst>
                <a:path w="24885" h="36105" extrusionOk="0">
                  <a:moveTo>
                    <a:pt x="3213" y="1"/>
                  </a:moveTo>
                  <a:cubicBezTo>
                    <a:pt x="3078" y="1"/>
                    <a:pt x="2940" y="13"/>
                    <a:pt x="2802" y="41"/>
                  </a:cubicBezTo>
                  <a:cubicBezTo>
                    <a:pt x="2302" y="108"/>
                    <a:pt x="1835" y="374"/>
                    <a:pt x="1501" y="641"/>
                  </a:cubicBezTo>
                  <a:cubicBezTo>
                    <a:pt x="1134" y="975"/>
                    <a:pt x="867" y="1308"/>
                    <a:pt x="701" y="1709"/>
                  </a:cubicBezTo>
                  <a:cubicBezTo>
                    <a:pt x="334" y="2409"/>
                    <a:pt x="167" y="3143"/>
                    <a:pt x="100" y="3910"/>
                  </a:cubicBezTo>
                  <a:cubicBezTo>
                    <a:pt x="0" y="4644"/>
                    <a:pt x="0" y="5411"/>
                    <a:pt x="33" y="6112"/>
                  </a:cubicBezTo>
                  <a:cubicBezTo>
                    <a:pt x="200" y="7546"/>
                    <a:pt x="467" y="8914"/>
                    <a:pt x="801" y="10248"/>
                  </a:cubicBezTo>
                  <a:cubicBezTo>
                    <a:pt x="1134" y="11582"/>
                    <a:pt x="1534" y="12917"/>
                    <a:pt x="2001" y="14218"/>
                  </a:cubicBezTo>
                  <a:cubicBezTo>
                    <a:pt x="2969" y="16853"/>
                    <a:pt x="4036" y="19355"/>
                    <a:pt x="5337" y="21790"/>
                  </a:cubicBezTo>
                  <a:cubicBezTo>
                    <a:pt x="5438" y="22032"/>
                    <a:pt x="5649" y="22164"/>
                    <a:pt x="5874" y="22164"/>
                  </a:cubicBezTo>
                  <a:cubicBezTo>
                    <a:pt x="6021" y="22164"/>
                    <a:pt x="6173" y="22108"/>
                    <a:pt x="6305" y="21990"/>
                  </a:cubicBezTo>
                  <a:cubicBezTo>
                    <a:pt x="6638" y="21856"/>
                    <a:pt x="6772" y="21423"/>
                    <a:pt x="6605" y="21056"/>
                  </a:cubicBezTo>
                  <a:cubicBezTo>
                    <a:pt x="5371" y="18721"/>
                    <a:pt x="4303" y="16219"/>
                    <a:pt x="3436" y="13651"/>
                  </a:cubicBezTo>
                  <a:cubicBezTo>
                    <a:pt x="2969" y="12416"/>
                    <a:pt x="2602" y="11115"/>
                    <a:pt x="2268" y="9815"/>
                  </a:cubicBezTo>
                  <a:cubicBezTo>
                    <a:pt x="1901" y="8580"/>
                    <a:pt x="1701" y="7246"/>
                    <a:pt x="1601" y="5945"/>
                  </a:cubicBezTo>
                  <a:cubicBezTo>
                    <a:pt x="1534" y="5311"/>
                    <a:pt x="1534" y="4711"/>
                    <a:pt x="1635" y="4077"/>
                  </a:cubicBezTo>
                  <a:cubicBezTo>
                    <a:pt x="1668" y="3477"/>
                    <a:pt x="1835" y="2876"/>
                    <a:pt x="2102" y="2409"/>
                  </a:cubicBezTo>
                  <a:cubicBezTo>
                    <a:pt x="2335" y="1909"/>
                    <a:pt x="2702" y="1575"/>
                    <a:pt x="3036" y="1542"/>
                  </a:cubicBezTo>
                  <a:cubicBezTo>
                    <a:pt x="3083" y="1532"/>
                    <a:pt x="3134" y="1528"/>
                    <a:pt x="3186" y="1528"/>
                  </a:cubicBezTo>
                  <a:cubicBezTo>
                    <a:pt x="3501" y="1528"/>
                    <a:pt x="3889" y="1699"/>
                    <a:pt x="4203" y="2042"/>
                  </a:cubicBezTo>
                  <a:cubicBezTo>
                    <a:pt x="4570" y="2409"/>
                    <a:pt x="4937" y="2943"/>
                    <a:pt x="5170" y="3477"/>
                  </a:cubicBezTo>
                  <a:cubicBezTo>
                    <a:pt x="5471" y="4044"/>
                    <a:pt x="5637" y="4644"/>
                    <a:pt x="5804" y="5278"/>
                  </a:cubicBezTo>
                  <a:cubicBezTo>
                    <a:pt x="6138" y="6612"/>
                    <a:pt x="6538" y="7947"/>
                    <a:pt x="7005" y="9247"/>
                  </a:cubicBezTo>
                  <a:cubicBezTo>
                    <a:pt x="7906" y="11849"/>
                    <a:pt x="9107" y="14384"/>
                    <a:pt x="10374" y="16786"/>
                  </a:cubicBezTo>
                  <a:cubicBezTo>
                    <a:pt x="11041" y="18054"/>
                    <a:pt x="11742" y="19221"/>
                    <a:pt x="12509" y="20389"/>
                  </a:cubicBezTo>
                  <a:cubicBezTo>
                    <a:pt x="12876" y="20956"/>
                    <a:pt x="13310" y="21556"/>
                    <a:pt x="13710" y="22090"/>
                  </a:cubicBezTo>
                  <a:cubicBezTo>
                    <a:pt x="14177" y="22657"/>
                    <a:pt x="14677" y="23224"/>
                    <a:pt x="15211" y="23658"/>
                  </a:cubicBezTo>
                  <a:cubicBezTo>
                    <a:pt x="16312" y="24625"/>
                    <a:pt x="17513" y="25392"/>
                    <a:pt x="18713" y="26059"/>
                  </a:cubicBezTo>
                  <a:cubicBezTo>
                    <a:pt x="19848" y="26660"/>
                    <a:pt x="20848" y="27460"/>
                    <a:pt x="21649" y="28461"/>
                  </a:cubicBezTo>
                  <a:cubicBezTo>
                    <a:pt x="22416" y="29462"/>
                    <a:pt x="23017" y="30629"/>
                    <a:pt x="23350" y="31830"/>
                  </a:cubicBezTo>
                  <a:cubicBezTo>
                    <a:pt x="23517" y="32431"/>
                    <a:pt x="23650" y="33064"/>
                    <a:pt x="23717" y="33732"/>
                  </a:cubicBezTo>
                  <a:cubicBezTo>
                    <a:pt x="23817" y="34399"/>
                    <a:pt x="23884" y="35066"/>
                    <a:pt x="23951" y="35733"/>
                  </a:cubicBezTo>
                  <a:cubicBezTo>
                    <a:pt x="23951" y="35900"/>
                    <a:pt x="24117" y="36067"/>
                    <a:pt x="24317" y="36100"/>
                  </a:cubicBezTo>
                  <a:cubicBezTo>
                    <a:pt x="24335" y="36103"/>
                    <a:pt x="24352" y="36104"/>
                    <a:pt x="24369" y="36104"/>
                  </a:cubicBezTo>
                  <a:cubicBezTo>
                    <a:pt x="24551" y="36104"/>
                    <a:pt x="24723" y="35947"/>
                    <a:pt x="24784" y="35733"/>
                  </a:cubicBezTo>
                  <a:cubicBezTo>
                    <a:pt x="24851" y="35066"/>
                    <a:pt x="24885" y="34332"/>
                    <a:pt x="24885" y="33632"/>
                  </a:cubicBezTo>
                  <a:cubicBezTo>
                    <a:pt x="24885" y="32964"/>
                    <a:pt x="24818" y="32231"/>
                    <a:pt x="24651" y="31530"/>
                  </a:cubicBezTo>
                  <a:cubicBezTo>
                    <a:pt x="24351" y="30062"/>
                    <a:pt x="23684" y="28728"/>
                    <a:pt x="22783" y="27594"/>
                  </a:cubicBezTo>
                  <a:cubicBezTo>
                    <a:pt x="21849" y="26460"/>
                    <a:pt x="20715" y="25492"/>
                    <a:pt x="19447" y="24792"/>
                  </a:cubicBezTo>
                  <a:cubicBezTo>
                    <a:pt x="18280" y="24158"/>
                    <a:pt x="17146" y="23424"/>
                    <a:pt x="16178" y="22590"/>
                  </a:cubicBezTo>
                  <a:cubicBezTo>
                    <a:pt x="15711" y="22157"/>
                    <a:pt x="15278" y="21723"/>
                    <a:pt x="14877" y="21223"/>
                  </a:cubicBezTo>
                  <a:lnTo>
                    <a:pt x="13777" y="19588"/>
                  </a:lnTo>
                  <a:cubicBezTo>
                    <a:pt x="13009" y="18454"/>
                    <a:pt x="12342" y="17287"/>
                    <a:pt x="11708" y="16119"/>
                  </a:cubicBezTo>
                  <a:cubicBezTo>
                    <a:pt x="10474" y="13751"/>
                    <a:pt x="9373" y="11282"/>
                    <a:pt x="8473" y="8747"/>
                  </a:cubicBezTo>
                  <a:cubicBezTo>
                    <a:pt x="8039" y="7479"/>
                    <a:pt x="7639" y="6212"/>
                    <a:pt x="7305" y="4911"/>
                  </a:cubicBezTo>
                  <a:cubicBezTo>
                    <a:pt x="7138" y="4210"/>
                    <a:pt x="6905" y="3477"/>
                    <a:pt x="6605" y="2809"/>
                  </a:cubicBezTo>
                  <a:cubicBezTo>
                    <a:pt x="6305" y="2142"/>
                    <a:pt x="5871" y="1475"/>
                    <a:pt x="5304" y="908"/>
                  </a:cubicBezTo>
                  <a:cubicBezTo>
                    <a:pt x="5004" y="608"/>
                    <a:pt x="4637" y="374"/>
                    <a:pt x="4203" y="208"/>
                  </a:cubicBezTo>
                  <a:cubicBezTo>
                    <a:pt x="3913" y="87"/>
                    <a:pt x="3570" y="1"/>
                    <a:pt x="3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5"/>
            <p:cNvSpPr/>
            <p:nvPr/>
          </p:nvSpPr>
          <p:spPr>
            <a:xfrm>
              <a:off x="977550" y="1112075"/>
              <a:ext cx="410300" cy="391975"/>
            </a:xfrm>
            <a:custGeom>
              <a:avLst/>
              <a:gdLst/>
              <a:ahLst/>
              <a:cxnLst/>
              <a:rect l="l" t="t" r="r" b="b"/>
              <a:pathLst>
                <a:path w="16412" h="15679" fill="none" extrusionOk="0">
                  <a:moveTo>
                    <a:pt x="16412" y="11008"/>
                  </a:moveTo>
                  <a:cubicBezTo>
                    <a:pt x="16412" y="11008"/>
                    <a:pt x="10675" y="8406"/>
                    <a:pt x="7205" y="4203"/>
                  </a:cubicBezTo>
                  <a:cubicBezTo>
                    <a:pt x="3770" y="0"/>
                    <a:pt x="0" y="2202"/>
                    <a:pt x="2535" y="7172"/>
                  </a:cubicBezTo>
                  <a:cubicBezTo>
                    <a:pt x="5071" y="12109"/>
                    <a:pt x="10675" y="15678"/>
                    <a:pt x="10675" y="15678"/>
                  </a:cubicBezTo>
                </a:path>
              </a:pathLst>
            </a:custGeom>
            <a:noFill/>
            <a:ln w="358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5"/>
            <p:cNvSpPr/>
            <p:nvPr/>
          </p:nvSpPr>
          <p:spPr>
            <a:xfrm>
              <a:off x="1183525" y="1593725"/>
              <a:ext cx="703025" cy="500475"/>
            </a:xfrm>
            <a:custGeom>
              <a:avLst/>
              <a:gdLst/>
              <a:ahLst/>
              <a:cxnLst/>
              <a:rect l="l" t="t" r="r" b="b"/>
              <a:pathLst>
                <a:path w="28121" h="20019" extrusionOk="0">
                  <a:moveTo>
                    <a:pt x="9571" y="1476"/>
                  </a:moveTo>
                  <a:cubicBezTo>
                    <a:pt x="10648" y="1476"/>
                    <a:pt x="11834" y="1903"/>
                    <a:pt x="12643" y="2650"/>
                  </a:cubicBezTo>
                  <a:cubicBezTo>
                    <a:pt x="13477" y="3417"/>
                    <a:pt x="13910" y="4685"/>
                    <a:pt x="13844" y="5919"/>
                  </a:cubicBezTo>
                  <a:cubicBezTo>
                    <a:pt x="13810" y="7120"/>
                    <a:pt x="13277" y="8321"/>
                    <a:pt x="12309" y="8821"/>
                  </a:cubicBezTo>
                  <a:cubicBezTo>
                    <a:pt x="11886" y="9047"/>
                    <a:pt x="11416" y="9129"/>
                    <a:pt x="10918" y="9129"/>
                  </a:cubicBezTo>
                  <a:cubicBezTo>
                    <a:pt x="10826" y="9129"/>
                    <a:pt x="10734" y="9127"/>
                    <a:pt x="10641" y="9121"/>
                  </a:cubicBezTo>
                  <a:cubicBezTo>
                    <a:pt x="10041" y="9021"/>
                    <a:pt x="9474" y="8854"/>
                    <a:pt x="8907" y="8588"/>
                  </a:cubicBezTo>
                  <a:cubicBezTo>
                    <a:pt x="7694" y="8030"/>
                    <a:pt x="6674" y="7183"/>
                    <a:pt x="5372" y="6489"/>
                  </a:cubicBezTo>
                  <a:lnTo>
                    <a:pt x="5372" y="6489"/>
                  </a:lnTo>
                  <a:cubicBezTo>
                    <a:pt x="5383" y="6477"/>
                    <a:pt x="5394" y="6465"/>
                    <a:pt x="5404" y="6453"/>
                  </a:cubicBezTo>
                  <a:cubicBezTo>
                    <a:pt x="5671" y="6119"/>
                    <a:pt x="5905" y="5686"/>
                    <a:pt x="6005" y="5319"/>
                  </a:cubicBezTo>
                  <a:cubicBezTo>
                    <a:pt x="6305" y="4585"/>
                    <a:pt x="6438" y="3951"/>
                    <a:pt x="6672" y="3417"/>
                  </a:cubicBezTo>
                  <a:cubicBezTo>
                    <a:pt x="6939" y="2917"/>
                    <a:pt x="7306" y="2417"/>
                    <a:pt x="7773" y="2083"/>
                  </a:cubicBezTo>
                  <a:cubicBezTo>
                    <a:pt x="8206" y="1749"/>
                    <a:pt x="8773" y="1516"/>
                    <a:pt x="9340" y="1483"/>
                  </a:cubicBezTo>
                  <a:cubicBezTo>
                    <a:pt x="9417" y="1478"/>
                    <a:pt x="9494" y="1476"/>
                    <a:pt x="9571" y="1476"/>
                  </a:cubicBezTo>
                  <a:close/>
                  <a:moveTo>
                    <a:pt x="9583" y="0"/>
                  </a:moveTo>
                  <a:cubicBezTo>
                    <a:pt x="9458" y="0"/>
                    <a:pt x="9333" y="5"/>
                    <a:pt x="9207" y="15"/>
                  </a:cubicBezTo>
                  <a:cubicBezTo>
                    <a:pt x="8373" y="115"/>
                    <a:pt x="7606" y="415"/>
                    <a:pt x="6939" y="882"/>
                  </a:cubicBezTo>
                  <a:cubicBezTo>
                    <a:pt x="6272" y="1382"/>
                    <a:pt x="5771" y="2016"/>
                    <a:pt x="5404" y="2783"/>
                  </a:cubicBezTo>
                  <a:cubicBezTo>
                    <a:pt x="5037" y="3517"/>
                    <a:pt x="4904" y="4285"/>
                    <a:pt x="4670" y="4818"/>
                  </a:cubicBezTo>
                  <a:cubicBezTo>
                    <a:pt x="4490" y="5330"/>
                    <a:pt x="4227" y="5625"/>
                    <a:pt x="3810" y="5874"/>
                  </a:cubicBezTo>
                  <a:lnTo>
                    <a:pt x="3810" y="5874"/>
                  </a:lnTo>
                  <a:cubicBezTo>
                    <a:pt x="3603" y="5833"/>
                    <a:pt x="3389" y="5810"/>
                    <a:pt x="3168" y="5810"/>
                  </a:cubicBezTo>
                  <a:cubicBezTo>
                    <a:pt x="3091" y="5810"/>
                    <a:pt x="3014" y="5813"/>
                    <a:pt x="2936" y="5819"/>
                  </a:cubicBezTo>
                  <a:cubicBezTo>
                    <a:pt x="2469" y="5852"/>
                    <a:pt x="2002" y="5986"/>
                    <a:pt x="1635" y="6253"/>
                  </a:cubicBezTo>
                  <a:cubicBezTo>
                    <a:pt x="1235" y="6486"/>
                    <a:pt x="934" y="6786"/>
                    <a:pt x="668" y="7153"/>
                  </a:cubicBezTo>
                  <a:cubicBezTo>
                    <a:pt x="434" y="7487"/>
                    <a:pt x="267" y="7854"/>
                    <a:pt x="134" y="8287"/>
                  </a:cubicBezTo>
                  <a:cubicBezTo>
                    <a:pt x="101" y="8488"/>
                    <a:pt x="0" y="8688"/>
                    <a:pt x="0" y="8955"/>
                  </a:cubicBezTo>
                  <a:cubicBezTo>
                    <a:pt x="0" y="9155"/>
                    <a:pt x="67" y="9488"/>
                    <a:pt x="134" y="9755"/>
                  </a:cubicBezTo>
                  <a:cubicBezTo>
                    <a:pt x="334" y="10289"/>
                    <a:pt x="634" y="10522"/>
                    <a:pt x="901" y="10823"/>
                  </a:cubicBezTo>
                  <a:lnTo>
                    <a:pt x="1635" y="11590"/>
                  </a:lnTo>
                  <a:cubicBezTo>
                    <a:pt x="2135" y="12023"/>
                    <a:pt x="2602" y="12524"/>
                    <a:pt x="3069" y="13024"/>
                  </a:cubicBezTo>
                  <a:lnTo>
                    <a:pt x="3770" y="13825"/>
                  </a:lnTo>
                  <a:cubicBezTo>
                    <a:pt x="4003" y="14125"/>
                    <a:pt x="4270" y="14358"/>
                    <a:pt x="4504" y="14625"/>
                  </a:cubicBezTo>
                  <a:cubicBezTo>
                    <a:pt x="6639" y="16593"/>
                    <a:pt x="9140" y="18161"/>
                    <a:pt x="11909" y="19095"/>
                  </a:cubicBezTo>
                  <a:cubicBezTo>
                    <a:pt x="13277" y="19529"/>
                    <a:pt x="14678" y="19862"/>
                    <a:pt x="16145" y="19962"/>
                  </a:cubicBezTo>
                  <a:cubicBezTo>
                    <a:pt x="16547" y="20000"/>
                    <a:pt x="16954" y="20019"/>
                    <a:pt x="17363" y="20019"/>
                  </a:cubicBezTo>
                  <a:cubicBezTo>
                    <a:pt x="18415" y="20019"/>
                    <a:pt x="19483" y="19893"/>
                    <a:pt x="20515" y="19629"/>
                  </a:cubicBezTo>
                  <a:cubicBezTo>
                    <a:pt x="21983" y="19295"/>
                    <a:pt x="23351" y="18595"/>
                    <a:pt x="24518" y="17694"/>
                  </a:cubicBezTo>
                  <a:cubicBezTo>
                    <a:pt x="25118" y="17294"/>
                    <a:pt x="25686" y="16794"/>
                    <a:pt x="26186" y="16260"/>
                  </a:cubicBezTo>
                  <a:cubicBezTo>
                    <a:pt x="26453" y="15960"/>
                    <a:pt x="26686" y="15693"/>
                    <a:pt x="26953" y="15426"/>
                  </a:cubicBezTo>
                  <a:cubicBezTo>
                    <a:pt x="27187" y="15126"/>
                    <a:pt x="27420" y="14859"/>
                    <a:pt x="27654" y="14492"/>
                  </a:cubicBezTo>
                  <a:cubicBezTo>
                    <a:pt x="27687" y="14425"/>
                    <a:pt x="27754" y="14358"/>
                    <a:pt x="27920" y="14325"/>
                  </a:cubicBezTo>
                  <a:cubicBezTo>
                    <a:pt x="28121" y="13858"/>
                    <a:pt x="27920" y="13324"/>
                    <a:pt x="27453" y="13158"/>
                  </a:cubicBezTo>
                  <a:cubicBezTo>
                    <a:pt x="27331" y="13105"/>
                    <a:pt x="27205" y="13080"/>
                    <a:pt x="27081" y="13080"/>
                  </a:cubicBezTo>
                  <a:cubicBezTo>
                    <a:pt x="26733" y="13080"/>
                    <a:pt x="26409" y="13280"/>
                    <a:pt x="26286" y="13625"/>
                  </a:cubicBezTo>
                  <a:cubicBezTo>
                    <a:pt x="26186" y="13825"/>
                    <a:pt x="25986" y="14158"/>
                    <a:pt x="25819" y="14425"/>
                  </a:cubicBezTo>
                  <a:cubicBezTo>
                    <a:pt x="25652" y="14692"/>
                    <a:pt x="25452" y="14959"/>
                    <a:pt x="25252" y="15192"/>
                  </a:cubicBezTo>
                  <a:cubicBezTo>
                    <a:pt x="24818" y="15693"/>
                    <a:pt x="24351" y="16160"/>
                    <a:pt x="23818" y="16527"/>
                  </a:cubicBezTo>
                  <a:cubicBezTo>
                    <a:pt x="22783" y="17327"/>
                    <a:pt x="21583" y="17928"/>
                    <a:pt x="20315" y="18261"/>
                  </a:cubicBezTo>
                  <a:cubicBezTo>
                    <a:pt x="19468" y="18490"/>
                    <a:pt x="18573" y="18578"/>
                    <a:pt x="17664" y="18578"/>
                  </a:cubicBezTo>
                  <a:cubicBezTo>
                    <a:pt x="17249" y="18578"/>
                    <a:pt x="16831" y="18559"/>
                    <a:pt x="16412" y="18528"/>
                  </a:cubicBezTo>
                  <a:cubicBezTo>
                    <a:pt x="15078" y="18428"/>
                    <a:pt x="13744" y="18161"/>
                    <a:pt x="12476" y="17761"/>
                  </a:cubicBezTo>
                  <a:cubicBezTo>
                    <a:pt x="9941" y="16927"/>
                    <a:pt x="7606" y="15459"/>
                    <a:pt x="5638" y="13625"/>
                  </a:cubicBezTo>
                  <a:cubicBezTo>
                    <a:pt x="5404" y="13424"/>
                    <a:pt x="5137" y="13158"/>
                    <a:pt x="4937" y="12924"/>
                  </a:cubicBezTo>
                  <a:lnTo>
                    <a:pt x="4237" y="12157"/>
                  </a:lnTo>
                  <a:cubicBezTo>
                    <a:pt x="3736" y="11623"/>
                    <a:pt x="3236" y="11123"/>
                    <a:pt x="2736" y="10622"/>
                  </a:cubicBezTo>
                  <a:lnTo>
                    <a:pt x="1969" y="9922"/>
                  </a:lnTo>
                  <a:cubicBezTo>
                    <a:pt x="1768" y="9688"/>
                    <a:pt x="1568" y="9455"/>
                    <a:pt x="1502" y="9321"/>
                  </a:cubicBezTo>
                  <a:cubicBezTo>
                    <a:pt x="1468" y="9288"/>
                    <a:pt x="1468" y="9188"/>
                    <a:pt x="1468" y="9121"/>
                  </a:cubicBezTo>
                  <a:cubicBezTo>
                    <a:pt x="1468" y="8988"/>
                    <a:pt x="1502" y="8854"/>
                    <a:pt x="1568" y="8754"/>
                  </a:cubicBezTo>
                  <a:cubicBezTo>
                    <a:pt x="1635" y="8454"/>
                    <a:pt x="1735" y="8187"/>
                    <a:pt x="1902" y="7987"/>
                  </a:cubicBezTo>
                  <a:cubicBezTo>
                    <a:pt x="2169" y="7520"/>
                    <a:pt x="2602" y="7287"/>
                    <a:pt x="3103" y="7253"/>
                  </a:cubicBezTo>
                  <a:cubicBezTo>
                    <a:pt x="3161" y="7246"/>
                    <a:pt x="3220" y="7242"/>
                    <a:pt x="3280" y="7242"/>
                  </a:cubicBezTo>
                  <a:cubicBezTo>
                    <a:pt x="3729" y="7242"/>
                    <a:pt x="4207" y="7451"/>
                    <a:pt x="4737" y="7687"/>
                  </a:cubicBezTo>
                  <a:cubicBezTo>
                    <a:pt x="5838" y="8287"/>
                    <a:pt x="7005" y="9188"/>
                    <a:pt x="8340" y="9822"/>
                  </a:cubicBezTo>
                  <a:cubicBezTo>
                    <a:pt x="9074" y="10155"/>
                    <a:pt x="9807" y="10422"/>
                    <a:pt x="10608" y="10489"/>
                  </a:cubicBezTo>
                  <a:cubicBezTo>
                    <a:pt x="10720" y="10494"/>
                    <a:pt x="10834" y="10496"/>
                    <a:pt x="10947" y="10496"/>
                  </a:cubicBezTo>
                  <a:cubicBezTo>
                    <a:pt x="11641" y="10496"/>
                    <a:pt x="12350" y="10395"/>
                    <a:pt x="13010" y="10022"/>
                  </a:cubicBezTo>
                  <a:cubicBezTo>
                    <a:pt x="13777" y="9655"/>
                    <a:pt x="14344" y="8955"/>
                    <a:pt x="14744" y="8254"/>
                  </a:cubicBezTo>
                  <a:cubicBezTo>
                    <a:pt x="15078" y="7520"/>
                    <a:pt x="15245" y="6753"/>
                    <a:pt x="15278" y="5952"/>
                  </a:cubicBezTo>
                  <a:cubicBezTo>
                    <a:pt x="15311" y="5152"/>
                    <a:pt x="15178" y="4351"/>
                    <a:pt x="14945" y="3617"/>
                  </a:cubicBezTo>
                  <a:cubicBezTo>
                    <a:pt x="14678" y="2850"/>
                    <a:pt x="14277" y="2116"/>
                    <a:pt x="13644" y="1583"/>
                  </a:cubicBezTo>
                  <a:cubicBezTo>
                    <a:pt x="13010" y="1016"/>
                    <a:pt x="12343" y="649"/>
                    <a:pt x="11609" y="348"/>
                  </a:cubicBezTo>
                  <a:cubicBezTo>
                    <a:pt x="10957" y="150"/>
                    <a:pt x="10282" y="0"/>
                    <a:pt x="9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5"/>
            <p:cNvSpPr/>
            <p:nvPr/>
          </p:nvSpPr>
          <p:spPr>
            <a:xfrm>
              <a:off x="1141000" y="1418850"/>
              <a:ext cx="475350" cy="402425"/>
            </a:xfrm>
            <a:custGeom>
              <a:avLst/>
              <a:gdLst/>
              <a:ahLst/>
              <a:cxnLst/>
              <a:rect l="l" t="t" r="r" b="b"/>
              <a:pathLst>
                <a:path w="19014" h="16097" extrusionOk="0">
                  <a:moveTo>
                    <a:pt x="11700" y="1"/>
                  </a:moveTo>
                  <a:cubicBezTo>
                    <a:pt x="11592" y="1"/>
                    <a:pt x="11483" y="2"/>
                    <a:pt x="11375" y="5"/>
                  </a:cubicBezTo>
                  <a:cubicBezTo>
                    <a:pt x="10074" y="38"/>
                    <a:pt x="8807" y="272"/>
                    <a:pt x="7572" y="639"/>
                  </a:cubicBezTo>
                  <a:cubicBezTo>
                    <a:pt x="6338" y="1039"/>
                    <a:pt x="5171" y="1606"/>
                    <a:pt x="4137" y="2473"/>
                  </a:cubicBezTo>
                  <a:cubicBezTo>
                    <a:pt x="3136" y="3307"/>
                    <a:pt x="2302" y="4341"/>
                    <a:pt x="1701" y="5509"/>
                  </a:cubicBezTo>
                  <a:cubicBezTo>
                    <a:pt x="1068" y="6676"/>
                    <a:pt x="701" y="7944"/>
                    <a:pt x="501" y="9178"/>
                  </a:cubicBezTo>
                  <a:cubicBezTo>
                    <a:pt x="234" y="10479"/>
                    <a:pt x="200" y="11713"/>
                    <a:pt x="67" y="12881"/>
                  </a:cubicBezTo>
                  <a:cubicBezTo>
                    <a:pt x="0" y="13615"/>
                    <a:pt x="34" y="14315"/>
                    <a:pt x="367" y="15049"/>
                  </a:cubicBezTo>
                  <a:cubicBezTo>
                    <a:pt x="467" y="15216"/>
                    <a:pt x="601" y="15449"/>
                    <a:pt x="767" y="15616"/>
                  </a:cubicBezTo>
                  <a:cubicBezTo>
                    <a:pt x="901" y="15783"/>
                    <a:pt x="1134" y="15950"/>
                    <a:pt x="1435" y="16016"/>
                  </a:cubicBezTo>
                  <a:cubicBezTo>
                    <a:pt x="1582" y="16071"/>
                    <a:pt x="1739" y="16096"/>
                    <a:pt x="1895" y="16096"/>
                  </a:cubicBezTo>
                  <a:cubicBezTo>
                    <a:pt x="2022" y="16096"/>
                    <a:pt x="2149" y="16080"/>
                    <a:pt x="2269" y="16050"/>
                  </a:cubicBezTo>
                  <a:cubicBezTo>
                    <a:pt x="2535" y="16016"/>
                    <a:pt x="2769" y="15950"/>
                    <a:pt x="2936" y="15816"/>
                  </a:cubicBezTo>
                  <a:cubicBezTo>
                    <a:pt x="2936" y="15799"/>
                    <a:pt x="2944" y="15791"/>
                    <a:pt x="2948" y="15791"/>
                  </a:cubicBezTo>
                  <a:cubicBezTo>
                    <a:pt x="2952" y="15791"/>
                    <a:pt x="2952" y="15799"/>
                    <a:pt x="2936" y="15816"/>
                  </a:cubicBezTo>
                  <a:cubicBezTo>
                    <a:pt x="3303" y="15583"/>
                    <a:pt x="3369" y="15116"/>
                    <a:pt x="3136" y="14749"/>
                  </a:cubicBezTo>
                  <a:cubicBezTo>
                    <a:pt x="2988" y="14516"/>
                    <a:pt x="2760" y="14404"/>
                    <a:pt x="2528" y="14404"/>
                  </a:cubicBezTo>
                  <a:cubicBezTo>
                    <a:pt x="2393" y="14404"/>
                    <a:pt x="2257" y="14442"/>
                    <a:pt x="2135" y="14515"/>
                  </a:cubicBezTo>
                  <a:cubicBezTo>
                    <a:pt x="1968" y="14615"/>
                    <a:pt x="1868" y="14615"/>
                    <a:pt x="1868" y="14615"/>
                  </a:cubicBezTo>
                  <a:cubicBezTo>
                    <a:pt x="1868" y="14615"/>
                    <a:pt x="1735" y="14515"/>
                    <a:pt x="1668" y="14348"/>
                  </a:cubicBezTo>
                  <a:cubicBezTo>
                    <a:pt x="1468" y="13981"/>
                    <a:pt x="1401" y="13448"/>
                    <a:pt x="1468" y="12947"/>
                  </a:cubicBezTo>
                  <a:cubicBezTo>
                    <a:pt x="1535" y="11680"/>
                    <a:pt x="1568" y="10512"/>
                    <a:pt x="1802" y="9345"/>
                  </a:cubicBezTo>
                  <a:cubicBezTo>
                    <a:pt x="1968" y="8244"/>
                    <a:pt x="2302" y="7110"/>
                    <a:pt x="2836" y="6109"/>
                  </a:cubicBezTo>
                  <a:cubicBezTo>
                    <a:pt x="3336" y="5108"/>
                    <a:pt x="4036" y="4174"/>
                    <a:pt x="4904" y="3474"/>
                  </a:cubicBezTo>
                  <a:cubicBezTo>
                    <a:pt x="5738" y="2773"/>
                    <a:pt x="6838" y="2273"/>
                    <a:pt x="7906" y="1940"/>
                  </a:cubicBezTo>
                  <a:cubicBezTo>
                    <a:pt x="9040" y="1606"/>
                    <a:pt x="10174" y="1406"/>
                    <a:pt x="11342" y="1406"/>
                  </a:cubicBezTo>
                  <a:cubicBezTo>
                    <a:pt x="11508" y="1396"/>
                    <a:pt x="11675" y="1392"/>
                    <a:pt x="11842" y="1392"/>
                  </a:cubicBezTo>
                  <a:cubicBezTo>
                    <a:pt x="12840" y="1392"/>
                    <a:pt x="13824" y="1563"/>
                    <a:pt x="14711" y="1906"/>
                  </a:cubicBezTo>
                  <a:cubicBezTo>
                    <a:pt x="15745" y="2273"/>
                    <a:pt x="16712" y="2840"/>
                    <a:pt x="17379" y="3674"/>
                  </a:cubicBezTo>
                  <a:lnTo>
                    <a:pt x="17479" y="3774"/>
                  </a:lnTo>
                  <a:cubicBezTo>
                    <a:pt x="17646" y="3941"/>
                    <a:pt x="17863" y="4024"/>
                    <a:pt x="18080" y="4024"/>
                  </a:cubicBezTo>
                  <a:cubicBezTo>
                    <a:pt x="18297" y="4024"/>
                    <a:pt x="18514" y="3941"/>
                    <a:pt x="18680" y="3774"/>
                  </a:cubicBezTo>
                  <a:cubicBezTo>
                    <a:pt x="19014" y="3441"/>
                    <a:pt x="19014" y="2874"/>
                    <a:pt x="18680" y="2573"/>
                  </a:cubicBezTo>
                  <a:cubicBezTo>
                    <a:pt x="17680" y="1539"/>
                    <a:pt x="16479" y="905"/>
                    <a:pt x="15211" y="505"/>
                  </a:cubicBezTo>
                  <a:cubicBezTo>
                    <a:pt x="14080" y="169"/>
                    <a:pt x="12892" y="1"/>
                    <a:pt x="117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55"/>
            <p:cNvSpPr/>
            <p:nvPr/>
          </p:nvSpPr>
          <p:spPr>
            <a:xfrm>
              <a:off x="1356975" y="1638275"/>
              <a:ext cx="113450" cy="199350"/>
            </a:xfrm>
            <a:custGeom>
              <a:avLst/>
              <a:gdLst/>
              <a:ahLst/>
              <a:cxnLst/>
              <a:rect l="l" t="t" r="r" b="b"/>
              <a:pathLst>
                <a:path w="4538" h="7974" fill="none" extrusionOk="0">
                  <a:moveTo>
                    <a:pt x="1" y="1"/>
                  </a:moveTo>
                  <a:cubicBezTo>
                    <a:pt x="1" y="1"/>
                    <a:pt x="534" y="4371"/>
                    <a:pt x="4537" y="7973"/>
                  </a:cubicBezTo>
                </a:path>
              </a:pathLst>
            </a:custGeom>
            <a:noFill/>
            <a:ln w="35850" cap="rnd" cmpd="sng">
              <a:solidFill>
                <a:srgbClr val="2B33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55"/>
            <p:cNvSpPr/>
            <p:nvPr/>
          </p:nvSpPr>
          <p:spPr>
            <a:xfrm>
              <a:off x="1778950" y="1504025"/>
              <a:ext cx="271875" cy="618800"/>
            </a:xfrm>
            <a:custGeom>
              <a:avLst/>
              <a:gdLst/>
              <a:ahLst/>
              <a:cxnLst/>
              <a:rect l="l" t="t" r="r" b="b"/>
              <a:pathLst>
                <a:path w="10875" h="24752" fill="none" extrusionOk="0">
                  <a:moveTo>
                    <a:pt x="634" y="2669"/>
                  </a:moveTo>
                  <a:cubicBezTo>
                    <a:pt x="1702" y="1001"/>
                    <a:pt x="3103" y="0"/>
                    <a:pt x="4537" y="0"/>
                  </a:cubicBezTo>
                  <a:cubicBezTo>
                    <a:pt x="8040" y="0"/>
                    <a:pt x="10875" y="5538"/>
                    <a:pt x="10875" y="12376"/>
                  </a:cubicBezTo>
                  <a:cubicBezTo>
                    <a:pt x="10875" y="19214"/>
                    <a:pt x="8040" y="24751"/>
                    <a:pt x="4537" y="24751"/>
                  </a:cubicBezTo>
                  <a:cubicBezTo>
                    <a:pt x="2736" y="24751"/>
                    <a:pt x="1135" y="23284"/>
                    <a:pt x="1" y="20949"/>
                  </a:cubicBezTo>
                </a:path>
              </a:pathLst>
            </a:custGeom>
            <a:noFill/>
            <a:ln w="358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55"/>
            <p:cNvSpPr/>
            <p:nvPr/>
          </p:nvSpPr>
          <p:spPr>
            <a:xfrm>
              <a:off x="1950750" y="1443150"/>
              <a:ext cx="1011575" cy="142625"/>
            </a:xfrm>
            <a:custGeom>
              <a:avLst/>
              <a:gdLst/>
              <a:ahLst/>
              <a:cxnLst/>
              <a:rect l="l" t="t" r="r" b="b"/>
              <a:pathLst>
                <a:path w="40463" h="5705" fill="none" extrusionOk="0">
                  <a:moveTo>
                    <a:pt x="0" y="3269"/>
                  </a:moveTo>
                  <a:cubicBezTo>
                    <a:pt x="6338" y="34"/>
                    <a:pt x="13109" y="0"/>
                    <a:pt x="18313" y="2302"/>
                  </a:cubicBezTo>
                  <a:cubicBezTo>
                    <a:pt x="24151" y="4837"/>
                    <a:pt x="29421" y="5704"/>
                    <a:pt x="33991" y="3970"/>
                  </a:cubicBezTo>
                  <a:cubicBezTo>
                    <a:pt x="35859" y="3269"/>
                    <a:pt x="38127" y="2535"/>
                    <a:pt x="40462" y="2168"/>
                  </a:cubicBezTo>
                </a:path>
              </a:pathLst>
            </a:custGeom>
            <a:noFill/>
            <a:ln w="358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5"/>
            <p:cNvSpPr/>
            <p:nvPr/>
          </p:nvSpPr>
          <p:spPr>
            <a:xfrm>
              <a:off x="1969925" y="2017725"/>
              <a:ext cx="984050" cy="140950"/>
            </a:xfrm>
            <a:custGeom>
              <a:avLst/>
              <a:gdLst/>
              <a:ahLst/>
              <a:cxnLst/>
              <a:rect l="l" t="t" r="r" b="b"/>
              <a:pathLst>
                <a:path w="39362" h="5638" fill="none" extrusionOk="0">
                  <a:moveTo>
                    <a:pt x="0" y="2569"/>
                  </a:moveTo>
                  <a:cubicBezTo>
                    <a:pt x="5971" y="0"/>
                    <a:pt x="12142" y="67"/>
                    <a:pt x="17012" y="2202"/>
                  </a:cubicBezTo>
                  <a:cubicBezTo>
                    <a:pt x="22850" y="4737"/>
                    <a:pt x="28087" y="5638"/>
                    <a:pt x="32690" y="3870"/>
                  </a:cubicBezTo>
                  <a:cubicBezTo>
                    <a:pt x="34592" y="3136"/>
                    <a:pt x="36927" y="2402"/>
                    <a:pt x="39362" y="2035"/>
                  </a:cubicBezTo>
                </a:path>
              </a:pathLst>
            </a:custGeom>
            <a:noFill/>
            <a:ln w="35850" cap="rnd" cmpd="sng">
              <a:solidFill>
                <a:srgbClr val="2B33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55"/>
            <p:cNvSpPr/>
            <p:nvPr/>
          </p:nvSpPr>
          <p:spPr>
            <a:xfrm>
              <a:off x="1768950" y="1127075"/>
              <a:ext cx="1255925" cy="1296800"/>
            </a:xfrm>
            <a:custGeom>
              <a:avLst/>
              <a:gdLst/>
              <a:ahLst/>
              <a:cxnLst/>
              <a:rect l="l" t="t" r="r" b="b"/>
              <a:pathLst>
                <a:path w="50237" h="51872" fill="none" extrusionOk="0">
                  <a:moveTo>
                    <a:pt x="0" y="16846"/>
                  </a:moveTo>
                  <a:cubicBezTo>
                    <a:pt x="3670" y="7006"/>
                    <a:pt x="13143" y="1"/>
                    <a:pt x="24284" y="1"/>
                  </a:cubicBezTo>
                  <a:cubicBezTo>
                    <a:pt x="38628" y="1"/>
                    <a:pt x="50236" y="11642"/>
                    <a:pt x="50236" y="25953"/>
                  </a:cubicBezTo>
                  <a:cubicBezTo>
                    <a:pt x="50236" y="40263"/>
                    <a:pt x="38595" y="51871"/>
                    <a:pt x="24284" y="51871"/>
                  </a:cubicBezTo>
                  <a:cubicBezTo>
                    <a:pt x="13543" y="51871"/>
                    <a:pt x="4270" y="45333"/>
                    <a:pt x="367" y="35993"/>
                  </a:cubicBezTo>
                </a:path>
              </a:pathLst>
            </a:custGeom>
            <a:noFill/>
            <a:ln w="358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55"/>
            <p:cNvSpPr/>
            <p:nvPr/>
          </p:nvSpPr>
          <p:spPr>
            <a:xfrm>
              <a:off x="1537950" y="888575"/>
              <a:ext cx="1726250" cy="1776300"/>
            </a:xfrm>
            <a:custGeom>
              <a:avLst/>
              <a:gdLst/>
              <a:ahLst/>
              <a:cxnLst/>
              <a:rect l="l" t="t" r="r" b="b"/>
              <a:pathLst>
                <a:path w="69050" h="71052" fill="none" extrusionOk="0">
                  <a:moveTo>
                    <a:pt x="1735" y="19681"/>
                  </a:moveTo>
                  <a:cubicBezTo>
                    <a:pt x="7572" y="8006"/>
                    <a:pt x="19614" y="1"/>
                    <a:pt x="33524" y="1"/>
                  </a:cubicBezTo>
                  <a:cubicBezTo>
                    <a:pt x="53138" y="1"/>
                    <a:pt x="69050" y="15879"/>
                    <a:pt x="69050" y="35526"/>
                  </a:cubicBezTo>
                  <a:cubicBezTo>
                    <a:pt x="69050" y="55173"/>
                    <a:pt x="53172" y="71051"/>
                    <a:pt x="33524" y="71051"/>
                  </a:cubicBezTo>
                  <a:cubicBezTo>
                    <a:pt x="18013" y="71051"/>
                    <a:pt x="4837" y="61144"/>
                    <a:pt x="0" y="47234"/>
                  </a:cubicBezTo>
                </a:path>
              </a:pathLst>
            </a:custGeom>
            <a:noFill/>
            <a:ln w="358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5"/>
            <p:cNvSpPr/>
            <p:nvPr/>
          </p:nvSpPr>
          <p:spPr>
            <a:xfrm>
              <a:off x="2144200" y="1634950"/>
              <a:ext cx="137625" cy="143450"/>
            </a:xfrm>
            <a:custGeom>
              <a:avLst/>
              <a:gdLst/>
              <a:ahLst/>
              <a:cxnLst/>
              <a:rect l="l" t="t" r="r" b="b"/>
              <a:pathLst>
                <a:path w="5505" h="5738" extrusionOk="0">
                  <a:moveTo>
                    <a:pt x="3203" y="601"/>
                  </a:moveTo>
                  <a:cubicBezTo>
                    <a:pt x="3770" y="601"/>
                    <a:pt x="4137" y="801"/>
                    <a:pt x="4371" y="1201"/>
                  </a:cubicBezTo>
                  <a:cubicBezTo>
                    <a:pt x="4604" y="1601"/>
                    <a:pt x="4671" y="2169"/>
                    <a:pt x="4538" y="2869"/>
                  </a:cubicBezTo>
                  <a:cubicBezTo>
                    <a:pt x="4404" y="3570"/>
                    <a:pt x="4137" y="4137"/>
                    <a:pt x="3737" y="4537"/>
                  </a:cubicBezTo>
                  <a:cubicBezTo>
                    <a:pt x="3337" y="4937"/>
                    <a:pt x="2836" y="5137"/>
                    <a:pt x="2303" y="5137"/>
                  </a:cubicBezTo>
                  <a:cubicBezTo>
                    <a:pt x="1769" y="5137"/>
                    <a:pt x="1369" y="4937"/>
                    <a:pt x="1135" y="4537"/>
                  </a:cubicBezTo>
                  <a:cubicBezTo>
                    <a:pt x="902" y="4137"/>
                    <a:pt x="835" y="3570"/>
                    <a:pt x="968" y="2869"/>
                  </a:cubicBezTo>
                  <a:cubicBezTo>
                    <a:pt x="1102" y="2169"/>
                    <a:pt x="1402" y="1601"/>
                    <a:pt x="1802" y="1201"/>
                  </a:cubicBezTo>
                  <a:cubicBezTo>
                    <a:pt x="2203" y="801"/>
                    <a:pt x="2670" y="601"/>
                    <a:pt x="3203" y="601"/>
                  </a:cubicBezTo>
                  <a:close/>
                  <a:moveTo>
                    <a:pt x="3337" y="0"/>
                  </a:moveTo>
                  <a:cubicBezTo>
                    <a:pt x="2536" y="0"/>
                    <a:pt x="1869" y="267"/>
                    <a:pt x="1302" y="768"/>
                  </a:cubicBezTo>
                  <a:cubicBezTo>
                    <a:pt x="735" y="1301"/>
                    <a:pt x="368" y="2002"/>
                    <a:pt x="201" y="2869"/>
                  </a:cubicBezTo>
                  <a:cubicBezTo>
                    <a:pt x="1" y="3736"/>
                    <a:pt x="101" y="4437"/>
                    <a:pt x="468" y="4971"/>
                  </a:cubicBezTo>
                  <a:cubicBezTo>
                    <a:pt x="835" y="5471"/>
                    <a:pt x="1402" y="5738"/>
                    <a:pt x="2169" y="5738"/>
                  </a:cubicBezTo>
                  <a:cubicBezTo>
                    <a:pt x="2970" y="5738"/>
                    <a:pt x="3637" y="5471"/>
                    <a:pt x="4204" y="4971"/>
                  </a:cubicBezTo>
                  <a:cubicBezTo>
                    <a:pt x="4771" y="4437"/>
                    <a:pt x="5138" y="3736"/>
                    <a:pt x="5338" y="2869"/>
                  </a:cubicBezTo>
                  <a:cubicBezTo>
                    <a:pt x="5505" y="2002"/>
                    <a:pt x="5405" y="1301"/>
                    <a:pt x="5038" y="768"/>
                  </a:cubicBezTo>
                  <a:cubicBezTo>
                    <a:pt x="4671" y="267"/>
                    <a:pt x="4104" y="0"/>
                    <a:pt x="3337" y="0"/>
                  </a:cubicBezTo>
                  <a:close/>
                </a:path>
              </a:pathLst>
            </a:custGeom>
            <a:solidFill>
              <a:srgbClr val="EDE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5"/>
            <p:cNvSpPr/>
            <p:nvPr/>
          </p:nvSpPr>
          <p:spPr>
            <a:xfrm>
              <a:off x="2292650" y="1637450"/>
              <a:ext cx="132625" cy="138450"/>
            </a:xfrm>
            <a:custGeom>
              <a:avLst/>
              <a:gdLst/>
              <a:ahLst/>
              <a:cxnLst/>
              <a:rect l="l" t="t" r="r" b="b"/>
              <a:pathLst>
                <a:path w="5305" h="5538" extrusionOk="0">
                  <a:moveTo>
                    <a:pt x="1101" y="0"/>
                  </a:moveTo>
                  <a:lnTo>
                    <a:pt x="1" y="5538"/>
                  </a:lnTo>
                  <a:lnTo>
                    <a:pt x="768" y="5538"/>
                  </a:lnTo>
                  <a:lnTo>
                    <a:pt x="1301" y="2869"/>
                  </a:lnTo>
                  <a:lnTo>
                    <a:pt x="3436" y="5538"/>
                  </a:lnTo>
                  <a:lnTo>
                    <a:pt x="4404" y="5538"/>
                  </a:lnTo>
                  <a:lnTo>
                    <a:pt x="2035" y="2569"/>
                  </a:lnTo>
                  <a:lnTo>
                    <a:pt x="5304" y="0"/>
                  </a:lnTo>
                  <a:lnTo>
                    <a:pt x="4337" y="0"/>
                  </a:lnTo>
                  <a:lnTo>
                    <a:pt x="1402" y="2335"/>
                  </a:lnTo>
                  <a:lnTo>
                    <a:pt x="1402" y="2335"/>
                  </a:lnTo>
                  <a:lnTo>
                    <a:pt x="1869" y="0"/>
                  </a:lnTo>
                  <a:close/>
                </a:path>
              </a:pathLst>
            </a:custGeom>
            <a:solidFill>
              <a:srgbClr val="EDE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5"/>
            <p:cNvSpPr/>
            <p:nvPr/>
          </p:nvSpPr>
          <p:spPr>
            <a:xfrm>
              <a:off x="2396900" y="1637450"/>
              <a:ext cx="127600" cy="138450"/>
            </a:xfrm>
            <a:custGeom>
              <a:avLst/>
              <a:gdLst/>
              <a:ahLst/>
              <a:cxnLst/>
              <a:rect l="l" t="t" r="r" b="b"/>
              <a:pathLst>
                <a:path w="5104" h="5538" extrusionOk="0">
                  <a:moveTo>
                    <a:pt x="3503" y="734"/>
                  </a:moveTo>
                  <a:lnTo>
                    <a:pt x="3970" y="3503"/>
                  </a:lnTo>
                  <a:lnTo>
                    <a:pt x="1935" y="3503"/>
                  </a:lnTo>
                  <a:lnTo>
                    <a:pt x="3503" y="734"/>
                  </a:lnTo>
                  <a:close/>
                  <a:moveTo>
                    <a:pt x="3236" y="0"/>
                  </a:moveTo>
                  <a:lnTo>
                    <a:pt x="0" y="5538"/>
                  </a:lnTo>
                  <a:lnTo>
                    <a:pt x="801" y="5538"/>
                  </a:lnTo>
                  <a:lnTo>
                    <a:pt x="1601" y="4103"/>
                  </a:lnTo>
                  <a:lnTo>
                    <a:pt x="4103" y="4103"/>
                  </a:lnTo>
                  <a:lnTo>
                    <a:pt x="4303" y="5538"/>
                  </a:lnTo>
                  <a:lnTo>
                    <a:pt x="5104" y="5538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rgbClr val="EDE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5"/>
            <p:cNvSpPr/>
            <p:nvPr/>
          </p:nvSpPr>
          <p:spPr>
            <a:xfrm>
              <a:off x="2537825" y="1637450"/>
              <a:ext cx="117600" cy="138450"/>
            </a:xfrm>
            <a:custGeom>
              <a:avLst/>
              <a:gdLst/>
              <a:ahLst/>
              <a:cxnLst/>
              <a:rect l="l" t="t" r="r" b="b"/>
              <a:pathLst>
                <a:path w="4704" h="5538" extrusionOk="0">
                  <a:moveTo>
                    <a:pt x="1" y="0"/>
                  </a:moveTo>
                  <a:lnTo>
                    <a:pt x="1402" y="2902"/>
                  </a:lnTo>
                  <a:lnTo>
                    <a:pt x="868" y="5538"/>
                  </a:lnTo>
                  <a:lnTo>
                    <a:pt x="1635" y="5538"/>
                  </a:lnTo>
                  <a:lnTo>
                    <a:pt x="2169" y="2902"/>
                  </a:lnTo>
                  <a:lnTo>
                    <a:pt x="4704" y="0"/>
                  </a:lnTo>
                  <a:lnTo>
                    <a:pt x="3903" y="0"/>
                  </a:lnTo>
                  <a:lnTo>
                    <a:pt x="1902" y="2269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EDE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5"/>
            <p:cNvSpPr/>
            <p:nvPr/>
          </p:nvSpPr>
          <p:spPr>
            <a:xfrm>
              <a:off x="2656250" y="1637450"/>
              <a:ext cx="45875" cy="138450"/>
            </a:xfrm>
            <a:custGeom>
              <a:avLst/>
              <a:gdLst/>
              <a:ahLst/>
              <a:cxnLst/>
              <a:rect l="l" t="t" r="r" b="b"/>
              <a:pathLst>
                <a:path w="1835" h="5538" extrusionOk="0">
                  <a:moveTo>
                    <a:pt x="1101" y="0"/>
                  </a:moveTo>
                  <a:lnTo>
                    <a:pt x="601" y="2435"/>
                  </a:lnTo>
                  <a:lnTo>
                    <a:pt x="434" y="3736"/>
                  </a:lnTo>
                  <a:lnTo>
                    <a:pt x="1034" y="3736"/>
                  </a:lnTo>
                  <a:lnTo>
                    <a:pt x="1368" y="2435"/>
                  </a:lnTo>
                  <a:lnTo>
                    <a:pt x="1835" y="0"/>
                  </a:lnTo>
                  <a:close/>
                  <a:moveTo>
                    <a:pt x="167" y="4604"/>
                  </a:moveTo>
                  <a:lnTo>
                    <a:pt x="0" y="5538"/>
                  </a:lnTo>
                  <a:lnTo>
                    <a:pt x="734" y="5538"/>
                  </a:lnTo>
                  <a:lnTo>
                    <a:pt x="934" y="4604"/>
                  </a:lnTo>
                  <a:close/>
                </a:path>
              </a:pathLst>
            </a:custGeom>
            <a:solidFill>
              <a:srgbClr val="EDE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55"/>
            <p:cNvSpPr/>
            <p:nvPr/>
          </p:nvSpPr>
          <p:spPr>
            <a:xfrm>
              <a:off x="2144200" y="1816750"/>
              <a:ext cx="137625" cy="144275"/>
            </a:xfrm>
            <a:custGeom>
              <a:avLst/>
              <a:gdLst/>
              <a:ahLst/>
              <a:cxnLst/>
              <a:rect l="l" t="t" r="r" b="b"/>
              <a:pathLst>
                <a:path w="5505" h="5771" extrusionOk="0">
                  <a:moveTo>
                    <a:pt x="3203" y="634"/>
                  </a:moveTo>
                  <a:cubicBezTo>
                    <a:pt x="3737" y="634"/>
                    <a:pt x="4137" y="834"/>
                    <a:pt x="4371" y="1234"/>
                  </a:cubicBezTo>
                  <a:cubicBezTo>
                    <a:pt x="4604" y="1635"/>
                    <a:pt x="4671" y="2202"/>
                    <a:pt x="4538" y="2902"/>
                  </a:cubicBezTo>
                  <a:cubicBezTo>
                    <a:pt x="4404" y="3603"/>
                    <a:pt x="4137" y="4136"/>
                    <a:pt x="3737" y="4537"/>
                  </a:cubicBezTo>
                  <a:cubicBezTo>
                    <a:pt x="3337" y="4970"/>
                    <a:pt x="2836" y="5171"/>
                    <a:pt x="2303" y="5171"/>
                  </a:cubicBezTo>
                  <a:cubicBezTo>
                    <a:pt x="1769" y="5171"/>
                    <a:pt x="1369" y="4970"/>
                    <a:pt x="1135" y="4537"/>
                  </a:cubicBezTo>
                  <a:cubicBezTo>
                    <a:pt x="902" y="4136"/>
                    <a:pt x="835" y="3603"/>
                    <a:pt x="968" y="2902"/>
                  </a:cubicBezTo>
                  <a:cubicBezTo>
                    <a:pt x="1102" y="2202"/>
                    <a:pt x="1402" y="1635"/>
                    <a:pt x="1802" y="1234"/>
                  </a:cubicBezTo>
                  <a:cubicBezTo>
                    <a:pt x="2203" y="834"/>
                    <a:pt x="2670" y="634"/>
                    <a:pt x="3203" y="634"/>
                  </a:cubicBezTo>
                  <a:close/>
                  <a:moveTo>
                    <a:pt x="3337" y="0"/>
                  </a:moveTo>
                  <a:cubicBezTo>
                    <a:pt x="2536" y="0"/>
                    <a:pt x="1869" y="267"/>
                    <a:pt x="1302" y="801"/>
                  </a:cubicBezTo>
                  <a:cubicBezTo>
                    <a:pt x="735" y="1334"/>
                    <a:pt x="368" y="2002"/>
                    <a:pt x="201" y="2902"/>
                  </a:cubicBezTo>
                  <a:cubicBezTo>
                    <a:pt x="1" y="3770"/>
                    <a:pt x="101" y="4470"/>
                    <a:pt x="468" y="5004"/>
                  </a:cubicBezTo>
                  <a:cubicBezTo>
                    <a:pt x="835" y="5504"/>
                    <a:pt x="1402" y="5771"/>
                    <a:pt x="2169" y="5771"/>
                  </a:cubicBezTo>
                  <a:cubicBezTo>
                    <a:pt x="2970" y="5771"/>
                    <a:pt x="3637" y="5504"/>
                    <a:pt x="4204" y="5004"/>
                  </a:cubicBezTo>
                  <a:cubicBezTo>
                    <a:pt x="4771" y="4470"/>
                    <a:pt x="5138" y="3770"/>
                    <a:pt x="5338" y="2902"/>
                  </a:cubicBezTo>
                  <a:cubicBezTo>
                    <a:pt x="5505" y="2002"/>
                    <a:pt x="5405" y="1334"/>
                    <a:pt x="5038" y="801"/>
                  </a:cubicBezTo>
                  <a:cubicBezTo>
                    <a:pt x="4671" y="267"/>
                    <a:pt x="4104" y="0"/>
                    <a:pt x="3337" y="0"/>
                  </a:cubicBezTo>
                  <a:close/>
                </a:path>
              </a:pathLst>
            </a:custGeom>
            <a:solidFill>
              <a:srgbClr val="EDE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55"/>
            <p:cNvSpPr/>
            <p:nvPr/>
          </p:nvSpPr>
          <p:spPr>
            <a:xfrm>
              <a:off x="2292650" y="1819250"/>
              <a:ext cx="132625" cy="139275"/>
            </a:xfrm>
            <a:custGeom>
              <a:avLst/>
              <a:gdLst/>
              <a:ahLst/>
              <a:cxnLst/>
              <a:rect l="l" t="t" r="r" b="b"/>
              <a:pathLst>
                <a:path w="5305" h="5571" extrusionOk="0">
                  <a:moveTo>
                    <a:pt x="1101" y="0"/>
                  </a:moveTo>
                  <a:lnTo>
                    <a:pt x="1" y="5571"/>
                  </a:lnTo>
                  <a:lnTo>
                    <a:pt x="768" y="5571"/>
                  </a:lnTo>
                  <a:lnTo>
                    <a:pt x="1301" y="2902"/>
                  </a:lnTo>
                  <a:lnTo>
                    <a:pt x="3436" y="5571"/>
                  </a:lnTo>
                  <a:lnTo>
                    <a:pt x="4404" y="5571"/>
                  </a:lnTo>
                  <a:lnTo>
                    <a:pt x="2035" y="2602"/>
                  </a:lnTo>
                  <a:lnTo>
                    <a:pt x="5304" y="0"/>
                  </a:lnTo>
                  <a:lnTo>
                    <a:pt x="4337" y="0"/>
                  </a:lnTo>
                  <a:lnTo>
                    <a:pt x="1402" y="2369"/>
                  </a:lnTo>
                  <a:lnTo>
                    <a:pt x="1869" y="0"/>
                  </a:lnTo>
                  <a:close/>
                </a:path>
              </a:pathLst>
            </a:custGeom>
            <a:solidFill>
              <a:srgbClr val="EDE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5"/>
            <p:cNvSpPr/>
            <p:nvPr/>
          </p:nvSpPr>
          <p:spPr>
            <a:xfrm>
              <a:off x="2396900" y="1819250"/>
              <a:ext cx="127600" cy="139275"/>
            </a:xfrm>
            <a:custGeom>
              <a:avLst/>
              <a:gdLst/>
              <a:ahLst/>
              <a:cxnLst/>
              <a:rect l="l" t="t" r="r" b="b"/>
              <a:pathLst>
                <a:path w="5104" h="5571" extrusionOk="0">
                  <a:moveTo>
                    <a:pt x="3503" y="767"/>
                  </a:moveTo>
                  <a:lnTo>
                    <a:pt x="3970" y="3503"/>
                  </a:lnTo>
                  <a:lnTo>
                    <a:pt x="1935" y="3503"/>
                  </a:lnTo>
                  <a:lnTo>
                    <a:pt x="3503" y="767"/>
                  </a:lnTo>
                  <a:close/>
                  <a:moveTo>
                    <a:pt x="3236" y="0"/>
                  </a:moveTo>
                  <a:lnTo>
                    <a:pt x="0" y="5571"/>
                  </a:lnTo>
                  <a:lnTo>
                    <a:pt x="801" y="5571"/>
                  </a:lnTo>
                  <a:lnTo>
                    <a:pt x="1601" y="4137"/>
                  </a:lnTo>
                  <a:lnTo>
                    <a:pt x="4103" y="4137"/>
                  </a:lnTo>
                  <a:lnTo>
                    <a:pt x="4303" y="5571"/>
                  </a:lnTo>
                  <a:lnTo>
                    <a:pt x="5104" y="5571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rgbClr val="EDE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5"/>
            <p:cNvSpPr/>
            <p:nvPr/>
          </p:nvSpPr>
          <p:spPr>
            <a:xfrm>
              <a:off x="2537825" y="1819250"/>
              <a:ext cx="117600" cy="139275"/>
            </a:xfrm>
            <a:custGeom>
              <a:avLst/>
              <a:gdLst/>
              <a:ahLst/>
              <a:cxnLst/>
              <a:rect l="l" t="t" r="r" b="b"/>
              <a:pathLst>
                <a:path w="4704" h="5571" extrusionOk="0">
                  <a:moveTo>
                    <a:pt x="1" y="0"/>
                  </a:moveTo>
                  <a:lnTo>
                    <a:pt x="1402" y="2936"/>
                  </a:lnTo>
                  <a:lnTo>
                    <a:pt x="868" y="5571"/>
                  </a:lnTo>
                  <a:lnTo>
                    <a:pt x="1635" y="5571"/>
                  </a:lnTo>
                  <a:lnTo>
                    <a:pt x="2169" y="2936"/>
                  </a:lnTo>
                  <a:lnTo>
                    <a:pt x="4704" y="0"/>
                  </a:lnTo>
                  <a:lnTo>
                    <a:pt x="3903" y="0"/>
                  </a:lnTo>
                  <a:lnTo>
                    <a:pt x="1902" y="2302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EDE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5"/>
            <p:cNvSpPr/>
            <p:nvPr/>
          </p:nvSpPr>
          <p:spPr>
            <a:xfrm>
              <a:off x="2656250" y="1819250"/>
              <a:ext cx="45875" cy="139275"/>
            </a:xfrm>
            <a:custGeom>
              <a:avLst/>
              <a:gdLst/>
              <a:ahLst/>
              <a:cxnLst/>
              <a:rect l="l" t="t" r="r" b="b"/>
              <a:pathLst>
                <a:path w="1835" h="5571" extrusionOk="0">
                  <a:moveTo>
                    <a:pt x="1101" y="0"/>
                  </a:moveTo>
                  <a:lnTo>
                    <a:pt x="601" y="2435"/>
                  </a:lnTo>
                  <a:lnTo>
                    <a:pt x="434" y="3770"/>
                  </a:lnTo>
                  <a:lnTo>
                    <a:pt x="1034" y="3770"/>
                  </a:lnTo>
                  <a:lnTo>
                    <a:pt x="1368" y="2435"/>
                  </a:lnTo>
                  <a:lnTo>
                    <a:pt x="1835" y="0"/>
                  </a:lnTo>
                  <a:close/>
                  <a:moveTo>
                    <a:pt x="167" y="4604"/>
                  </a:moveTo>
                  <a:lnTo>
                    <a:pt x="0" y="5571"/>
                  </a:lnTo>
                  <a:lnTo>
                    <a:pt x="734" y="5571"/>
                  </a:lnTo>
                  <a:lnTo>
                    <a:pt x="934" y="4604"/>
                  </a:lnTo>
                  <a:close/>
                </a:path>
              </a:pathLst>
            </a:custGeom>
            <a:solidFill>
              <a:srgbClr val="EDE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5"/>
            <p:cNvSpPr/>
            <p:nvPr/>
          </p:nvSpPr>
          <p:spPr>
            <a:xfrm>
              <a:off x="1778125" y="1200475"/>
              <a:ext cx="80900" cy="80900"/>
            </a:xfrm>
            <a:custGeom>
              <a:avLst/>
              <a:gdLst/>
              <a:ahLst/>
              <a:cxnLst/>
              <a:rect l="l" t="t" r="r" b="b"/>
              <a:pathLst>
                <a:path w="3236" h="3236" extrusionOk="0">
                  <a:moveTo>
                    <a:pt x="1635" y="0"/>
                  </a:moveTo>
                  <a:cubicBezTo>
                    <a:pt x="701" y="0"/>
                    <a:pt x="0" y="734"/>
                    <a:pt x="0" y="1635"/>
                  </a:cubicBezTo>
                  <a:cubicBezTo>
                    <a:pt x="0" y="2535"/>
                    <a:pt x="734" y="3236"/>
                    <a:pt x="1635" y="3236"/>
                  </a:cubicBezTo>
                  <a:cubicBezTo>
                    <a:pt x="2535" y="3236"/>
                    <a:pt x="3236" y="2502"/>
                    <a:pt x="3236" y="1635"/>
                  </a:cubicBezTo>
                  <a:cubicBezTo>
                    <a:pt x="3236" y="734"/>
                    <a:pt x="2535" y="0"/>
                    <a:pt x="1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5"/>
            <p:cNvSpPr/>
            <p:nvPr/>
          </p:nvSpPr>
          <p:spPr>
            <a:xfrm>
              <a:off x="2512800" y="2467200"/>
              <a:ext cx="81750" cy="80925"/>
            </a:xfrm>
            <a:custGeom>
              <a:avLst/>
              <a:gdLst/>
              <a:ahLst/>
              <a:cxnLst/>
              <a:rect l="l" t="t" r="r" b="b"/>
              <a:pathLst>
                <a:path w="3270" h="3237" extrusionOk="0">
                  <a:moveTo>
                    <a:pt x="1635" y="1"/>
                  </a:moveTo>
                  <a:cubicBezTo>
                    <a:pt x="701" y="1"/>
                    <a:pt x="1" y="701"/>
                    <a:pt x="1" y="1602"/>
                  </a:cubicBezTo>
                  <a:cubicBezTo>
                    <a:pt x="1" y="2536"/>
                    <a:pt x="701" y="3236"/>
                    <a:pt x="1635" y="3236"/>
                  </a:cubicBezTo>
                  <a:cubicBezTo>
                    <a:pt x="2536" y="3236"/>
                    <a:pt x="3270" y="2503"/>
                    <a:pt x="3270" y="1602"/>
                  </a:cubicBezTo>
                  <a:cubicBezTo>
                    <a:pt x="3270" y="735"/>
                    <a:pt x="2536" y="1"/>
                    <a:pt x="16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56"/>
          <p:cNvSpPr txBox="1">
            <a:spLocks noGrp="1"/>
          </p:cNvSpPr>
          <p:nvPr>
            <p:ph type="title" idx="4294967295"/>
          </p:nvPr>
        </p:nvSpPr>
        <p:spPr>
          <a:xfrm>
            <a:off x="770419" y="959768"/>
            <a:ext cx="7704000" cy="689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1000" dirty="0"/>
              <a:t>Per garantire un sereno inserimento dei bambini nei nuovi ambiti scolastici, da diversi anni si realizzano momenti di RACCORDO tra la Scuola dell’Infanzia, la Scuola Primaria e il Nido.</a:t>
            </a:r>
            <a:endParaRPr sz="1000" dirty="0"/>
          </a:p>
        </p:txBody>
      </p:sp>
      <p:sp>
        <p:nvSpPr>
          <p:cNvPr id="3024" name="Google Shape;3024;p56"/>
          <p:cNvSpPr txBox="1">
            <a:spLocks noGrp="1"/>
          </p:cNvSpPr>
          <p:nvPr>
            <p:ph type="title"/>
          </p:nvPr>
        </p:nvSpPr>
        <p:spPr>
          <a:xfrm>
            <a:off x="633862" y="258017"/>
            <a:ext cx="7704000" cy="70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it-IT" dirty="0"/>
              <a:t>L</a:t>
            </a:r>
            <a:r>
              <a:rPr lang="en" dirty="0"/>
              <a:t>a continuità educativa verticale</a:t>
            </a:r>
            <a:endParaRPr dirty="0"/>
          </a:p>
        </p:txBody>
      </p:sp>
      <p:sp>
        <p:nvSpPr>
          <p:cNvPr id="3025" name="Google Shape;3025;p56"/>
          <p:cNvSpPr txBox="1">
            <a:spLocks noGrp="1"/>
          </p:cNvSpPr>
          <p:nvPr>
            <p:ph type="subTitle" idx="1"/>
          </p:nvPr>
        </p:nvSpPr>
        <p:spPr>
          <a:xfrm>
            <a:off x="3318813" y="1650160"/>
            <a:ext cx="5210595" cy="1217283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Con il NIDO e le SEZIONI PRIMAVERA, annessi alla struttura, si attua un raccordo che coinvolge tutte le educatrici e i bambini di due anni e mezzo, tre anni del nido e della Primavera, le insegnanti e i bambini di cinque anni  della scuola dell’infanzia.</a:t>
            </a:r>
            <a:endParaRPr dirty="0"/>
          </a:p>
        </p:txBody>
      </p:sp>
      <p:grpSp>
        <p:nvGrpSpPr>
          <p:cNvPr id="3045" name="Google Shape;3045;p56"/>
          <p:cNvGrpSpPr/>
          <p:nvPr/>
        </p:nvGrpSpPr>
        <p:grpSpPr>
          <a:xfrm rot="20185991">
            <a:off x="482642" y="1662710"/>
            <a:ext cx="959250" cy="909625"/>
            <a:chOff x="3915275" y="5783675"/>
            <a:chExt cx="959250" cy="909625"/>
          </a:xfrm>
        </p:grpSpPr>
        <p:sp>
          <p:nvSpPr>
            <p:cNvPr id="3046" name="Google Shape;3046;p56"/>
            <p:cNvSpPr/>
            <p:nvPr/>
          </p:nvSpPr>
          <p:spPr>
            <a:xfrm>
              <a:off x="3915275" y="5783675"/>
              <a:ext cx="959250" cy="909625"/>
            </a:xfrm>
            <a:custGeom>
              <a:avLst/>
              <a:gdLst/>
              <a:ahLst/>
              <a:cxnLst/>
              <a:rect l="l" t="t" r="r" b="b"/>
              <a:pathLst>
                <a:path w="38370" h="36385" extrusionOk="0">
                  <a:moveTo>
                    <a:pt x="19174" y="1"/>
                  </a:moveTo>
                  <a:cubicBezTo>
                    <a:pt x="18146" y="1"/>
                    <a:pt x="17188" y="571"/>
                    <a:pt x="16731" y="1507"/>
                  </a:cubicBezTo>
                  <a:lnTo>
                    <a:pt x="12349" y="10409"/>
                  </a:lnTo>
                  <a:lnTo>
                    <a:pt x="2465" y="11847"/>
                  </a:lnTo>
                  <a:cubicBezTo>
                    <a:pt x="1438" y="11984"/>
                    <a:pt x="617" y="12692"/>
                    <a:pt x="297" y="13673"/>
                  </a:cubicBezTo>
                  <a:cubicBezTo>
                    <a:pt x="0" y="14632"/>
                    <a:pt x="251" y="15682"/>
                    <a:pt x="982" y="16435"/>
                  </a:cubicBezTo>
                  <a:lnTo>
                    <a:pt x="8126" y="23397"/>
                  </a:lnTo>
                  <a:lnTo>
                    <a:pt x="6437" y="33234"/>
                  </a:lnTo>
                  <a:cubicBezTo>
                    <a:pt x="6277" y="34261"/>
                    <a:pt x="6665" y="35266"/>
                    <a:pt x="7533" y="35859"/>
                  </a:cubicBezTo>
                  <a:cubicBezTo>
                    <a:pt x="7989" y="36202"/>
                    <a:pt x="8514" y="36384"/>
                    <a:pt x="9085" y="36384"/>
                  </a:cubicBezTo>
                  <a:cubicBezTo>
                    <a:pt x="9518" y="36384"/>
                    <a:pt x="9952" y="36270"/>
                    <a:pt x="10340" y="36065"/>
                  </a:cubicBezTo>
                  <a:lnTo>
                    <a:pt x="19174" y="31408"/>
                  </a:lnTo>
                  <a:lnTo>
                    <a:pt x="27984" y="36065"/>
                  </a:lnTo>
                  <a:cubicBezTo>
                    <a:pt x="28349" y="36270"/>
                    <a:pt x="28806" y="36384"/>
                    <a:pt x="29239" y="36384"/>
                  </a:cubicBezTo>
                  <a:cubicBezTo>
                    <a:pt x="29810" y="36384"/>
                    <a:pt x="30358" y="36202"/>
                    <a:pt x="30837" y="35859"/>
                  </a:cubicBezTo>
                  <a:cubicBezTo>
                    <a:pt x="31659" y="35266"/>
                    <a:pt x="32093" y="34239"/>
                    <a:pt x="31910" y="33234"/>
                  </a:cubicBezTo>
                  <a:lnTo>
                    <a:pt x="30244" y="23397"/>
                  </a:lnTo>
                  <a:lnTo>
                    <a:pt x="37365" y="16435"/>
                  </a:lnTo>
                  <a:cubicBezTo>
                    <a:pt x="38119" y="15727"/>
                    <a:pt x="38370" y="14654"/>
                    <a:pt x="38050" y="13696"/>
                  </a:cubicBezTo>
                  <a:cubicBezTo>
                    <a:pt x="37731" y="12714"/>
                    <a:pt x="36909" y="12007"/>
                    <a:pt x="35882" y="11870"/>
                  </a:cubicBezTo>
                  <a:lnTo>
                    <a:pt x="26021" y="10432"/>
                  </a:lnTo>
                  <a:lnTo>
                    <a:pt x="21593" y="1507"/>
                  </a:lnTo>
                  <a:cubicBezTo>
                    <a:pt x="21137" y="594"/>
                    <a:pt x="20201" y="1"/>
                    <a:pt x="19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6"/>
            <p:cNvSpPr/>
            <p:nvPr/>
          </p:nvSpPr>
          <p:spPr>
            <a:xfrm>
              <a:off x="3960350" y="5825900"/>
              <a:ext cx="868525" cy="825175"/>
            </a:xfrm>
            <a:custGeom>
              <a:avLst/>
              <a:gdLst/>
              <a:ahLst/>
              <a:cxnLst/>
              <a:rect l="l" t="t" r="r" b="b"/>
              <a:pathLst>
                <a:path w="34741" h="33007" extrusionOk="0">
                  <a:moveTo>
                    <a:pt x="17371" y="1"/>
                  </a:moveTo>
                  <a:cubicBezTo>
                    <a:pt x="17005" y="1"/>
                    <a:pt x="16663" y="183"/>
                    <a:pt x="16480" y="526"/>
                  </a:cubicBezTo>
                  <a:lnTo>
                    <a:pt x="11664" y="10295"/>
                  </a:lnTo>
                  <a:lnTo>
                    <a:pt x="913" y="11870"/>
                  </a:lnTo>
                  <a:cubicBezTo>
                    <a:pt x="525" y="11916"/>
                    <a:pt x="229" y="12167"/>
                    <a:pt x="115" y="12509"/>
                  </a:cubicBezTo>
                  <a:cubicBezTo>
                    <a:pt x="0" y="12851"/>
                    <a:pt x="69" y="13262"/>
                    <a:pt x="366" y="13513"/>
                  </a:cubicBezTo>
                  <a:lnTo>
                    <a:pt x="8149" y="21114"/>
                  </a:lnTo>
                  <a:lnTo>
                    <a:pt x="6323" y="31842"/>
                  </a:lnTo>
                  <a:cubicBezTo>
                    <a:pt x="6255" y="32207"/>
                    <a:pt x="6414" y="32572"/>
                    <a:pt x="6734" y="32801"/>
                  </a:cubicBezTo>
                  <a:cubicBezTo>
                    <a:pt x="6904" y="32932"/>
                    <a:pt x="7112" y="32995"/>
                    <a:pt x="7319" y="32995"/>
                  </a:cubicBezTo>
                  <a:cubicBezTo>
                    <a:pt x="7472" y="32995"/>
                    <a:pt x="7625" y="32960"/>
                    <a:pt x="7761" y="32892"/>
                  </a:cubicBezTo>
                  <a:lnTo>
                    <a:pt x="17371" y="27825"/>
                  </a:lnTo>
                  <a:lnTo>
                    <a:pt x="26980" y="32892"/>
                  </a:lnTo>
                  <a:cubicBezTo>
                    <a:pt x="27117" y="32960"/>
                    <a:pt x="27300" y="33006"/>
                    <a:pt x="27436" y="33006"/>
                  </a:cubicBezTo>
                  <a:cubicBezTo>
                    <a:pt x="27642" y="33006"/>
                    <a:pt x="27847" y="32938"/>
                    <a:pt x="28007" y="32801"/>
                  </a:cubicBezTo>
                  <a:cubicBezTo>
                    <a:pt x="28327" y="32572"/>
                    <a:pt x="28464" y="32207"/>
                    <a:pt x="28418" y="31819"/>
                  </a:cubicBezTo>
                  <a:lnTo>
                    <a:pt x="26592" y="21091"/>
                  </a:lnTo>
                  <a:lnTo>
                    <a:pt x="34375" y="13513"/>
                  </a:lnTo>
                  <a:cubicBezTo>
                    <a:pt x="34626" y="13285"/>
                    <a:pt x="34741" y="12897"/>
                    <a:pt x="34626" y="12509"/>
                  </a:cubicBezTo>
                  <a:cubicBezTo>
                    <a:pt x="34512" y="12167"/>
                    <a:pt x="34193" y="11893"/>
                    <a:pt x="33828" y="11870"/>
                  </a:cubicBezTo>
                  <a:lnTo>
                    <a:pt x="23077" y="10295"/>
                  </a:lnTo>
                  <a:lnTo>
                    <a:pt x="18261" y="526"/>
                  </a:lnTo>
                  <a:cubicBezTo>
                    <a:pt x="18078" y="183"/>
                    <a:pt x="17736" y="1"/>
                    <a:pt x="1737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6"/>
            <p:cNvSpPr/>
            <p:nvPr/>
          </p:nvSpPr>
          <p:spPr>
            <a:xfrm>
              <a:off x="3986600" y="5850450"/>
              <a:ext cx="816025" cy="775500"/>
            </a:xfrm>
            <a:custGeom>
              <a:avLst/>
              <a:gdLst/>
              <a:ahLst/>
              <a:cxnLst/>
              <a:rect l="l" t="t" r="r" b="b"/>
              <a:pathLst>
                <a:path w="32641" h="31020" extrusionOk="0">
                  <a:moveTo>
                    <a:pt x="16321" y="0"/>
                  </a:moveTo>
                  <a:lnTo>
                    <a:pt x="11299" y="10226"/>
                  </a:lnTo>
                  <a:lnTo>
                    <a:pt x="0" y="11847"/>
                  </a:lnTo>
                  <a:lnTo>
                    <a:pt x="8149" y="19813"/>
                  </a:lnTo>
                  <a:lnTo>
                    <a:pt x="6255" y="31020"/>
                  </a:lnTo>
                  <a:lnTo>
                    <a:pt x="16321" y="25724"/>
                  </a:lnTo>
                  <a:lnTo>
                    <a:pt x="26386" y="31020"/>
                  </a:lnTo>
                  <a:lnTo>
                    <a:pt x="24469" y="19813"/>
                  </a:lnTo>
                  <a:lnTo>
                    <a:pt x="32641" y="11847"/>
                  </a:lnTo>
                  <a:lnTo>
                    <a:pt x="21365" y="10226"/>
                  </a:lnTo>
                  <a:lnTo>
                    <a:pt x="163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6"/>
            <p:cNvSpPr/>
            <p:nvPr/>
          </p:nvSpPr>
          <p:spPr>
            <a:xfrm>
              <a:off x="4059650" y="6137475"/>
              <a:ext cx="189075" cy="53525"/>
            </a:xfrm>
            <a:custGeom>
              <a:avLst/>
              <a:gdLst/>
              <a:ahLst/>
              <a:cxnLst/>
              <a:rect l="l" t="t" r="r" b="b"/>
              <a:pathLst>
                <a:path w="7563" h="2141" extrusionOk="0">
                  <a:moveTo>
                    <a:pt x="6574" y="0"/>
                  </a:moveTo>
                  <a:cubicBezTo>
                    <a:pt x="5204" y="23"/>
                    <a:pt x="3903" y="480"/>
                    <a:pt x="2557" y="662"/>
                  </a:cubicBezTo>
                  <a:cubicBezTo>
                    <a:pt x="1689" y="776"/>
                    <a:pt x="730" y="891"/>
                    <a:pt x="69" y="1621"/>
                  </a:cubicBezTo>
                  <a:cubicBezTo>
                    <a:pt x="0" y="1689"/>
                    <a:pt x="0" y="1849"/>
                    <a:pt x="91" y="1872"/>
                  </a:cubicBezTo>
                  <a:cubicBezTo>
                    <a:pt x="419" y="2079"/>
                    <a:pt x="788" y="2141"/>
                    <a:pt x="1164" y="2141"/>
                  </a:cubicBezTo>
                  <a:cubicBezTo>
                    <a:pt x="1574" y="2141"/>
                    <a:pt x="1993" y="2068"/>
                    <a:pt x="2374" y="2032"/>
                  </a:cubicBezTo>
                  <a:cubicBezTo>
                    <a:pt x="3698" y="1872"/>
                    <a:pt x="4999" y="1598"/>
                    <a:pt x="6323" y="1370"/>
                  </a:cubicBezTo>
                  <a:cubicBezTo>
                    <a:pt x="6779" y="1279"/>
                    <a:pt x="7373" y="1347"/>
                    <a:pt x="7487" y="685"/>
                  </a:cubicBezTo>
                  <a:cubicBezTo>
                    <a:pt x="7562" y="195"/>
                    <a:pt x="7139" y="79"/>
                    <a:pt x="6836" y="79"/>
                  </a:cubicBezTo>
                  <a:cubicBezTo>
                    <a:pt x="6772" y="79"/>
                    <a:pt x="6713" y="84"/>
                    <a:pt x="6665" y="92"/>
                  </a:cubicBezTo>
                  <a:cubicBezTo>
                    <a:pt x="6642" y="23"/>
                    <a:pt x="6597" y="0"/>
                    <a:pt x="6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6"/>
            <p:cNvSpPr/>
            <p:nvPr/>
          </p:nvSpPr>
          <p:spPr>
            <a:xfrm>
              <a:off x="4340175" y="5908650"/>
              <a:ext cx="57300" cy="108750"/>
            </a:xfrm>
            <a:custGeom>
              <a:avLst/>
              <a:gdLst/>
              <a:ahLst/>
              <a:cxnLst/>
              <a:rect l="l" t="t" r="r" b="b"/>
              <a:pathLst>
                <a:path w="2292" h="4350" extrusionOk="0">
                  <a:moveTo>
                    <a:pt x="1881" y="0"/>
                  </a:moveTo>
                  <a:cubicBezTo>
                    <a:pt x="1401" y="0"/>
                    <a:pt x="1128" y="822"/>
                    <a:pt x="945" y="1165"/>
                  </a:cubicBezTo>
                  <a:cubicBezTo>
                    <a:pt x="625" y="1758"/>
                    <a:pt x="374" y="2397"/>
                    <a:pt x="215" y="3036"/>
                  </a:cubicBezTo>
                  <a:cubicBezTo>
                    <a:pt x="108" y="3443"/>
                    <a:pt x="1" y="4350"/>
                    <a:pt x="589" y="4350"/>
                  </a:cubicBezTo>
                  <a:cubicBezTo>
                    <a:pt x="628" y="4350"/>
                    <a:pt x="671" y="4346"/>
                    <a:pt x="717" y="4337"/>
                  </a:cubicBezTo>
                  <a:cubicBezTo>
                    <a:pt x="1287" y="4223"/>
                    <a:pt x="1538" y="3150"/>
                    <a:pt x="1698" y="2694"/>
                  </a:cubicBezTo>
                  <a:cubicBezTo>
                    <a:pt x="1881" y="2055"/>
                    <a:pt x="1995" y="1393"/>
                    <a:pt x="2200" y="731"/>
                  </a:cubicBezTo>
                  <a:cubicBezTo>
                    <a:pt x="2223" y="525"/>
                    <a:pt x="2292" y="137"/>
                    <a:pt x="2041" y="23"/>
                  </a:cubicBezTo>
                  <a:cubicBezTo>
                    <a:pt x="1995" y="0"/>
                    <a:pt x="1949" y="0"/>
                    <a:pt x="1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3025;p56">
            <a:extLst>
              <a:ext uri="{FF2B5EF4-FFF2-40B4-BE49-F238E27FC236}">
                <a16:creationId xmlns:a16="http://schemas.microsoft.com/office/drawing/2014/main" id="{BBD61352-D794-3667-5A89-F3814879EEC4}"/>
              </a:ext>
            </a:extLst>
          </p:cNvPr>
          <p:cNvSpPr txBox="1">
            <a:spLocks/>
          </p:cNvSpPr>
          <p:nvPr/>
        </p:nvSpPr>
        <p:spPr>
          <a:xfrm>
            <a:off x="4267583" y="2860286"/>
            <a:ext cx="4261825" cy="1932072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arabi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alphaL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romanL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arabi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alphaL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romanL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arabi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alphaL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romanL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buFont typeface="Poppins"/>
              <a:buNone/>
            </a:pPr>
            <a:r>
              <a:rPr lang="it-IT" dirty="0"/>
              <a:t>Con la SCUOLA PRIMARIA vengono organizzati momenti di incontro tra i bambini dei due diversi organi di scuola e momenti di scambio tra docenti e la pedagogista per il passaggio delle informazioni relative agli alunni e al progetto educativo-didattico che viene attuato nel corso dell’anno</a:t>
            </a:r>
          </a:p>
        </p:txBody>
      </p:sp>
      <p:grpSp>
        <p:nvGrpSpPr>
          <p:cNvPr id="2" name="Google Shape;3662;p72">
            <a:extLst>
              <a:ext uri="{FF2B5EF4-FFF2-40B4-BE49-F238E27FC236}">
                <a16:creationId xmlns:a16="http://schemas.microsoft.com/office/drawing/2014/main" id="{AAEDB0B3-3788-F614-69A7-0658DD2337E7}"/>
              </a:ext>
            </a:extLst>
          </p:cNvPr>
          <p:cNvGrpSpPr/>
          <p:nvPr/>
        </p:nvGrpSpPr>
        <p:grpSpPr>
          <a:xfrm>
            <a:off x="1393317" y="2918734"/>
            <a:ext cx="1599921" cy="1150688"/>
            <a:chOff x="9577075" y="3662075"/>
            <a:chExt cx="987225" cy="754975"/>
          </a:xfrm>
        </p:grpSpPr>
        <p:sp>
          <p:nvSpPr>
            <p:cNvPr id="3" name="Google Shape;3663;p72">
              <a:extLst>
                <a:ext uri="{FF2B5EF4-FFF2-40B4-BE49-F238E27FC236}">
                  <a16:creationId xmlns:a16="http://schemas.microsoft.com/office/drawing/2014/main" id="{F652A60C-2C58-A667-57DB-BE5FA558D430}"/>
                </a:ext>
              </a:extLst>
            </p:cNvPr>
            <p:cNvSpPr/>
            <p:nvPr/>
          </p:nvSpPr>
          <p:spPr>
            <a:xfrm>
              <a:off x="9614175" y="3662075"/>
              <a:ext cx="913050" cy="754975"/>
            </a:xfrm>
            <a:custGeom>
              <a:avLst/>
              <a:gdLst/>
              <a:ahLst/>
              <a:cxnLst/>
              <a:rect l="l" t="t" r="r" b="b"/>
              <a:pathLst>
                <a:path w="36522" h="30199" extrusionOk="0">
                  <a:moveTo>
                    <a:pt x="11253" y="1"/>
                  </a:moveTo>
                  <a:cubicBezTo>
                    <a:pt x="8971" y="1"/>
                    <a:pt x="6688" y="754"/>
                    <a:pt x="4520" y="2215"/>
                  </a:cubicBezTo>
                  <a:cubicBezTo>
                    <a:pt x="4429" y="2260"/>
                    <a:pt x="4337" y="2329"/>
                    <a:pt x="4269" y="2397"/>
                  </a:cubicBezTo>
                  <a:cubicBezTo>
                    <a:pt x="1256" y="4908"/>
                    <a:pt x="1" y="8446"/>
                    <a:pt x="685" y="12372"/>
                  </a:cubicBezTo>
                  <a:cubicBezTo>
                    <a:pt x="2055" y="20064"/>
                    <a:pt x="10340" y="27551"/>
                    <a:pt x="17234" y="30016"/>
                  </a:cubicBezTo>
                  <a:cubicBezTo>
                    <a:pt x="17576" y="30130"/>
                    <a:pt x="17918" y="30198"/>
                    <a:pt x="18307" y="30198"/>
                  </a:cubicBezTo>
                  <a:cubicBezTo>
                    <a:pt x="18672" y="30198"/>
                    <a:pt x="19014" y="30130"/>
                    <a:pt x="19356" y="30016"/>
                  </a:cubicBezTo>
                  <a:cubicBezTo>
                    <a:pt x="26250" y="27551"/>
                    <a:pt x="34535" y="20064"/>
                    <a:pt x="35905" y="12372"/>
                  </a:cubicBezTo>
                  <a:cubicBezTo>
                    <a:pt x="36521" y="8446"/>
                    <a:pt x="35266" y="4908"/>
                    <a:pt x="32276" y="2397"/>
                  </a:cubicBezTo>
                  <a:cubicBezTo>
                    <a:pt x="32184" y="2352"/>
                    <a:pt x="32116" y="2260"/>
                    <a:pt x="32025" y="2215"/>
                  </a:cubicBezTo>
                  <a:cubicBezTo>
                    <a:pt x="29856" y="754"/>
                    <a:pt x="27574" y="1"/>
                    <a:pt x="25291" y="1"/>
                  </a:cubicBezTo>
                  <a:cubicBezTo>
                    <a:pt x="22324" y="1"/>
                    <a:pt x="19950" y="1233"/>
                    <a:pt x="18261" y="2511"/>
                  </a:cubicBezTo>
                  <a:cubicBezTo>
                    <a:pt x="16595" y="1233"/>
                    <a:pt x="14221" y="1"/>
                    <a:pt x="11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664;p72">
              <a:extLst>
                <a:ext uri="{FF2B5EF4-FFF2-40B4-BE49-F238E27FC236}">
                  <a16:creationId xmlns:a16="http://schemas.microsoft.com/office/drawing/2014/main" id="{BCDA9407-0832-8625-C147-76F9A5970799}"/>
                </a:ext>
              </a:extLst>
            </p:cNvPr>
            <p:cNvSpPr/>
            <p:nvPr/>
          </p:nvSpPr>
          <p:spPr>
            <a:xfrm>
              <a:off x="9675800" y="3721425"/>
              <a:ext cx="788650" cy="636275"/>
            </a:xfrm>
            <a:custGeom>
              <a:avLst/>
              <a:gdLst/>
              <a:ahLst/>
              <a:cxnLst/>
              <a:rect l="l" t="t" r="r" b="b"/>
              <a:pathLst>
                <a:path w="31546" h="25451" extrusionOk="0">
                  <a:moveTo>
                    <a:pt x="8766" y="0"/>
                  </a:moveTo>
                  <a:cubicBezTo>
                    <a:pt x="6940" y="0"/>
                    <a:pt x="5114" y="594"/>
                    <a:pt x="3333" y="1804"/>
                  </a:cubicBezTo>
                  <a:lnTo>
                    <a:pt x="3288" y="1849"/>
                  </a:lnTo>
                  <a:cubicBezTo>
                    <a:pt x="937" y="3835"/>
                    <a:pt x="1" y="6483"/>
                    <a:pt x="549" y="9587"/>
                  </a:cubicBezTo>
                  <a:cubicBezTo>
                    <a:pt x="1074" y="12577"/>
                    <a:pt x="3059" y="15955"/>
                    <a:pt x="6049" y="19037"/>
                  </a:cubicBezTo>
                  <a:cubicBezTo>
                    <a:pt x="8880" y="21935"/>
                    <a:pt x="12326" y="24264"/>
                    <a:pt x="15545" y="25428"/>
                  </a:cubicBezTo>
                  <a:cubicBezTo>
                    <a:pt x="15613" y="25450"/>
                    <a:pt x="15682" y="25450"/>
                    <a:pt x="15773" y="25450"/>
                  </a:cubicBezTo>
                  <a:cubicBezTo>
                    <a:pt x="15864" y="25450"/>
                    <a:pt x="15956" y="25450"/>
                    <a:pt x="16024" y="25428"/>
                  </a:cubicBezTo>
                  <a:cubicBezTo>
                    <a:pt x="19220" y="24264"/>
                    <a:pt x="22712" y="21913"/>
                    <a:pt x="25542" y="19037"/>
                  </a:cubicBezTo>
                  <a:cubicBezTo>
                    <a:pt x="28532" y="15978"/>
                    <a:pt x="30473" y="12623"/>
                    <a:pt x="31020" y="9587"/>
                  </a:cubicBezTo>
                  <a:cubicBezTo>
                    <a:pt x="31545" y="6483"/>
                    <a:pt x="30609" y="3812"/>
                    <a:pt x="28281" y="1849"/>
                  </a:cubicBezTo>
                  <a:cubicBezTo>
                    <a:pt x="28236" y="1826"/>
                    <a:pt x="28236" y="1804"/>
                    <a:pt x="28213" y="1804"/>
                  </a:cubicBezTo>
                  <a:cubicBezTo>
                    <a:pt x="26410" y="594"/>
                    <a:pt x="24584" y="0"/>
                    <a:pt x="22803" y="0"/>
                  </a:cubicBezTo>
                  <a:cubicBezTo>
                    <a:pt x="19334" y="0"/>
                    <a:pt x="16823" y="2169"/>
                    <a:pt x="15773" y="3310"/>
                  </a:cubicBezTo>
                  <a:cubicBezTo>
                    <a:pt x="14723" y="2169"/>
                    <a:pt x="12212" y="0"/>
                    <a:pt x="8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665;p72">
              <a:extLst>
                <a:ext uri="{FF2B5EF4-FFF2-40B4-BE49-F238E27FC236}">
                  <a16:creationId xmlns:a16="http://schemas.microsoft.com/office/drawing/2014/main" id="{0FA7C5D8-2826-B238-9EBE-E690E3800AC0}"/>
                </a:ext>
              </a:extLst>
            </p:cNvPr>
            <p:cNvSpPr/>
            <p:nvPr/>
          </p:nvSpPr>
          <p:spPr>
            <a:xfrm>
              <a:off x="9577075" y="3703725"/>
              <a:ext cx="987225" cy="671100"/>
            </a:xfrm>
            <a:custGeom>
              <a:avLst/>
              <a:gdLst/>
              <a:ahLst/>
              <a:cxnLst/>
              <a:rect l="l" t="t" r="r" b="b"/>
              <a:pathLst>
                <a:path w="39489" h="26844" extrusionOk="0">
                  <a:moveTo>
                    <a:pt x="26775" y="1416"/>
                  </a:moveTo>
                  <a:cubicBezTo>
                    <a:pt x="28282" y="1416"/>
                    <a:pt x="29971" y="1872"/>
                    <a:pt x="31797" y="3105"/>
                  </a:cubicBezTo>
                  <a:cubicBezTo>
                    <a:pt x="39489" y="9519"/>
                    <a:pt x="28829" y="22164"/>
                    <a:pt x="19745" y="25451"/>
                  </a:cubicBezTo>
                  <a:cubicBezTo>
                    <a:pt x="10683" y="22164"/>
                    <a:pt x="1" y="9519"/>
                    <a:pt x="7716" y="3105"/>
                  </a:cubicBezTo>
                  <a:cubicBezTo>
                    <a:pt x="9542" y="1872"/>
                    <a:pt x="11208" y="1416"/>
                    <a:pt x="12737" y="1416"/>
                  </a:cubicBezTo>
                  <a:cubicBezTo>
                    <a:pt x="17006" y="1416"/>
                    <a:pt x="19745" y="5136"/>
                    <a:pt x="19745" y="5136"/>
                  </a:cubicBezTo>
                  <a:cubicBezTo>
                    <a:pt x="19745" y="5136"/>
                    <a:pt x="22484" y="1462"/>
                    <a:pt x="26775" y="1416"/>
                  </a:cubicBezTo>
                  <a:close/>
                  <a:moveTo>
                    <a:pt x="12737" y="1"/>
                  </a:moveTo>
                  <a:cubicBezTo>
                    <a:pt x="10775" y="1"/>
                    <a:pt x="8834" y="663"/>
                    <a:pt x="6917" y="1918"/>
                  </a:cubicBezTo>
                  <a:cubicBezTo>
                    <a:pt x="6894" y="1941"/>
                    <a:pt x="6826" y="1964"/>
                    <a:pt x="6803" y="1987"/>
                  </a:cubicBezTo>
                  <a:cubicBezTo>
                    <a:pt x="4246" y="4132"/>
                    <a:pt x="3197" y="7008"/>
                    <a:pt x="3813" y="10386"/>
                  </a:cubicBezTo>
                  <a:cubicBezTo>
                    <a:pt x="5023" y="17279"/>
                    <a:pt x="12783" y="24424"/>
                    <a:pt x="19266" y="26752"/>
                  </a:cubicBezTo>
                  <a:cubicBezTo>
                    <a:pt x="19402" y="26820"/>
                    <a:pt x="19585" y="26843"/>
                    <a:pt x="19745" y="26843"/>
                  </a:cubicBezTo>
                  <a:cubicBezTo>
                    <a:pt x="19927" y="26843"/>
                    <a:pt x="20064" y="26820"/>
                    <a:pt x="20247" y="26752"/>
                  </a:cubicBezTo>
                  <a:cubicBezTo>
                    <a:pt x="26707" y="24424"/>
                    <a:pt x="34467" y="17279"/>
                    <a:pt x="35700" y="10386"/>
                  </a:cubicBezTo>
                  <a:cubicBezTo>
                    <a:pt x="36293" y="7008"/>
                    <a:pt x="35266" y="4109"/>
                    <a:pt x="32710" y="1987"/>
                  </a:cubicBezTo>
                  <a:cubicBezTo>
                    <a:pt x="32687" y="1964"/>
                    <a:pt x="32618" y="1941"/>
                    <a:pt x="32596" y="1918"/>
                  </a:cubicBezTo>
                  <a:cubicBezTo>
                    <a:pt x="30678" y="663"/>
                    <a:pt x="28715" y="1"/>
                    <a:pt x="26775" y="1"/>
                  </a:cubicBezTo>
                  <a:cubicBezTo>
                    <a:pt x="23511" y="1"/>
                    <a:pt x="21092" y="1758"/>
                    <a:pt x="19745" y="3014"/>
                  </a:cubicBezTo>
                  <a:cubicBezTo>
                    <a:pt x="18421" y="1758"/>
                    <a:pt x="15956" y="1"/>
                    <a:pt x="12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666;p72">
              <a:extLst>
                <a:ext uri="{FF2B5EF4-FFF2-40B4-BE49-F238E27FC236}">
                  <a16:creationId xmlns:a16="http://schemas.microsoft.com/office/drawing/2014/main" id="{AA551946-D2F6-5721-D73A-D4C442D8148D}"/>
                </a:ext>
              </a:extLst>
            </p:cNvPr>
            <p:cNvSpPr/>
            <p:nvPr/>
          </p:nvSpPr>
          <p:spPr>
            <a:xfrm>
              <a:off x="10005050" y="3810450"/>
              <a:ext cx="98175" cy="529550"/>
            </a:xfrm>
            <a:custGeom>
              <a:avLst/>
              <a:gdLst/>
              <a:ahLst/>
              <a:cxnLst/>
              <a:rect l="l" t="t" r="r" b="b"/>
              <a:pathLst>
                <a:path w="3927" h="21182" fill="none" extrusionOk="0">
                  <a:moveTo>
                    <a:pt x="2717" y="0"/>
                  </a:moveTo>
                  <a:lnTo>
                    <a:pt x="754" y="2602"/>
                  </a:lnTo>
                  <a:lnTo>
                    <a:pt x="3927" y="5478"/>
                  </a:lnTo>
                  <a:lnTo>
                    <a:pt x="640" y="8491"/>
                  </a:lnTo>
                  <a:lnTo>
                    <a:pt x="3927" y="10568"/>
                  </a:lnTo>
                  <a:lnTo>
                    <a:pt x="1" y="13193"/>
                  </a:lnTo>
                  <a:lnTo>
                    <a:pt x="3927" y="16526"/>
                  </a:lnTo>
                  <a:lnTo>
                    <a:pt x="640" y="18306"/>
                  </a:lnTo>
                  <a:lnTo>
                    <a:pt x="2603" y="21182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67;p72">
              <a:extLst>
                <a:ext uri="{FF2B5EF4-FFF2-40B4-BE49-F238E27FC236}">
                  <a16:creationId xmlns:a16="http://schemas.microsoft.com/office/drawing/2014/main" id="{33629958-FF87-AA56-6698-9D5CF13EC41B}"/>
                </a:ext>
              </a:extLst>
            </p:cNvPr>
            <p:cNvSpPr/>
            <p:nvPr/>
          </p:nvSpPr>
          <p:spPr>
            <a:xfrm>
              <a:off x="9921175" y="3892050"/>
              <a:ext cx="299050" cy="95300"/>
            </a:xfrm>
            <a:custGeom>
              <a:avLst/>
              <a:gdLst/>
              <a:ahLst/>
              <a:cxnLst/>
              <a:rect l="l" t="t" r="r" b="b"/>
              <a:pathLst>
                <a:path w="11962" h="3812" extrusionOk="0">
                  <a:moveTo>
                    <a:pt x="1461" y="0"/>
                  </a:moveTo>
                  <a:cubicBezTo>
                    <a:pt x="663" y="0"/>
                    <a:pt x="1" y="662"/>
                    <a:pt x="1" y="1461"/>
                  </a:cubicBezTo>
                  <a:lnTo>
                    <a:pt x="1" y="2374"/>
                  </a:lnTo>
                  <a:cubicBezTo>
                    <a:pt x="1" y="3173"/>
                    <a:pt x="663" y="3812"/>
                    <a:pt x="1461" y="3812"/>
                  </a:cubicBezTo>
                  <a:lnTo>
                    <a:pt x="10500" y="3812"/>
                  </a:lnTo>
                  <a:cubicBezTo>
                    <a:pt x="11299" y="3812"/>
                    <a:pt x="11961" y="3173"/>
                    <a:pt x="11961" y="2374"/>
                  </a:cubicBezTo>
                  <a:lnTo>
                    <a:pt x="11961" y="1461"/>
                  </a:lnTo>
                  <a:cubicBezTo>
                    <a:pt x="11961" y="662"/>
                    <a:pt x="11299" y="0"/>
                    <a:pt x="10500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68;p72">
              <a:extLst>
                <a:ext uri="{FF2B5EF4-FFF2-40B4-BE49-F238E27FC236}">
                  <a16:creationId xmlns:a16="http://schemas.microsoft.com/office/drawing/2014/main" id="{7674E74A-7CA5-7483-61C3-F461F71915FB}"/>
                </a:ext>
              </a:extLst>
            </p:cNvPr>
            <p:cNvSpPr/>
            <p:nvPr/>
          </p:nvSpPr>
          <p:spPr>
            <a:xfrm>
              <a:off x="10021050" y="3913150"/>
              <a:ext cx="99300" cy="52525"/>
            </a:xfrm>
            <a:custGeom>
              <a:avLst/>
              <a:gdLst/>
              <a:ahLst/>
              <a:cxnLst/>
              <a:rect l="l" t="t" r="r" b="b"/>
              <a:pathLst>
                <a:path w="3972" h="2101" extrusionOk="0">
                  <a:moveTo>
                    <a:pt x="616" y="1"/>
                  </a:moveTo>
                  <a:cubicBezTo>
                    <a:pt x="274" y="1"/>
                    <a:pt x="0" y="297"/>
                    <a:pt x="0" y="640"/>
                  </a:cubicBezTo>
                  <a:lnTo>
                    <a:pt x="0" y="1461"/>
                  </a:lnTo>
                  <a:cubicBezTo>
                    <a:pt x="0" y="1804"/>
                    <a:pt x="274" y="2101"/>
                    <a:pt x="616" y="2101"/>
                  </a:cubicBezTo>
                  <a:lnTo>
                    <a:pt x="3333" y="2101"/>
                  </a:lnTo>
                  <a:cubicBezTo>
                    <a:pt x="3675" y="2101"/>
                    <a:pt x="3972" y="1804"/>
                    <a:pt x="3972" y="1461"/>
                  </a:cubicBezTo>
                  <a:lnTo>
                    <a:pt x="3972" y="640"/>
                  </a:lnTo>
                  <a:cubicBezTo>
                    <a:pt x="3972" y="297"/>
                    <a:pt x="3675" y="1"/>
                    <a:pt x="3333" y="1"/>
                  </a:cubicBezTo>
                  <a:close/>
                </a:path>
              </a:pathLst>
            </a:custGeom>
            <a:solidFill>
              <a:srgbClr val="E0C273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69;p72">
              <a:extLst>
                <a:ext uri="{FF2B5EF4-FFF2-40B4-BE49-F238E27FC236}">
                  <a16:creationId xmlns:a16="http://schemas.microsoft.com/office/drawing/2014/main" id="{48E1CB2E-497C-083E-00CD-B3B806A440D6}"/>
                </a:ext>
              </a:extLst>
            </p:cNvPr>
            <p:cNvSpPr/>
            <p:nvPr/>
          </p:nvSpPr>
          <p:spPr>
            <a:xfrm>
              <a:off x="9921175" y="4092900"/>
              <a:ext cx="299050" cy="95900"/>
            </a:xfrm>
            <a:custGeom>
              <a:avLst/>
              <a:gdLst/>
              <a:ahLst/>
              <a:cxnLst/>
              <a:rect l="l" t="t" r="r" b="b"/>
              <a:pathLst>
                <a:path w="11962" h="3836" extrusionOk="0">
                  <a:moveTo>
                    <a:pt x="1461" y="1"/>
                  </a:moveTo>
                  <a:cubicBezTo>
                    <a:pt x="663" y="1"/>
                    <a:pt x="1" y="663"/>
                    <a:pt x="1" y="1461"/>
                  </a:cubicBezTo>
                  <a:lnTo>
                    <a:pt x="1" y="2374"/>
                  </a:lnTo>
                  <a:cubicBezTo>
                    <a:pt x="1" y="3173"/>
                    <a:pt x="663" y="3835"/>
                    <a:pt x="1461" y="3835"/>
                  </a:cubicBezTo>
                  <a:lnTo>
                    <a:pt x="10500" y="3835"/>
                  </a:lnTo>
                  <a:cubicBezTo>
                    <a:pt x="11299" y="3835"/>
                    <a:pt x="11961" y="3173"/>
                    <a:pt x="11961" y="2374"/>
                  </a:cubicBezTo>
                  <a:lnTo>
                    <a:pt x="11961" y="1461"/>
                  </a:lnTo>
                  <a:cubicBezTo>
                    <a:pt x="11961" y="663"/>
                    <a:pt x="11299" y="1"/>
                    <a:pt x="10500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70;p72">
              <a:extLst>
                <a:ext uri="{FF2B5EF4-FFF2-40B4-BE49-F238E27FC236}">
                  <a16:creationId xmlns:a16="http://schemas.microsoft.com/office/drawing/2014/main" id="{27439F86-77AA-8BD2-728F-5F1B3FC487BB}"/>
                </a:ext>
              </a:extLst>
            </p:cNvPr>
            <p:cNvSpPr/>
            <p:nvPr/>
          </p:nvSpPr>
          <p:spPr>
            <a:xfrm>
              <a:off x="10021050" y="4114575"/>
              <a:ext cx="99300" cy="51975"/>
            </a:xfrm>
            <a:custGeom>
              <a:avLst/>
              <a:gdLst/>
              <a:ahLst/>
              <a:cxnLst/>
              <a:rect l="l" t="t" r="r" b="b"/>
              <a:pathLst>
                <a:path w="3972" h="2079" extrusionOk="0">
                  <a:moveTo>
                    <a:pt x="616" y="1"/>
                  </a:moveTo>
                  <a:cubicBezTo>
                    <a:pt x="274" y="1"/>
                    <a:pt x="0" y="275"/>
                    <a:pt x="0" y="617"/>
                  </a:cubicBezTo>
                  <a:lnTo>
                    <a:pt x="0" y="1462"/>
                  </a:lnTo>
                  <a:cubicBezTo>
                    <a:pt x="0" y="1804"/>
                    <a:pt x="274" y="2078"/>
                    <a:pt x="616" y="2078"/>
                  </a:cubicBezTo>
                  <a:lnTo>
                    <a:pt x="3333" y="2078"/>
                  </a:lnTo>
                  <a:cubicBezTo>
                    <a:pt x="3675" y="2078"/>
                    <a:pt x="3972" y="1804"/>
                    <a:pt x="3972" y="1462"/>
                  </a:cubicBezTo>
                  <a:lnTo>
                    <a:pt x="3972" y="617"/>
                  </a:lnTo>
                  <a:cubicBezTo>
                    <a:pt x="3972" y="275"/>
                    <a:pt x="3675" y="1"/>
                    <a:pt x="3333" y="1"/>
                  </a:cubicBezTo>
                  <a:close/>
                </a:path>
              </a:pathLst>
            </a:custGeom>
            <a:solidFill>
              <a:srgbClr val="E0C273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57"/>
          <p:cNvSpPr txBox="1">
            <a:spLocks noGrp="1"/>
          </p:cNvSpPr>
          <p:nvPr>
            <p:ph type="subTitle" idx="1"/>
          </p:nvPr>
        </p:nvSpPr>
        <p:spPr>
          <a:xfrm>
            <a:off x="1183827" y="1402575"/>
            <a:ext cx="3541500" cy="16098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 genitori vengono coinvolti nell’attività della scuola dell’infanzia attraverso:</a:t>
            </a:r>
            <a:endParaRPr dirty="0"/>
          </a:p>
        </p:txBody>
      </p:sp>
      <p:sp>
        <p:nvSpPr>
          <p:cNvPr id="3056" name="Google Shape;3056;p57"/>
          <p:cNvSpPr txBox="1"/>
          <p:nvPr/>
        </p:nvSpPr>
        <p:spPr>
          <a:xfrm flipH="1">
            <a:off x="3934837" y="2714962"/>
            <a:ext cx="3316863" cy="1403583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Assemblee generali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Colloqui individuali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Assemblee di sezione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Serate formative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Consiglio intersezione genitori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57" name="Google Shape;3057;p57"/>
          <p:cNvSpPr txBox="1">
            <a:spLocks noGrp="1"/>
          </p:cNvSpPr>
          <p:nvPr>
            <p:ph type="title"/>
          </p:nvPr>
        </p:nvSpPr>
        <p:spPr>
          <a:xfrm>
            <a:off x="588050" y="22671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</a:t>
            </a:r>
            <a:r>
              <a:rPr lang="en" dirty="0"/>
              <a:t>a continuità educativa orizzontale</a:t>
            </a:r>
            <a:endParaRPr dirty="0"/>
          </a:p>
        </p:txBody>
      </p:sp>
      <p:grpSp>
        <p:nvGrpSpPr>
          <p:cNvPr id="3097" name="Google Shape;3097;p57"/>
          <p:cNvGrpSpPr/>
          <p:nvPr/>
        </p:nvGrpSpPr>
        <p:grpSpPr>
          <a:xfrm>
            <a:off x="720000" y="1135950"/>
            <a:ext cx="1170975" cy="497650"/>
            <a:chOff x="9407600" y="5189325"/>
            <a:chExt cx="1170975" cy="497650"/>
          </a:xfrm>
        </p:grpSpPr>
        <p:sp>
          <p:nvSpPr>
            <p:cNvPr id="3098" name="Google Shape;3098;p57"/>
            <p:cNvSpPr/>
            <p:nvPr/>
          </p:nvSpPr>
          <p:spPr>
            <a:xfrm>
              <a:off x="9407600" y="5189325"/>
              <a:ext cx="1170975" cy="497650"/>
            </a:xfrm>
            <a:custGeom>
              <a:avLst/>
              <a:gdLst/>
              <a:ahLst/>
              <a:cxnLst/>
              <a:rect l="l" t="t" r="r" b="b"/>
              <a:pathLst>
                <a:path w="46839" h="19906" extrusionOk="0">
                  <a:moveTo>
                    <a:pt x="41453" y="0"/>
                  </a:moveTo>
                  <a:cubicBezTo>
                    <a:pt x="41244" y="0"/>
                    <a:pt x="41037" y="12"/>
                    <a:pt x="40835" y="36"/>
                  </a:cubicBezTo>
                  <a:cubicBezTo>
                    <a:pt x="40744" y="36"/>
                    <a:pt x="40630" y="59"/>
                    <a:pt x="40539" y="82"/>
                  </a:cubicBezTo>
                  <a:cubicBezTo>
                    <a:pt x="39808" y="288"/>
                    <a:pt x="39260" y="881"/>
                    <a:pt x="39123" y="1634"/>
                  </a:cubicBezTo>
                  <a:cubicBezTo>
                    <a:pt x="38964" y="2342"/>
                    <a:pt x="39260" y="3095"/>
                    <a:pt x="39808" y="3552"/>
                  </a:cubicBezTo>
                  <a:cubicBezTo>
                    <a:pt x="39694" y="3597"/>
                    <a:pt x="39511" y="3620"/>
                    <a:pt x="39352" y="3689"/>
                  </a:cubicBezTo>
                  <a:cubicBezTo>
                    <a:pt x="39116" y="3750"/>
                    <a:pt x="38840" y="3778"/>
                    <a:pt x="38532" y="3778"/>
                  </a:cubicBezTo>
                  <a:cubicBezTo>
                    <a:pt x="37136" y="3778"/>
                    <a:pt x="35086" y="3212"/>
                    <a:pt x="33234" y="2707"/>
                  </a:cubicBezTo>
                  <a:cubicBezTo>
                    <a:pt x="31145" y="2137"/>
                    <a:pt x="29147" y="1580"/>
                    <a:pt x="27418" y="1580"/>
                  </a:cubicBezTo>
                  <a:cubicBezTo>
                    <a:pt x="26862" y="1580"/>
                    <a:pt x="26333" y="1638"/>
                    <a:pt x="25839" y="1771"/>
                  </a:cubicBezTo>
                  <a:cubicBezTo>
                    <a:pt x="24241" y="2205"/>
                    <a:pt x="22963" y="3141"/>
                    <a:pt x="22119" y="4465"/>
                  </a:cubicBezTo>
                  <a:cubicBezTo>
                    <a:pt x="21237" y="4010"/>
                    <a:pt x="20285" y="3785"/>
                    <a:pt x="19317" y="3785"/>
                  </a:cubicBezTo>
                  <a:cubicBezTo>
                    <a:pt x="18731" y="3785"/>
                    <a:pt x="18139" y="3867"/>
                    <a:pt x="17554" y="4031"/>
                  </a:cubicBezTo>
                  <a:cubicBezTo>
                    <a:pt x="15522" y="4579"/>
                    <a:pt x="13605" y="6519"/>
                    <a:pt x="11619" y="8527"/>
                  </a:cubicBezTo>
                  <a:cubicBezTo>
                    <a:pt x="9976" y="10194"/>
                    <a:pt x="8104" y="12111"/>
                    <a:pt x="6826" y="12453"/>
                  </a:cubicBezTo>
                  <a:cubicBezTo>
                    <a:pt x="6620" y="12499"/>
                    <a:pt x="6483" y="12522"/>
                    <a:pt x="6369" y="12568"/>
                  </a:cubicBezTo>
                  <a:cubicBezTo>
                    <a:pt x="6620" y="11883"/>
                    <a:pt x="6483" y="11130"/>
                    <a:pt x="5981" y="10559"/>
                  </a:cubicBezTo>
                  <a:cubicBezTo>
                    <a:pt x="5614" y="10121"/>
                    <a:pt x="5058" y="9872"/>
                    <a:pt x="4490" y="9872"/>
                  </a:cubicBezTo>
                  <a:cubicBezTo>
                    <a:pt x="4317" y="9872"/>
                    <a:pt x="4143" y="9895"/>
                    <a:pt x="3972" y="9943"/>
                  </a:cubicBezTo>
                  <a:lnTo>
                    <a:pt x="3699" y="10011"/>
                  </a:lnTo>
                  <a:cubicBezTo>
                    <a:pt x="1736" y="10833"/>
                    <a:pt x="1" y="13070"/>
                    <a:pt x="777" y="15923"/>
                  </a:cubicBezTo>
                  <a:cubicBezTo>
                    <a:pt x="1256" y="17726"/>
                    <a:pt x="2557" y="19027"/>
                    <a:pt x="4475" y="19598"/>
                  </a:cubicBezTo>
                  <a:cubicBezTo>
                    <a:pt x="5159" y="19803"/>
                    <a:pt x="5918" y="19906"/>
                    <a:pt x="6697" y="19906"/>
                  </a:cubicBezTo>
                  <a:cubicBezTo>
                    <a:pt x="7476" y="19906"/>
                    <a:pt x="8275" y="19803"/>
                    <a:pt x="9040" y="19598"/>
                  </a:cubicBezTo>
                  <a:lnTo>
                    <a:pt x="9245" y="19552"/>
                  </a:lnTo>
                  <a:cubicBezTo>
                    <a:pt x="10592" y="19187"/>
                    <a:pt x="17462" y="17224"/>
                    <a:pt x="21822" y="13891"/>
                  </a:cubicBezTo>
                  <a:cubicBezTo>
                    <a:pt x="22233" y="13617"/>
                    <a:pt x="23260" y="12841"/>
                    <a:pt x="24082" y="11769"/>
                  </a:cubicBezTo>
                  <a:cubicBezTo>
                    <a:pt x="25337" y="12294"/>
                    <a:pt x="26592" y="12431"/>
                    <a:pt x="27094" y="12499"/>
                  </a:cubicBezTo>
                  <a:cubicBezTo>
                    <a:pt x="28007" y="12617"/>
                    <a:pt x="28958" y="12667"/>
                    <a:pt x="29918" y="12667"/>
                  </a:cubicBezTo>
                  <a:cubicBezTo>
                    <a:pt x="34721" y="12667"/>
                    <a:pt x="39713" y="11411"/>
                    <a:pt x="40835" y="11107"/>
                  </a:cubicBezTo>
                  <a:cubicBezTo>
                    <a:pt x="40904" y="11084"/>
                    <a:pt x="41064" y="11038"/>
                    <a:pt x="41064" y="11038"/>
                  </a:cubicBezTo>
                  <a:cubicBezTo>
                    <a:pt x="42570" y="10650"/>
                    <a:pt x="44031" y="9829"/>
                    <a:pt x="44990" y="8756"/>
                  </a:cubicBezTo>
                  <a:cubicBezTo>
                    <a:pt x="46359" y="7295"/>
                    <a:pt x="46838" y="5515"/>
                    <a:pt x="46359" y="3711"/>
                  </a:cubicBezTo>
                  <a:cubicBezTo>
                    <a:pt x="45637" y="1091"/>
                    <a:pt x="43423" y="0"/>
                    <a:pt x="41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7"/>
            <p:cNvSpPr/>
            <p:nvPr/>
          </p:nvSpPr>
          <p:spPr>
            <a:xfrm>
              <a:off x="9976525" y="5238975"/>
              <a:ext cx="557525" cy="216975"/>
            </a:xfrm>
            <a:custGeom>
              <a:avLst/>
              <a:gdLst/>
              <a:ahLst/>
              <a:cxnLst/>
              <a:rect l="l" t="t" r="r" b="b"/>
              <a:pathLst>
                <a:path w="22301" h="8679" extrusionOk="0">
                  <a:moveTo>
                    <a:pt x="18554" y="0"/>
                  </a:moveTo>
                  <a:cubicBezTo>
                    <a:pt x="18372" y="0"/>
                    <a:pt x="18261" y="13"/>
                    <a:pt x="18261" y="13"/>
                  </a:cubicBezTo>
                  <a:cubicBezTo>
                    <a:pt x="19128" y="470"/>
                    <a:pt x="20612" y="2661"/>
                    <a:pt x="17074" y="3620"/>
                  </a:cubicBezTo>
                  <a:cubicBezTo>
                    <a:pt x="16665" y="3731"/>
                    <a:pt x="16211" y="3780"/>
                    <a:pt x="15723" y="3780"/>
                  </a:cubicBezTo>
                  <a:cubicBezTo>
                    <a:pt x="12438" y="3780"/>
                    <a:pt x="7605" y="1582"/>
                    <a:pt x="4637" y="1582"/>
                  </a:cubicBezTo>
                  <a:cubicBezTo>
                    <a:pt x="4252" y="1582"/>
                    <a:pt x="3899" y="1619"/>
                    <a:pt x="3584" y="1703"/>
                  </a:cubicBezTo>
                  <a:cubicBezTo>
                    <a:pt x="457" y="2524"/>
                    <a:pt x="297" y="5492"/>
                    <a:pt x="297" y="5492"/>
                  </a:cubicBezTo>
                  <a:cubicBezTo>
                    <a:pt x="1" y="8208"/>
                    <a:pt x="4520" y="8527"/>
                    <a:pt x="4452" y="8527"/>
                  </a:cubicBezTo>
                  <a:cubicBezTo>
                    <a:pt x="5275" y="8634"/>
                    <a:pt x="6139" y="8679"/>
                    <a:pt x="7014" y="8679"/>
                  </a:cubicBezTo>
                  <a:cubicBezTo>
                    <a:pt x="12156" y="8679"/>
                    <a:pt x="17690" y="7112"/>
                    <a:pt x="17690" y="7112"/>
                  </a:cubicBezTo>
                  <a:cubicBezTo>
                    <a:pt x="19836" y="6541"/>
                    <a:pt x="22301" y="4715"/>
                    <a:pt x="21616" y="2205"/>
                  </a:cubicBezTo>
                  <a:cubicBezTo>
                    <a:pt x="21089" y="203"/>
                    <a:pt x="19270" y="0"/>
                    <a:pt x="18554" y="0"/>
                  </a:cubicBezTo>
                  <a:close/>
                </a:path>
              </a:pathLst>
            </a:custGeom>
            <a:solidFill>
              <a:schemeClr val="lt1"/>
            </a:solidFill>
            <a:ln w="35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7"/>
            <p:cNvSpPr/>
            <p:nvPr/>
          </p:nvSpPr>
          <p:spPr>
            <a:xfrm>
              <a:off x="9456675" y="5332725"/>
              <a:ext cx="559825" cy="304000"/>
            </a:xfrm>
            <a:custGeom>
              <a:avLst/>
              <a:gdLst/>
              <a:ahLst/>
              <a:cxnLst/>
              <a:rect l="l" t="t" r="r" b="b"/>
              <a:pathLst>
                <a:path w="22393" h="12160" extrusionOk="0">
                  <a:moveTo>
                    <a:pt x="17300" y="0"/>
                  </a:moveTo>
                  <a:cubicBezTo>
                    <a:pt x="16920" y="0"/>
                    <a:pt x="16510" y="50"/>
                    <a:pt x="16070" y="167"/>
                  </a:cubicBezTo>
                  <a:cubicBezTo>
                    <a:pt x="12966" y="1011"/>
                    <a:pt x="8857" y="7653"/>
                    <a:pt x="5342" y="8589"/>
                  </a:cubicBezTo>
                  <a:cubicBezTo>
                    <a:pt x="4819" y="8727"/>
                    <a:pt x="4377" y="8788"/>
                    <a:pt x="4007" y="8788"/>
                  </a:cubicBezTo>
                  <a:cubicBezTo>
                    <a:pt x="1871" y="8788"/>
                    <a:pt x="2080" y="6778"/>
                    <a:pt x="2489" y="6078"/>
                  </a:cubicBezTo>
                  <a:lnTo>
                    <a:pt x="2489" y="6078"/>
                  </a:lnTo>
                  <a:cubicBezTo>
                    <a:pt x="2488" y="6078"/>
                    <a:pt x="1" y="7128"/>
                    <a:pt x="686" y="9639"/>
                  </a:cubicBezTo>
                  <a:cubicBezTo>
                    <a:pt x="1189" y="11486"/>
                    <a:pt x="2940" y="12159"/>
                    <a:pt x="4694" y="12159"/>
                  </a:cubicBezTo>
                  <a:cubicBezTo>
                    <a:pt x="5325" y="12159"/>
                    <a:pt x="5955" y="12072"/>
                    <a:pt x="6529" y="11922"/>
                  </a:cubicBezTo>
                  <a:cubicBezTo>
                    <a:pt x="6529" y="11922"/>
                    <a:pt x="14175" y="9981"/>
                    <a:pt x="18695" y="6535"/>
                  </a:cubicBezTo>
                  <a:cubicBezTo>
                    <a:pt x="18672" y="6535"/>
                    <a:pt x="22392" y="4024"/>
                    <a:pt x="20795" y="1833"/>
                  </a:cubicBezTo>
                  <a:cubicBezTo>
                    <a:pt x="20795" y="1833"/>
                    <a:pt x="19601" y="0"/>
                    <a:pt x="17300" y="0"/>
                  </a:cubicBezTo>
                  <a:close/>
                </a:path>
              </a:pathLst>
            </a:custGeom>
            <a:solidFill>
              <a:schemeClr val="lt1"/>
            </a:solidFill>
            <a:ln w="35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136;p59">
            <a:extLst>
              <a:ext uri="{FF2B5EF4-FFF2-40B4-BE49-F238E27FC236}">
                <a16:creationId xmlns:a16="http://schemas.microsoft.com/office/drawing/2014/main" id="{B6C5EDB5-4597-5F7A-885A-4A3D5B87138A}"/>
              </a:ext>
            </a:extLst>
          </p:cNvPr>
          <p:cNvGrpSpPr/>
          <p:nvPr/>
        </p:nvGrpSpPr>
        <p:grpSpPr>
          <a:xfrm rot="698147">
            <a:off x="5825799" y="1354642"/>
            <a:ext cx="1678481" cy="967692"/>
            <a:chOff x="7513675" y="5219325"/>
            <a:chExt cx="1106475" cy="486775"/>
          </a:xfrm>
        </p:grpSpPr>
        <p:sp>
          <p:nvSpPr>
            <p:cNvPr id="3" name="Google Shape;3137;p59">
              <a:extLst>
                <a:ext uri="{FF2B5EF4-FFF2-40B4-BE49-F238E27FC236}">
                  <a16:creationId xmlns:a16="http://schemas.microsoft.com/office/drawing/2014/main" id="{0F2BAA33-7F25-5A6A-6CF9-92C106916AD6}"/>
                </a:ext>
              </a:extLst>
            </p:cNvPr>
            <p:cNvSpPr/>
            <p:nvPr/>
          </p:nvSpPr>
          <p:spPr>
            <a:xfrm>
              <a:off x="7513675" y="5219325"/>
              <a:ext cx="1106475" cy="486775"/>
            </a:xfrm>
            <a:custGeom>
              <a:avLst/>
              <a:gdLst/>
              <a:ahLst/>
              <a:cxnLst/>
              <a:rect l="l" t="t" r="r" b="b"/>
              <a:pathLst>
                <a:path w="44259" h="19471" extrusionOk="0">
                  <a:moveTo>
                    <a:pt x="12806" y="1"/>
                  </a:moveTo>
                  <a:cubicBezTo>
                    <a:pt x="9450" y="1"/>
                    <a:pt x="6323" y="1735"/>
                    <a:pt x="4566" y="4566"/>
                  </a:cubicBezTo>
                  <a:lnTo>
                    <a:pt x="4155" y="4566"/>
                  </a:lnTo>
                  <a:cubicBezTo>
                    <a:pt x="1850" y="4566"/>
                    <a:pt x="1" y="6460"/>
                    <a:pt x="1" y="8743"/>
                  </a:cubicBezTo>
                  <a:cubicBezTo>
                    <a:pt x="1" y="10843"/>
                    <a:pt x="1576" y="12577"/>
                    <a:pt x="3584" y="12874"/>
                  </a:cubicBezTo>
                  <a:cubicBezTo>
                    <a:pt x="4931" y="16754"/>
                    <a:pt x="8651" y="19470"/>
                    <a:pt x="12806" y="19470"/>
                  </a:cubicBezTo>
                  <a:cubicBezTo>
                    <a:pt x="17142" y="19470"/>
                    <a:pt x="20909" y="16549"/>
                    <a:pt x="22118" y="12532"/>
                  </a:cubicBezTo>
                  <a:cubicBezTo>
                    <a:pt x="23328" y="16549"/>
                    <a:pt x="27094" y="19470"/>
                    <a:pt x="31408" y="19470"/>
                  </a:cubicBezTo>
                  <a:cubicBezTo>
                    <a:pt x="35585" y="19470"/>
                    <a:pt x="39283" y="16754"/>
                    <a:pt x="40630" y="12874"/>
                  </a:cubicBezTo>
                  <a:cubicBezTo>
                    <a:pt x="42661" y="12577"/>
                    <a:pt x="44213" y="10843"/>
                    <a:pt x="44213" y="8743"/>
                  </a:cubicBezTo>
                  <a:cubicBezTo>
                    <a:pt x="44259" y="6460"/>
                    <a:pt x="42364" y="4566"/>
                    <a:pt x="40082" y="4566"/>
                  </a:cubicBezTo>
                  <a:lnTo>
                    <a:pt x="39694" y="4566"/>
                  </a:lnTo>
                  <a:cubicBezTo>
                    <a:pt x="37913" y="1735"/>
                    <a:pt x="34832" y="1"/>
                    <a:pt x="31431" y="1"/>
                  </a:cubicBezTo>
                  <a:cubicBezTo>
                    <a:pt x="28076" y="1"/>
                    <a:pt x="24972" y="1735"/>
                    <a:pt x="23191" y="4566"/>
                  </a:cubicBezTo>
                  <a:lnTo>
                    <a:pt x="21046" y="4566"/>
                  </a:lnTo>
                  <a:cubicBezTo>
                    <a:pt x="19288" y="1735"/>
                    <a:pt x="16207" y="1"/>
                    <a:pt x="128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138;p59">
              <a:extLst>
                <a:ext uri="{FF2B5EF4-FFF2-40B4-BE49-F238E27FC236}">
                  <a16:creationId xmlns:a16="http://schemas.microsoft.com/office/drawing/2014/main" id="{36AA09CC-2D7C-D101-D161-035FDFDE59AC}"/>
                </a:ext>
              </a:extLst>
            </p:cNvPr>
            <p:cNvSpPr/>
            <p:nvPr/>
          </p:nvSpPr>
          <p:spPr>
            <a:xfrm>
              <a:off x="8434100" y="5382525"/>
              <a:ext cx="137550" cy="111300"/>
            </a:xfrm>
            <a:custGeom>
              <a:avLst/>
              <a:gdLst/>
              <a:ahLst/>
              <a:cxnLst/>
              <a:rect l="l" t="t" r="r" b="b"/>
              <a:pathLst>
                <a:path w="5502" h="4452" extrusionOk="0">
                  <a:moveTo>
                    <a:pt x="2146" y="1"/>
                  </a:moveTo>
                  <a:cubicBezTo>
                    <a:pt x="960" y="1"/>
                    <a:pt x="1" y="982"/>
                    <a:pt x="1" y="2169"/>
                  </a:cubicBezTo>
                  <a:lnTo>
                    <a:pt x="1" y="2283"/>
                  </a:lnTo>
                  <a:cubicBezTo>
                    <a:pt x="1" y="3493"/>
                    <a:pt x="960" y="4452"/>
                    <a:pt x="2146" y="4452"/>
                  </a:cubicBezTo>
                  <a:lnTo>
                    <a:pt x="3333" y="4452"/>
                  </a:lnTo>
                  <a:cubicBezTo>
                    <a:pt x="4520" y="4452"/>
                    <a:pt x="5502" y="3493"/>
                    <a:pt x="5502" y="2283"/>
                  </a:cubicBezTo>
                  <a:lnTo>
                    <a:pt x="5502" y="2169"/>
                  </a:lnTo>
                  <a:cubicBezTo>
                    <a:pt x="5502" y="982"/>
                    <a:pt x="4520" y="1"/>
                    <a:pt x="3333" y="1"/>
                  </a:cubicBezTo>
                  <a:close/>
                </a:path>
              </a:pathLst>
            </a:custGeom>
            <a:solidFill>
              <a:srgbClr val="C0E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139;p59">
              <a:extLst>
                <a:ext uri="{FF2B5EF4-FFF2-40B4-BE49-F238E27FC236}">
                  <a16:creationId xmlns:a16="http://schemas.microsoft.com/office/drawing/2014/main" id="{3F4E8373-AFFF-9B62-D9D0-F6169E854FD2}"/>
                </a:ext>
              </a:extLst>
            </p:cNvPr>
            <p:cNvSpPr/>
            <p:nvPr/>
          </p:nvSpPr>
          <p:spPr>
            <a:xfrm>
              <a:off x="8415850" y="5364275"/>
              <a:ext cx="173500" cy="146675"/>
            </a:xfrm>
            <a:custGeom>
              <a:avLst/>
              <a:gdLst/>
              <a:ahLst/>
              <a:cxnLst/>
              <a:rect l="l" t="t" r="r" b="b"/>
              <a:pathLst>
                <a:path w="6940" h="5867" extrusionOk="0">
                  <a:moveTo>
                    <a:pt x="4063" y="1415"/>
                  </a:moveTo>
                  <a:cubicBezTo>
                    <a:pt x="4862" y="1415"/>
                    <a:pt x="5524" y="2077"/>
                    <a:pt x="5524" y="2876"/>
                  </a:cubicBezTo>
                  <a:lnTo>
                    <a:pt x="5524" y="2990"/>
                  </a:lnTo>
                  <a:cubicBezTo>
                    <a:pt x="5524" y="3789"/>
                    <a:pt x="4862" y="4451"/>
                    <a:pt x="4063" y="4451"/>
                  </a:cubicBezTo>
                  <a:lnTo>
                    <a:pt x="2899" y="4451"/>
                  </a:lnTo>
                  <a:cubicBezTo>
                    <a:pt x="2100" y="4451"/>
                    <a:pt x="1438" y="3789"/>
                    <a:pt x="1438" y="2990"/>
                  </a:cubicBezTo>
                  <a:lnTo>
                    <a:pt x="1438" y="2876"/>
                  </a:lnTo>
                  <a:cubicBezTo>
                    <a:pt x="1438" y="2077"/>
                    <a:pt x="2100" y="1415"/>
                    <a:pt x="2899" y="1415"/>
                  </a:cubicBezTo>
                  <a:close/>
                  <a:moveTo>
                    <a:pt x="2899" y="0"/>
                  </a:moveTo>
                  <a:cubicBezTo>
                    <a:pt x="1302" y="0"/>
                    <a:pt x="0" y="1278"/>
                    <a:pt x="0" y="2876"/>
                  </a:cubicBezTo>
                  <a:lnTo>
                    <a:pt x="0" y="2990"/>
                  </a:lnTo>
                  <a:cubicBezTo>
                    <a:pt x="0" y="4588"/>
                    <a:pt x="1302" y="5866"/>
                    <a:pt x="2899" y="5866"/>
                  </a:cubicBezTo>
                  <a:lnTo>
                    <a:pt x="4063" y="5866"/>
                  </a:lnTo>
                  <a:cubicBezTo>
                    <a:pt x="5661" y="5866"/>
                    <a:pt x="6939" y="4588"/>
                    <a:pt x="6939" y="2990"/>
                  </a:cubicBezTo>
                  <a:lnTo>
                    <a:pt x="6939" y="2876"/>
                  </a:lnTo>
                  <a:cubicBezTo>
                    <a:pt x="6939" y="1301"/>
                    <a:pt x="5638" y="0"/>
                    <a:pt x="4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140;p59">
              <a:extLst>
                <a:ext uri="{FF2B5EF4-FFF2-40B4-BE49-F238E27FC236}">
                  <a16:creationId xmlns:a16="http://schemas.microsoft.com/office/drawing/2014/main" id="{F79835A7-E458-A480-8F84-F0E5B768BE84}"/>
                </a:ext>
              </a:extLst>
            </p:cNvPr>
            <p:cNvSpPr/>
            <p:nvPr/>
          </p:nvSpPr>
          <p:spPr>
            <a:xfrm>
              <a:off x="7967900" y="5381950"/>
              <a:ext cx="188325" cy="84475"/>
            </a:xfrm>
            <a:custGeom>
              <a:avLst/>
              <a:gdLst/>
              <a:ahLst/>
              <a:cxnLst/>
              <a:rect l="l" t="t" r="r" b="b"/>
              <a:pathLst>
                <a:path w="7533" h="3379" extrusionOk="0">
                  <a:moveTo>
                    <a:pt x="731" y="1"/>
                  </a:moveTo>
                  <a:cubicBezTo>
                    <a:pt x="320" y="1"/>
                    <a:pt x="1" y="320"/>
                    <a:pt x="1" y="708"/>
                  </a:cubicBezTo>
                  <a:lnTo>
                    <a:pt x="1" y="2648"/>
                  </a:lnTo>
                  <a:cubicBezTo>
                    <a:pt x="1" y="3059"/>
                    <a:pt x="320" y="3379"/>
                    <a:pt x="731" y="3379"/>
                  </a:cubicBezTo>
                  <a:lnTo>
                    <a:pt x="6825" y="3379"/>
                  </a:lnTo>
                  <a:cubicBezTo>
                    <a:pt x="7236" y="3379"/>
                    <a:pt x="7533" y="3059"/>
                    <a:pt x="7533" y="2648"/>
                  </a:cubicBezTo>
                  <a:lnTo>
                    <a:pt x="7533" y="708"/>
                  </a:lnTo>
                  <a:cubicBezTo>
                    <a:pt x="7533" y="320"/>
                    <a:pt x="7236" y="1"/>
                    <a:pt x="6825" y="1"/>
                  </a:cubicBezTo>
                  <a:close/>
                </a:path>
              </a:pathLst>
            </a:custGeom>
            <a:solidFill>
              <a:srgbClr val="C0E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1;p59">
              <a:extLst>
                <a:ext uri="{FF2B5EF4-FFF2-40B4-BE49-F238E27FC236}">
                  <a16:creationId xmlns:a16="http://schemas.microsoft.com/office/drawing/2014/main" id="{590E392B-8F1D-8819-8596-EE32A6C2BCCF}"/>
                </a:ext>
              </a:extLst>
            </p:cNvPr>
            <p:cNvSpPr/>
            <p:nvPr/>
          </p:nvSpPr>
          <p:spPr>
            <a:xfrm>
              <a:off x="7950775" y="5364275"/>
              <a:ext cx="224300" cy="119850"/>
            </a:xfrm>
            <a:custGeom>
              <a:avLst/>
              <a:gdLst/>
              <a:ahLst/>
              <a:cxnLst/>
              <a:rect l="l" t="t" r="r" b="b"/>
              <a:pathLst>
                <a:path w="8972" h="4794" extrusionOk="0">
                  <a:moveTo>
                    <a:pt x="7533" y="1415"/>
                  </a:moveTo>
                  <a:lnTo>
                    <a:pt x="7533" y="3355"/>
                  </a:lnTo>
                  <a:lnTo>
                    <a:pt x="1439" y="3355"/>
                  </a:lnTo>
                  <a:lnTo>
                    <a:pt x="1439" y="1415"/>
                  </a:lnTo>
                  <a:close/>
                  <a:moveTo>
                    <a:pt x="1439" y="0"/>
                  </a:moveTo>
                  <a:cubicBezTo>
                    <a:pt x="640" y="0"/>
                    <a:pt x="1" y="616"/>
                    <a:pt x="1" y="1415"/>
                  </a:cubicBezTo>
                  <a:lnTo>
                    <a:pt x="1" y="3355"/>
                  </a:lnTo>
                  <a:cubicBezTo>
                    <a:pt x="1" y="4154"/>
                    <a:pt x="640" y="4793"/>
                    <a:pt x="1439" y="4793"/>
                  </a:cubicBezTo>
                  <a:lnTo>
                    <a:pt x="7533" y="4793"/>
                  </a:lnTo>
                  <a:cubicBezTo>
                    <a:pt x="8332" y="4793"/>
                    <a:pt x="8971" y="4154"/>
                    <a:pt x="8971" y="3355"/>
                  </a:cubicBezTo>
                  <a:lnTo>
                    <a:pt x="8971" y="1415"/>
                  </a:lnTo>
                  <a:cubicBezTo>
                    <a:pt x="8971" y="662"/>
                    <a:pt x="8309" y="0"/>
                    <a:pt x="7533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42;p59">
              <a:extLst>
                <a:ext uri="{FF2B5EF4-FFF2-40B4-BE49-F238E27FC236}">
                  <a16:creationId xmlns:a16="http://schemas.microsoft.com/office/drawing/2014/main" id="{00586683-5D31-94A3-CA06-D5D92D718F04}"/>
                </a:ext>
              </a:extLst>
            </p:cNvPr>
            <p:cNvSpPr/>
            <p:nvPr/>
          </p:nvSpPr>
          <p:spPr>
            <a:xfrm>
              <a:off x="7562750" y="5382525"/>
              <a:ext cx="137550" cy="111300"/>
            </a:xfrm>
            <a:custGeom>
              <a:avLst/>
              <a:gdLst/>
              <a:ahLst/>
              <a:cxnLst/>
              <a:rect l="l" t="t" r="r" b="b"/>
              <a:pathLst>
                <a:path w="5502" h="4452" extrusionOk="0">
                  <a:moveTo>
                    <a:pt x="2169" y="1"/>
                  </a:moveTo>
                  <a:cubicBezTo>
                    <a:pt x="982" y="1"/>
                    <a:pt x="1" y="982"/>
                    <a:pt x="1" y="2169"/>
                  </a:cubicBezTo>
                  <a:lnTo>
                    <a:pt x="1" y="2283"/>
                  </a:lnTo>
                  <a:cubicBezTo>
                    <a:pt x="1" y="3493"/>
                    <a:pt x="982" y="4452"/>
                    <a:pt x="2169" y="4452"/>
                  </a:cubicBezTo>
                  <a:lnTo>
                    <a:pt x="3333" y="4452"/>
                  </a:lnTo>
                  <a:cubicBezTo>
                    <a:pt x="4543" y="4452"/>
                    <a:pt x="5502" y="3493"/>
                    <a:pt x="5502" y="2283"/>
                  </a:cubicBezTo>
                  <a:lnTo>
                    <a:pt x="5502" y="2169"/>
                  </a:lnTo>
                  <a:cubicBezTo>
                    <a:pt x="5502" y="982"/>
                    <a:pt x="4543" y="1"/>
                    <a:pt x="3333" y="1"/>
                  </a:cubicBezTo>
                  <a:close/>
                </a:path>
              </a:pathLst>
            </a:custGeom>
            <a:solidFill>
              <a:srgbClr val="C0E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43;p59">
              <a:extLst>
                <a:ext uri="{FF2B5EF4-FFF2-40B4-BE49-F238E27FC236}">
                  <a16:creationId xmlns:a16="http://schemas.microsoft.com/office/drawing/2014/main" id="{32D66340-2766-50C0-471F-F07E7F92DE93}"/>
                </a:ext>
              </a:extLst>
            </p:cNvPr>
            <p:cNvSpPr/>
            <p:nvPr/>
          </p:nvSpPr>
          <p:spPr>
            <a:xfrm>
              <a:off x="7545075" y="5364275"/>
              <a:ext cx="173475" cy="146675"/>
            </a:xfrm>
            <a:custGeom>
              <a:avLst/>
              <a:gdLst/>
              <a:ahLst/>
              <a:cxnLst/>
              <a:rect l="l" t="t" r="r" b="b"/>
              <a:pathLst>
                <a:path w="6939" h="5867" extrusionOk="0">
                  <a:moveTo>
                    <a:pt x="4040" y="1415"/>
                  </a:moveTo>
                  <a:cubicBezTo>
                    <a:pt x="4839" y="1415"/>
                    <a:pt x="5501" y="2077"/>
                    <a:pt x="5501" y="2876"/>
                  </a:cubicBezTo>
                  <a:lnTo>
                    <a:pt x="5501" y="2990"/>
                  </a:lnTo>
                  <a:cubicBezTo>
                    <a:pt x="5501" y="3789"/>
                    <a:pt x="4839" y="4451"/>
                    <a:pt x="4040" y="4451"/>
                  </a:cubicBezTo>
                  <a:lnTo>
                    <a:pt x="2876" y="4451"/>
                  </a:lnTo>
                  <a:cubicBezTo>
                    <a:pt x="2077" y="4451"/>
                    <a:pt x="1438" y="3789"/>
                    <a:pt x="1438" y="2990"/>
                  </a:cubicBezTo>
                  <a:lnTo>
                    <a:pt x="1438" y="2876"/>
                  </a:lnTo>
                  <a:cubicBezTo>
                    <a:pt x="1438" y="2077"/>
                    <a:pt x="2077" y="1415"/>
                    <a:pt x="2876" y="1415"/>
                  </a:cubicBezTo>
                  <a:close/>
                  <a:moveTo>
                    <a:pt x="2876" y="0"/>
                  </a:moveTo>
                  <a:cubicBezTo>
                    <a:pt x="1278" y="0"/>
                    <a:pt x="0" y="1278"/>
                    <a:pt x="0" y="2876"/>
                  </a:cubicBezTo>
                  <a:lnTo>
                    <a:pt x="0" y="2990"/>
                  </a:lnTo>
                  <a:cubicBezTo>
                    <a:pt x="0" y="4588"/>
                    <a:pt x="1278" y="5866"/>
                    <a:pt x="2876" y="5866"/>
                  </a:cubicBezTo>
                  <a:lnTo>
                    <a:pt x="4040" y="5866"/>
                  </a:lnTo>
                  <a:cubicBezTo>
                    <a:pt x="5638" y="5866"/>
                    <a:pt x="6939" y="4588"/>
                    <a:pt x="6939" y="2990"/>
                  </a:cubicBezTo>
                  <a:lnTo>
                    <a:pt x="6939" y="2876"/>
                  </a:lnTo>
                  <a:cubicBezTo>
                    <a:pt x="6939" y="1301"/>
                    <a:pt x="5661" y="0"/>
                    <a:pt x="4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44;p59">
              <a:extLst>
                <a:ext uri="{FF2B5EF4-FFF2-40B4-BE49-F238E27FC236}">
                  <a16:creationId xmlns:a16="http://schemas.microsoft.com/office/drawing/2014/main" id="{95E6D78D-9003-EFCB-41B1-E3BE2C14D644}"/>
                </a:ext>
              </a:extLst>
            </p:cNvPr>
            <p:cNvSpPr/>
            <p:nvPr/>
          </p:nvSpPr>
          <p:spPr>
            <a:xfrm>
              <a:off x="7639225" y="5267825"/>
              <a:ext cx="389750" cy="389200"/>
            </a:xfrm>
            <a:custGeom>
              <a:avLst/>
              <a:gdLst/>
              <a:ahLst/>
              <a:cxnLst/>
              <a:rect l="l" t="t" r="r" b="b"/>
              <a:pathLst>
                <a:path w="15590" h="15568" extrusionOk="0">
                  <a:moveTo>
                    <a:pt x="7784" y="1"/>
                  </a:moveTo>
                  <a:cubicBezTo>
                    <a:pt x="3515" y="1"/>
                    <a:pt x="0" y="3516"/>
                    <a:pt x="0" y="7784"/>
                  </a:cubicBezTo>
                  <a:cubicBezTo>
                    <a:pt x="0" y="12075"/>
                    <a:pt x="3493" y="15568"/>
                    <a:pt x="7784" y="15568"/>
                  </a:cubicBezTo>
                  <a:cubicBezTo>
                    <a:pt x="12098" y="15568"/>
                    <a:pt x="15590" y="12075"/>
                    <a:pt x="15590" y="7784"/>
                  </a:cubicBezTo>
                  <a:cubicBezTo>
                    <a:pt x="15590" y="3516"/>
                    <a:pt x="12075" y="1"/>
                    <a:pt x="7784" y="1"/>
                  </a:cubicBezTo>
                  <a:close/>
                </a:path>
              </a:pathLst>
            </a:custGeom>
            <a:solidFill>
              <a:srgbClr val="C0E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45;p59">
              <a:extLst>
                <a:ext uri="{FF2B5EF4-FFF2-40B4-BE49-F238E27FC236}">
                  <a16:creationId xmlns:a16="http://schemas.microsoft.com/office/drawing/2014/main" id="{ABC8CE74-AE1D-A70D-4E85-4A059B83B700}"/>
                </a:ext>
              </a:extLst>
            </p:cNvPr>
            <p:cNvSpPr/>
            <p:nvPr/>
          </p:nvSpPr>
          <p:spPr>
            <a:xfrm>
              <a:off x="7621525" y="5250150"/>
              <a:ext cx="425725" cy="425125"/>
            </a:xfrm>
            <a:custGeom>
              <a:avLst/>
              <a:gdLst/>
              <a:ahLst/>
              <a:cxnLst/>
              <a:rect l="l" t="t" r="r" b="b"/>
              <a:pathLst>
                <a:path w="17029" h="17005" extrusionOk="0">
                  <a:moveTo>
                    <a:pt x="8492" y="1415"/>
                  </a:moveTo>
                  <a:cubicBezTo>
                    <a:pt x="12418" y="1415"/>
                    <a:pt x="15568" y="4588"/>
                    <a:pt x="15568" y="8491"/>
                  </a:cubicBezTo>
                  <a:cubicBezTo>
                    <a:pt x="15568" y="12417"/>
                    <a:pt x="12418" y="15567"/>
                    <a:pt x="8492" y="15567"/>
                  </a:cubicBezTo>
                  <a:cubicBezTo>
                    <a:pt x="4589" y="15567"/>
                    <a:pt x="1416" y="12394"/>
                    <a:pt x="1416" y="8491"/>
                  </a:cubicBezTo>
                  <a:cubicBezTo>
                    <a:pt x="1416" y="4588"/>
                    <a:pt x="4589" y="1415"/>
                    <a:pt x="8492" y="1415"/>
                  </a:cubicBezTo>
                  <a:close/>
                  <a:moveTo>
                    <a:pt x="8492" y="0"/>
                  </a:moveTo>
                  <a:cubicBezTo>
                    <a:pt x="3812" y="0"/>
                    <a:pt x="1" y="3812"/>
                    <a:pt x="1" y="8491"/>
                  </a:cubicBezTo>
                  <a:cubicBezTo>
                    <a:pt x="1" y="13170"/>
                    <a:pt x="3812" y="17005"/>
                    <a:pt x="8492" y="17005"/>
                  </a:cubicBezTo>
                  <a:cubicBezTo>
                    <a:pt x="13171" y="17005"/>
                    <a:pt x="17005" y="13170"/>
                    <a:pt x="17005" y="8491"/>
                  </a:cubicBezTo>
                  <a:cubicBezTo>
                    <a:pt x="17028" y="3812"/>
                    <a:pt x="13216" y="0"/>
                    <a:pt x="84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46;p59">
              <a:extLst>
                <a:ext uri="{FF2B5EF4-FFF2-40B4-BE49-F238E27FC236}">
                  <a16:creationId xmlns:a16="http://schemas.microsoft.com/office/drawing/2014/main" id="{165201C3-BB64-552C-BA21-DE56A9D542DA}"/>
                </a:ext>
              </a:extLst>
            </p:cNvPr>
            <p:cNvSpPr/>
            <p:nvPr/>
          </p:nvSpPr>
          <p:spPr>
            <a:xfrm>
              <a:off x="8104850" y="5267825"/>
              <a:ext cx="389775" cy="389200"/>
            </a:xfrm>
            <a:custGeom>
              <a:avLst/>
              <a:gdLst/>
              <a:ahLst/>
              <a:cxnLst/>
              <a:rect l="l" t="t" r="r" b="b"/>
              <a:pathLst>
                <a:path w="15591" h="15568" extrusionOk="0">
                  <a:moveTo>
                    <a:pt x="7807" y="1"/>
                  </a:moveTo>
                  <a:cubicBezTo>
                    <a:pt x="3516" y="1"/>
                    <a:pt x="1" y="3516"/>
                    <a:pt x="1" y="7784"/>
                  </a:cubicBezTo>
                  <a:cubicBezTo>
                    <a:pt x="1" y="12075"/>
                    <a:pt x="3493" y="15568"/>
                    <a:pt x="7807" y="15568"/>
                  </a:cubicBezTo>
                  <a:cubicBezTo>
                    <a:pt x="12098" y="15568"/>
                    <a:pt x="15590" y="12075"/>
                    <a:pt x="15590" y="7784"/>
                  </a:cubicBezTo>
                  <a:cubicBezTo>
                    <a:pt x="15590" y="3516"/>
                    <a:pt x="12075" y="1"/>
                    <a:pt x="7807" y="1"/>
                  </a:cubicBezTo>
                  <a:close/>
                </a:path>
              </a:pathLst>
            </a:custGeom>
            <a:solidFill>
              <a:srgbClr val="C0E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47;p59">
              <a:extLst>
                <a:ext uri="{FF2B5EF4-FFF2-40B4-BE49-F238E27FC236}">
                  <a16:creationId xmlns:a16="http://schemas.microsoft.com/office/drawing/2014/main" id="{1C272DCE-EE2E-0745-1C1B-EF34E57E91FA}"/>
                </a:ext>
              </a:extLst>
            </p:cNvPr>
            <p:cNvSpPr/>
            <p:nvPr/>
          </p:nvSpPr>
          <p:spPr>
            <a:xfrm>
              <a:off x="8087175" y="5250150"/>
              <a:ext cx="425125" cy="425125"/>
            </a:xfrm>
            <a:custGeom>
              <a:avLst/>
              <a:gdLst/>
              <a:ahLst/>
              <a:cxnLst/>
              <a:rect l="l" t="t" r="r" b="b"/>
              <a:pathLst>
                <a:path w="17005" h="17005" extrusionOk="0">
                  <a:moveTo>
                    <a:pt x="8514" y="1415"/>
                  </a:moveTo>
                  <a:cubicBezTo>
                    <a:pt x="12417" y="1415"/>
                    <a:pt x="15590" y="4588"/>
                    <a:pt x="15590" y="8491"/>
                  </a:cubicBezTo>
                  <a:cubicBezTo>
                    <a:pt x="15590" y="12417"/>
                    <a:pt x="12417" y="15567"/>
                    <a:pt x="8514" y="15567"/>
                  </a:cubicBezTo>
                  <a:cubicBezTo>
                    <a:pt x="4588" y="15567"/>
                    <a:pt x="1438" y="12394"/>
                    <a:pt x="1438" y="8491"/>
                  </a:cubicBezTo>
                  <a:cubicBezTo>
                    <a:pt x="1438" y="4588"/>
                    <a:pt x="4588" y="1415"/>
                    <a:pt x="8514" y="1415"/>
                  </a:cubicBezTo>
                  <a:close/>
                  <a:moveTo>
                    <a:pt x="8514" y="0"/>
                  </a:moveTo>
                  <a:cubicBezTo>
                    <a:pt x="3835" y="0"/>
                    <a:pt x="0" y="3812"/>
                    <a:pt x="0" y="8491"/>
                  </a:cubicBezTo>
                  <a:cubicBezTo>
                    <a:pt x="0" y="13170"/>
                    <a:pt x="3835" y="17005"/>
                    <a:pt x="8514" y="17005"/>
                  </a:cubicBezTo>
                  <a:cubicBezTo>
                    <a:pt x="13193" y="17005"/>
                    <a:pt x="17005" y="13170"/>
                    <a:pt x="17005" y="8491"/>
                  </a:cubicBezTo>
                  <a:cubicBezTo>
                    <a:pt x="17005" y="3812"/>
                    <a:pt x="13216" y="0"/>
                    <a:pt x="8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48;p59">
              <a:extLst>
                <a:ext uri="{FF2B5EF4-FFF2-40B4-BE49-F238E27FC236}">
                  <a16:creationId xmlns:a16="http://schemas.microsoft.com/office/drawing/2014/main" id="{ECEC832C-374F-6CCF-C33B-12B314395D25}"/>
                </a:ext>
              </a:extLst>
            </p:cNvPr>
            <p:cNvSpPr/>
            <p:nvPr/>
          </p:nvSpPr>
          <p:spPr>
            <a:xfrm>
              <a:off x="8155075" y="5316900"/>
              <a:ext cx="291050" cy="291050"/>
            </a:xfrm>
            <a:custGeom>
              <a:avLst/>
              <a:gdLst/>
              <a:ahLst/>
              <a:cxnLst/>
              <a:rect l="l" t="t" r="r" b="b"/>
              <a:pathLst>
                <a:path w="11642" h="11642" extrusionOk="0">
                  <a:moveTo>
                    <a:pt x="5821" y="1"/>
                  </a:moveTo>
                  <a:cubicBezTo>
                    <a:pt x="2625" y="1"/>
                    <a:pt x="0" y="2603"/>
                    <a:pt x="0" y="5821"/>
                  </a:cubicBezTo>
                  <a:cubicBezTo>
                    <a:pt x="0" y="9039"/>
                    <a:pt x="2625" y="11642"/>
                    <a:pt x="5821" y="11642"/>
                  </a:cubicBezTo>
                  <a:cubicBezTo>
                    <a:pt x="9016" y="11642"/>
                    <a:pt x="11641" y="9039"/>
                    <a:pt x="11641" y="5821"/>
                  </a:cubicBezTo>
                  <a:cubicBezTo>
                    <a:pt x="11641" y="2603"/>
                    <a:pt x="9016" y="1"/>
                    <a:pt x="5821" y="1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49;p59">
              <a:extLst>
                <a:ext uri="{FF2B5EF4-FFF2-40B4-BE49-F238E27FC236}">
                  <a16:creationId xmlns:a16="http://schemas.microsoft.com/office/drawing/2014/main" id="{5AA0478F-8685-4801-5794-75E95B63282D}"/>
                </a:ext>
              </a:extLst>
            </p:cNvPr>
            <p:cNvSpPr/>
            <p:nvPr/>
          </p:nvSpPr>
          <p:spPr>
            <a:xfrm>
              <a:off x="8182450" y="5316900"/>
              <a:ext cx="234000" cy="292200"/>
            </a:xfrm>
            <a:custGeom>
              <a:avLst/>
              <a:gdLst/>
              <a:ahLst/>
              <a:cxnLst/>
              <a:rect l="l" t="t" r="r" b="b"/>
              <a:pathLst>
                <a:path w="9360" h="11688" extrusionOk="0">
                  <a:moveTo>
                    <a:pt x="4680" y="1"/>
                  </a:moveTo>
                  <a:cubicBezTo>
                    <a:pt x="4406" y="1"/>
                    <a:pt x="4109" y="46"/>
                    <a:pt x="3836" y="69"/>
                  </a:cubicBezTo>
                  <a:lnTo>
                    <a:pt x="3836" y="5479"/>
                  </a:lnTo>
                  <a:lnTo>
                    <a:pt x="1" y="9313"/>
                  </a:lnTo>
                  <a:cubicBezTo>
                    <a:pt x="343" y="9770"/>
                    <a:pt x="754" y="10204"/>
                    <a:pt x="1233" y="10546"/>
                  </a:cubicBezTo>
                  <a:lnTo>
                    <a:pt x="3836" y="7944"/>
                  </a:lnTo>
                  <a:lnTo>
                    <a:pt x="3836" y="11619"/>
                  </a:lnTo>
                  <a:cubicBezTo>
                    <a:pt x="4109" y="11642"/>
                    <a:pt x="4406" y="11687"/>
                    <a:pt x="4680" y="11687"/>
                  </a:cubicBezTo>
                  <a:cubicBezTo>
                    <a:pt x="4977" y="11687"/>
                    <a:pt x="5251" y="11642"/>
                    <a:pt x="5547" y="11619"/>
                  </a:cubicBezTo>
                  <a:lnTo>
                    <a:pt x="5547" y="7944"/>
                  </a:lnTo>
                  <a:lnTo>
                    <a:pt x="8150" y="10546"/>
                  </a:lnTo>
                  <a:cubicBezTo>
                    <a:pt x="8629" y="10181"/>
                    <a:pt x="9040" y="9770"/>
                    <a:pt x="9359" y="9313"/>
                  </a:cubicBezTo>
                  <a:lnTo>
                    <a:pt x="5547" y="5479"/>
                  </a:lnTo>
                  <a:lnTo>
                    <a:pt x="5547" y="69"/>
                  </a:lnTo>
                  <a:cubicBezTo>
                    <a:pt x="5251" y="46"/>
                    <a:pt x="4977" y="1"/>
                    <a:pt x="4680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50;p59">
              <a:extLst>
                <a:ext uri="{FF2B5EF4-FFF2-40B4-BE49-F238E27FC236}">
                  <a16:creationId xmlns:a16="http://schemas.microsoft.com/office/drawing/2014/main" id="{1C0CDB31-C78E-EEE0-3C5E-7C7B7DA642F8}"/>
                </a:ext>
              </a:extLst>
            </p:cNvPr>
            <p:cNvSpPr/>
            <p:nvPr/>
          </p:nvSpPr>
          <p:spPr>
            <a:xfrm>
              <a:off x="7688875" y="5316900"/>
              <a:ext cx="291600" cy="291050"/>
            </a:xfrm>
            <a:custGeom>
              <a:avLst/>
              <a:gdLst/>
              <a:ahLst/>
              <a:cxnLst/>
              <a:rect l="l" t="t" r="r" b="b"/>
              <a:pathLst>
                <a:path w="11664" h="11642" extrusionOk="0">
                  <a:moveTo>
                    <a:pt x="5843" y="1"/>
                  </a:moveTo>
                  <a:cubicBezTo>
                    <a:pt x="2648" y="1"/>
                    <a:pt x="0" y="2603"/>
                    <a:pt x="0" y="5821"/>
                  </a:cubicBezTo>
                  <a:cubicBezTo>
                    <a:pt x="0" y="9039"/>
                    <a:pt x="2648" y="11642"/>
                    <a:pt x="5843" y="11642"/>
                  </a:cubicBezTo>
                  <a:cubicBezTo>
                    <a:pt x="9039" y="11642"/>
                    <a:pt x="11664" y="9039"/>
                    <a:pt x="11664" y="5821"/>
                  </a:cubicBezTo>
                  <a:cubicBezTo>
                    <a:pt x="11664" y="2603"/>
                    <a:pt x="9039" y="1"/>
                    <a:pt x="5843" y="1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51;p59">
              <a:extLst>
                <a:ext uri="{FF2B5EF4-FFF2-40B4-BE49-F238E27FC236}">
                  <a16:creationId xmlns:a16="http://schemas.microsoft.com/office/drawing/2014/main" id="{67FF76C8-71E6-8847-E5E5-0B8B53EF093C}"/>
                </a:ext>
              </a:extLst>
            </p:cNvPr>
            <p:cNvSpPr/>
            <p:nvPr/>
          </p:nvSpPr>
          <p:spPr>
            <a:xfrm>
              <a:off x="7717400" y="5316900"/>
              <a:ext cx="234550" cy="292200"/>
            </a:xfrm>
            <a:custGeom>
              <a:avLst/>
              <a:gdLst/>
              <a:ahLst/>
              <a:cxnLst/>
              <a:rect l="l" t="t" r="r" b="b"/>
              <a:pathLst>
                <a:path w="9382" h="11688" extrusionOk="0">
                  <a:moveTo>
                    <a:pt x="4702" y="1"/>
                  </a:moveTo>
                  <a:cubicBezTo>
                    <a:pt x="4406" y="1"/>
                    <a:pt x="4132" y="46"/>
                    <a:pt x="3835" y="69"/>
                  </a:cubicBezTo>
                  <a:lnTo>
                    <a:pt x="3835" y="5479"/>
                  </a:lnTo>
                  <a:lnTo>
                    <a:pt x="0" y="9313"/>
                  </a:lnTo>
                  <a:cubicBezTo>
                    <a:pt x="366" y="9770"/>
                    <a:pt x="754" y="10204"/>
                    <a:pt x="1233" y="10546"/>
                  </a:cubicBezTo>
                  <a:lnTo>
                    <a:pt x="3835" y="7944"/>
                  </a:lnTo>
                  <a:lnTo>
                    <a:pt x="3835" y="11619"/>
                  </a:lnTo>
                  <a:cubicBezTo>
                    <a:pt x="4109" y="11642"/>
                    <a:pt x="4406" y="11687"/>
                    <a:pt x="4679" y="11687"/>
                  </a:cubicBezTo>
                  <a:cubicBezTo>
                    <a:pt x="4976" y="11687"/>
                    <a:pt x="5250" y="11642"/>
                    <a:pt x="5547" y="11619"/>
                  </a:cubicBezTo>
                  <a:lnTo>
                    <a:pt x="5547" y="7944"/>
                  </a:lnTo>
                  <a:lnTo>
                    <a:pt x="8149" y="10546"/>
                  </a:lnTo>
                  <a:cubicBezTo>
                    <a:pt x="8605" y="10181"/>
                    <a:pt x="9039" y="9770"/>
                    <a:pt x="9381" y="9313"/>
                  </a:cubicBezTo>
                  <a:lnTo>
                    <a:pt x="5547" y="5479"/>
                  </a:lnTo>
                  <a:lnTo>
                    <a:pt x="5547" y="69"/>
                  </a:lnTo>
                  <a:cubicBezTo>
                    <a:pt x="5273" y="46"/>
                    <a:pt x="4976" y="1"/>
                    <a:pt x="470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3709;p72">
            <a:extLst>
              <a:ext uri="{FF2B5EF4-FFF2-40B4-BE49-F238E27FC236}">
                <a16:creationId xmlns:a16="http://schemas.microsoft.com/office/drawing/2014/main" id="{7F176BDB-3C07-3D13-6C21-ED1878307084}"/>
              </a:ext>
            </a:extLst>
          </p:cNvPr>
          <p:cNvSpPr/>
          <p:nvPr/>
        </p:nvSpPr>
        <p:spPr>
          <a:xfrm>
            <a:off x="1533151" y="3726829"/>
            <a:ext cx="906751" cy="783431"/>
          </a:xfrm>
          <a:custGeom>
            <a:avLst/>
            <a:gdLst/>
            <a:ahLst/>
            <a:cxnLst/>
            <a:rect l="l" t="t" r="r" b="b"/>
            <a:pathLst>
              <a:path w="30382" h="26250" extrusionOk="0">
                <a:moveTo>
                  <a:pt x="22415" y="0"/>
                </a:moveTo>
                <a:cubicBezTo>
                  <a:pt x="19265" y="0"/>
                  <a:pt x="16732" y="1963"/>
                  <a:pt x="15408" y="3333"/>
                </a:cubicBezTo>
                <a:cubicBezTo>
                  <a:pt x="14015" y="2169"/>
                  <a:pt x="11550" y="594"/>
                  <a:pt x="8697" y="594"/>
                </a:cubicBezTo>
                <a:cubicBezTo>
                  <a:pt x="5981" y="594"/>
                  <a:pt x="3630" y="1963"/>
                  <a:pt x="1621" y="4679"/>
                </a:cubicBezTo>
                <a:cubicBezTo>
                  <a:pt x="434" y="6323"/>
                  <a:pt x="1" y="8309"/>
                  <a:pt x="389" y="10363"/>
                </a:cubicBezTo>
                <a:cubicBezTo>
                  <a:pt x="1872" y="17827"/>
                  <a:pt x="13627" y="25199"/>
                  <a:pt x="14974" y="26021"/>
                </a:cubicBezTo>
                <a:cubicBezTo>
                  <a:pt x="15225" y="26158"/>
                  <a:pt x="15522" y="26249"/>
                  <a:pt x="15796" y="26249"/>
                </a:cubicBezTo>
                <a:cubicBezTo>
                  <a:pt x="16070" y="26249"/>
                  <a:pt x="16321" y="26181"/>
                  <a:pt x="16549" y="26067"/>
                </a:cubicBezTo>
                <a:cubicBezTo>
                  <a:pt x="20931" y="23761"/>
                  <a:pt x="29537" y="14723"/>
                  <a:pt x="30176" y="7875"/>
                </a:cubicBezTo>
                <a:cubicBezTo>
                  <a:pt x="30381" y="5456"/>
                  <a:pt x="29582" y="3424"/>
                  <a:pt x="27847" y="2055"/>
                </a:cubicBezTo>
                <a:cubicBezTo>
                  <a:pt x="26136" y="685"/>
                  <a:pt x="24310" y="0"/>
                  <a:pt x="224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38"/>
          <p:cNvSpPr txBox="1">
            <a:spLocks noGrp="1"/>
          </p:cNvSpPr>
          <p:nvPr>
            <p:ph type="title"/>
          </p:nvPr>
        </p:nvSpPr>
        <p:spPr>
          <a:xfrm>
            <a:off x="720000" y="53588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PTOF</a:t>
            </a:r>
            <a:endParaRPr dirty="0"/>
          </a:p>
        </p:txBody>
      </p:sp>
      <p:sp>
        <p:nvSpPr>
          <p:cNvPr id="1330" name="Google Shape;1330;p38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7704000" cy="3424200"/>
          </a:xfrm>
          <a:prstGeom prst="rect">
            <a:avLst/>
          </a:prstGeom>
        </p:spPr>
        <p:txBody>
          <a:bodyPr spcFirstLastPara="1" wrap="square" lIns="182875" tIns="182875" rIns="91425" bIns="91425" anchor="t" anchorCtr="0">
            <a:noAutofit/>
          </a:bodyPr>
          <a:lstStyle/>
          <a:p>
            <a:pPr marL="152400" indent="0" algn="l">
              <a:buNone/>
            </a:pPr>
            <a:r>
              <a:rPr lang="it-IT" sz="1000" b="0" i="1">
                <a:solidFill>
                  <a:srgbClr val="7D7E7F"/>
                </a:solidFill>
                <a:effectLst/>
                <a:latin typeface="Raleway" panose="020B0604020202020204" pitchFamily="2" charset="0"/>
              </a:rPr>
              <a:t>Piano </a:t>
            </a:r>
            <a:r>
              <a:rPr lang="it-IT" sz="1000" b="0" i="1" dirty="0">
                <a:solidFill>
                  <a:srgbClr val="7D7E7F"/>
                </a:solidFill>
                <a:effectLst/>
                <a:latin typeface="Raleway" panose="020B0604020202020204" pitchFamily="2" charset="0"/>
              </a:rPr>
              <a:t>Triennale dell'Offerta Formativa</a:t>
            </a:r>
            <a:r>
              <a:rPr lang="it-IT" sz="1000" b="0" i="0" dirty="0">
                <a:solidFill>
                  <a:srgbClr val="7D7E7F"/>
                </a:solidFill>
                <a:effectLst/>
                <a:latin typeface="Raleway" panose="020B0604020202020204" pitchFamily="2" charset="0"/>
              </a:rPr>
              <a:t>. Si tratta di un documento programmatico e informativo fondamentale in ogni istituto, anzi è proprio il documento più importante. Al suo interno è riportata la strategia con cui l'istituto punta a perseguire fini educativi e formativi basandosi sulle proprie risorse, che siano esse umane, professionali, territoriali o economiche. Il Piano triennale dell'offerta formativa serve a indicare, a tutti gli attori che si avvicendano sul palcoscenico di un istituto scolastico, quali sono la direzione da seguire e la meta da raggiungere. Si tratta, dunque, di un mezzo per pianificare e realizzare l'</a:t>
            </a:r>
            <a:r>
              <a:rPr lang="it-IT" sz="1000" b="1" i="0" dirty="0">
                <a:solidFill>
                  <a:srgbClr val="464749"/>
                </a:solidFill>
                <a:effectLst/>
                <a:latin typeface="Raleway" pitchFamily="2" charset="0"/>
              </a:rPr>
              <a:t>autonomia scolastica</a:t>
            </a:r>
            <a:r>
              <a:rPr lang="it-IT" sz="1000" b="0" i="0" dirty="0">
                <a:solidFill>
                  <a:srgbClr val="7D7E7F"/>
                </a:solidFill>
                <a:effectLst/>
                <a:latin typeface="Raleway" pitchFamily="2" charset="0"/>
              </a:rPr>
              <a:t> di ogni singolo istituto, tenendo come riferimento punti cardine come: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000" b="0" i="0" dirty="0">
                <a:solidFill>
                  <a:srgbClr val="7D7E7F"/>
                </a:solidFill>
                <a:effectLst/>
                <a:latin typeface="Raleway" pitchFamily="2" charset="0"/>
              </a:rPr>
              <a:t>la progettazione curricolare;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000" b="0" i="0" dirty="0">
                <a:solidFill>
                  <a:srgbClr val="7D7E7F"/>
                </a:solidFill>
                <a:effectLst/>
                <a:latin typeface="Raleway" pitchFamily="2" charset="0"/>
              </a:rPr>
              <a:t>la progettazione extracurricolare;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000" b="0" i="0" dirty="0">
                <a:solidFill>
                  <a:srgbClr val="7D7E7F"/>
                </a:solidFill>
                <a:effectLst/>
                <a:latin typeface="Raleway" pitchFamily="2" charset="0"/>
              </a:rPr>
              <a:t>la progettazione educativa;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sz="1000" b="0" i="0" dirty="0">
                <a:solidFill>
                  <a:srgbClr val="7D7E7F"/>
                </a:solidFill>
                <a:effectLst/>
                <a:latin typeface="Raleway" pitchFamily="2" charset="0"/>
              </a:rPr>
              <a:t>la progettazione organizzativa;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sz="1000" b="0" i="0" dirty="0">
              <a:solidFill>
                <a:srgbClr val="7D7E7F"/>
              </a:solidFill>
              <a:effectLst/>
              <a:latin typeface="Raleway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/>
          </a:p>
        </p:txBody>
      </p:sp>
      <p:grpSp>
        <p:nvGrpSpPr>
          <p:cNvPr id="1331" name="Google Shape;1331;p38"/>
          <p:cNvGrpSpPr/>
          <p:nvPr/>
        </p:nvGrpSpPr>
        <p:grpSpPr>
          <a:xfrm>
            <a:off x="7777503" y="4249295"/>
            <a:ext cx="572679" cy="572695"/>
            <a:chOff x="8747275" y="4775525"/>
            <a:chExt cx="888150" cy="888175"/>
          </a:xfrm>
        </p:grpSpPr>
        <p:sp>
          <p:nvSpPr>
            <p:cNvPr id="1332" name="Google Shape;1332;p38"/>
            <p:cNvSpPr/>
            <p:nvPr/>
          </p:nvSpPr>
          <p:spPr>
            <a:xfrm>
              <a:off x="8747275" y="4775525"/>
              <a:ext cx="888150" cy="888175"/>
            </a:xfrm>
            <a:custGeom>
              <a:avLst/>
              <a:gdLst/>
              <a:ahLst/>
              <a:cxnLst/>
              <a:rect l="l" t="t" r="r" b="b"/>
              <a:pathLst>
                <a:path w="35526" h="35527" extrusionOk="0">
                  <a:moveTo>
                    <a:pt x="17780" y="1"/>
                  </a:moveTo>
                  <a:cubicBezTo>
                    <a:pt x="17013" y="1"/>
                    <a:pt x="16312" y="334"/>
                    <a:pt x="15812" y="935"/>
                  </a:cubicBezTo>
                  <a:lnTo>
                    <a:pt x="13877" y="3303"/>
                  </a:lnTo>
                  <a:lnTo>
                    <a:pt x="11008" y="2236"/>
                  </a:lnTo>
                  <a:cubicBezTo>
                    <a:pt x="10708" y="2102"/>
                    <a:pt x="10441" y="2069"/>
                    <a:pt x="10141" y="2069"/>
                  </a:cubicBezTo>
                  <a:cubicBezTo>
                    <a:pt x="9707" y="2069"/>
                    <a:pt x="9274" y="2169"/>
                    <a:pt x="8873" y="2402"/>
                  </a:cubicBezTo>
                  <a:cubicBezTo>
                    <a:pt x="8206" y="2769"/>
                    <a:pt x="7806" y="3436"/>
                    <a:pt x="7673" y="4137"/>
                  </a:cubicBezTo>
                  <a:lnTo>
                    <a:pt x="7172" y="7172"/>
                  </a:lnTo>
                  <a:lnTo>
                    <a:pt x="4137" y="7673"/>
                  </a:lnTo>
                  <a:cubicBezTo>
                    <a:pt x="3403" y="7806"/>
                    <a:pt x="2769" y="8273"/>
                    <a:pt x="2369" y="8907"/>
                  </a:cubicBezTo>
                  <a:cubicBezTo>
                    <a:pt x="2002" y="9507"/>
                    <a:pt x="1935" y="10308"/>
                    <a:pt x="2202" y="11008"/>
                  </a:cubicBezTo>
                  <a:lnTo>
                    <a:pt x="3303" y="13911"/>
                  </a:lnTo>
                  <a:lnTo>
                    <a:pt x="934" y="15812"/>
                  </a:lnTo>
                  <a:cubicBezTo>
                    <a:pt x="334" y="16279"/>
                    <a:pt x="0" y="16979"/>
                    <a:pt x="0" y="17780"/>
                  </a:cubicBezTo>
                  <a:cubicBezTo>
                    <a:pt x="0" y="18547"/>
                    <a:pt x="334" y="19248"/>
                    <a:pt x="934" y="19748"/>
                  </a:cubicBezTo>
                  <a:lnTo>
                    <a:pt x="3303" y="21649"/>
                  </a:lnTo>
                  <a:lnTo>
                    <a:pt x="2202" y="24518"/>
                  </a:lnTo>
                  <a:cubicBezTo>
                    <a:pt x="1968" y="25219"/>
                    <a:pt x="2002" y="26019"/>
                    <a:pt x="2369" y="26653"/>
                  </a:cubicBezTo>
                  <a:cubicBezTo>
                    <a:pt x="2769" y="27287"/>
                    <a:pt x="3436" y="27754"/>
                    <a:pt x="4137" y="27854"/>
                  </a:cubicBezTo>
                  <a:lnTo>
                    <a:pt x="7172" y="28354"/>
                  </a:lnTo>
                  <a:lnTo>
                    <a:pt x="7673" y="31423"/>
                  </a:lnTo>
                  <a:cubicBezTo>
                    <a:pt x="7806" y="32157"/>
                    <a:pt x="8273" y="32791"/>
                    <a:pt x="8873" y="33158"/>
                  </a:cubicBezTo>
                  <a:cubicBezTo>
                    <a:pt x="9274" y="33358"/>
                    <a:pt x="9707" y="33491"/>
                    <a:pt x="10141" y="33491"/>
                  </a:cubicBezTo>
                  <a:cubicBezTo>
                    <a:pt x="10441" y="33491"/>
                    <a:pt x="10708" y="33458"/>
                    <a:pt x="11008" y="33324"/>
                  </a:cubicBezTo>
                  <a:lnTo>
                    <a:pt x="13877" y="32224"/>
                  </a:lnTo>
                  <a:lnTo>
                    <a:pt x="15812" y="34625"/>
                  </a:lnTo>
                  <a:cubicBezTo>
                    <a:pt x="16279" y="35192"/>
                    <a:pt x="16979" y="35526"/>
                    <a:pt x="17780" y="35526"/>
                  </a:cubicBezTo>
                  <a:cubicBezTo>
                    <a:pt x="18514" y="35526"/>
                    <a:pt x="19247" y="35192"/>
                    <a:pt x="19748" y="34625"/>
                  </a:cubicBezTo>
                  <a:lnTo>
                    <a:pt x="21649" y="32224"/>
                  </a:lnTo>
                  <a:lnTo>
                    <a:pt x="24518" y="33324"/>
                  </a:lnTo>
                  <a:cubicBezTo>
                    <a:pt x="24818" y="33458"/>
                    <a:pt x="25118" y="33491"/>
                    <a:pt x="25419" y="33491"/>
                  </a:cubicBezTo>
                  <a:cubicBezTo>
                    <a:pt x="25819" y="33491"/>
                    <a:pt x="26286" y="33358"/>
                    <a:pt x="26653" y="33158"/>
                  </a:cubicBezTo>
                  <a:cubicBezTo>
                    <a:pt x="27320" y="32791"/>
                    <a:pt x="27754" y="32124"/>
                    <a:pt x="27854" y="31423"/>
                  </a:cubicBezTo>
                  <a:lnTo>
                    <a:pt x="28354" y="28354"/>
                  </a:lnTo>
                  <a:lnTo>
                    <a:pt x="31423" y="27854"/>
                  </a:lnTo>
                  <a:cubicBezTo>
                    <a:pt x="32157" y="27720"/>
                    <a:pt x="32791" y="27287"/>
                    <a:pt x="33157" y="26653"/>
                  </a:cubicBezTo>
                  <a:cubicBezTo>
                    <a:pt x="33524" y="26019"/>
                    <a:pt x="33624" y="25252"/>
                    <a:pt x="33324" y="24518"/>
                  </a:cubicBezTo>
                  <a:lnTo>
                    <a:pt x="32257" y="21649"/>
                  </a:lnTo>
                  <a:lnTo>
                    <a:pt x="34625" y="19748"/>
                  </a:lnTo>
                  <a:cubicBezTo>
                    <a:pt x="35192" y="19281"/>
                    <a:pt x="35526" y="18547"/>
                    <a:pt x="35526" y="17780"/>
                  </a:cubicBezTo>
                  <a:cubicBezTo>
                    <a:pt x="35526" y="16979"/>
                    <a:pt x="35192" y="16312"/>
                    <a:pt x="34625" y="15812"/>
                  </a:cubicBezTo>
                  <a:lnTo>
                    <a:pt x="32257" y="13911"/>
                  </a:lnTo>
                  <a:lnTo>
                    <a:pt x="33324" y="11008"/>
                  </a:lnTo>
                  <a:cubicBezTo>
                    <a:pt x="33591" y="10308"/>
                    <a:pt x="33524" y="9507"/>
                    <a:pt x="33157" y="8907"/>
                  </a:cubicBezTo>
                  <a:cubicBezTo>
                    <a:pt x="32791" y="8273"/>
                    <a:pt x="32123" y="7806"/>
                    <a:pt x="31423" y="7673"/>
                  </a:cubicBezTo>
                  <a:lnTo>
                    <a:pt x="28354" y="7172"/>
                  </a:lnTo>
                  <a:lnTo>
                    <a:pt x="27854" y="4137"/>
                  </a:lnTo>
                  <a:cubicBezTo>
                    <a:pt x="27754" y="3403"/>
                    <a:pt x="27287" y="2769"/>
                    <a:pt x="26653" y="2402"/>
                  </a:cubicBezTo>
                  <a:cubicBezTo>
                    <a:pt x="26286" y="2169"/>
                    <a:pt x="25819" y="2069"/>
                    <a:pt x="25419" y="2069"/>
                  </a:cubicBezTo>
                  <a:cubicBezTo>
                    <a:pt x="25118" y="2069"/>
                    <a:pt x="24818" y="2102"/>
                    <a:pt x="24518" y="2236"/>
                  </a:cubicBezTo>
                  <a:lnTo>
                    <a:pt x="21649" y="3303"/>
                  </a:lnTo>
                  <a:lnTo>
                    <a:pt x="19748" y="935"/>
                  </a:lnTo>
                  <a:cubicBezTo>
                    <a:pt x="19281" y="334"/>
                    <a:pt x="18580" y="1"/>
                    <a:pt x="17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8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extrusionOk="0">
                  <a:moveTo>
                    <a:pt x="15278" y="0"/>
                  </a:moveTo>
                  <a:lnTo>
                    <a:pt x="12176" y="3770"/>
                  </a:lnTo>
                  <a:lnTo>
                    <a:pt x="7639" y="2069"/>
                  </a:lnTo>
                  <a:lnTo>
                    <a:pt x="6905" y="6839"/>
                  </a:lnTo>
                  <a:lnTo>
                    <a:pt x="2068" y="7639"/>
                  </a:lnTo>
                  <a:lnTo>
                    <a:pt x="3803" y="12176"/>
                  </a:lnTo>
                  <a:lnTo>
                    <a:pt x="0" y="15278"/>
                  </a:lnTo>
                  <a:lnTo>
                    <a:pt x="3803" y="18347"/>
                  </a:lnTo>
                  <a:lnTo>
                    <a:pt x="2068" y="22917"/>
                  </a:lnTo>
                  <a:lnTo>
                    <a:pt x="6905" y="23684"/>
                  </a:lnTo>
                  <a:lnTo>
                    <a:pt x="7639" y="28487"/>
                  </a:lnTo>
                  <a:lnTo>
                    <a:pt x="12176" y="26753"/>
                  </a:lnTo>
                  <a:lnTo>
                    <a:pt x="15278" y="30522"/>
                  </a:lnTo>
                  <a:lnTo>
                    <a:pt x="18347" y="26753"/>
                  </a:lnTo>
                  <a:lnTo>
                    <a:pt x="22917" y="28487"/>
                  </a:lnTo>
                  <a:lnTo>
                    <a:pt x="23684" y="23684"/>
                  </a:lnTo>
                  <a:lnTo>
                    <a:pt x="28487" y="22917"/>
                  </a:lnTo>
                  <a:lnTo>
                    <a:pt x="26786" y="18347"/>
                  </a:lnTo>
                  <a:lnTo>
                    <a:pt x="30522" y="15278"/>
                  </a:lnTo>
                  <a:lnTo>
                    <a:pt x="26786" y="12176"/>
                  </a:lnTo>
                  <a:lnTo>
                    <a:pt x="28487" y="7639"/>
                  </a:lnTo>
                  <a:lnTo>
                    <a:pt x="23684" y="6839"/>
                  </a:lnTo>
                  <a:lnTo>
                    <a:pt x="22917" y="2069"/>
                  </a:lnTo>
                  <a:lnTo>
                    <a:pt x="18347" y="3770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8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fill="none" extrusionOk="0">
                  <a:moveTo>
                    <a:pt x="15278" y="0"/>
                  </a:moveTo>
                  <a:lnTo>
                    <a:pt x="18347" y="3770"/>
                  </a:lnTo>
                  <a:lnTo>
                    <a:pt x="22917" y="2069"/>
                  </a:lnTo>
                  <a:lnTo>
                    <a:pt x="23684" y="6839"/>
                  </a:lnTo>
                  <a:lnTo>
                    <a:pt x="28487" y="7639"/>
                  </a:lnTo>
                  <a:lnTo>
                    <a:pt x="26786" y="12176"/>
                  </a:lnTo>
                  <a:lnTo>
                    <a:pt x="30522" y="15278"/>
                  </a:lnTo>
                  <a:lnTo>
                    <a:pt x="26786" y="18347"/>
                  </a:lnTo>
                  <a:lnTo>
                    <a:pt x="28487" y="22917"/>
                  </a:lnTo>
                  <a:lnTo>
                    <a:pt x="23684" y="23684"/>
                  </a:lnTo>
                  <a:lnTo>
                    <a:pt x="22917" y="28487"/>
                  </a:lnTo>
                  <a:lnTo>
                    <a:pt x="18347" y="26753"/>
                  </a:lnTo>
                  <a:lnTo>
                    <a:pt x="15278" y="30522"/>
                  </a:lnTo>
                  <a:lnTo>
                    <a:pt x="12176" y="26753"/>
                  </a:lnTo>
                  <a:lnTo>
                    <a:pt x="7639" y="28487"/>
                  </a:lnTo>
                  <a:lnTo>
                    <a:pt x="6905" y="23684"/>
                  </a:lnTo>
                  <a:lnTo>
                    <a:pt x="2068" y="22917"/>
                  </a:lnTo>
                  <a:lnTo>
                    <a:pt x="3803" y="18347"/>
                  </a:lnTo>
                  <a:lnTo>
                    <a:pt x="0" y="15278"/>
                  </a:lnTo>
                  <a:lnTo>
                    <a:pt x="3803" y="12176"/>
                  </a:lnTo>
                  <a:lnTo>
                    <a:pt x="2068" y="7639"/>
                  </a:lnTo>
                  <a:lnTo>
                    <a:pt x="6905" y="6839"/>
                  </a:lnTo>
                  <a:lnTo>
                    <a:pt x="7639" y="2069"/>
                  </a:lnTo>
                  <a:lnTo>
                    <a:pt x="12176" y="3770"/>
                  </a:lnTo>
                  <a:close/>
                </a:path>
              </a:pathLst>
            </a:custGeom>
            <a:noFill/>
            <a:ln w="1905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9055000" y="5086575"/>
              <a:ext cx="83400" cy="153475"/>
            </a:xfrm>
            <a:custGeom>
              <a:avLst/>
              <a:gdLst/>
              <a:ahLst/>
              <a:cxnLst/>
              <a:rect l="l" t="t" r="r" b="b"/>
              <a:pathLst>
                <a:path w="3336" h="6139" extrusionOk="0">
                  <a:moveTo>
                    <a:pt x="1668" y="1"/>
                  </a:moveTo>
                  <a:cubicBezTo>
                    <a:pt x="1201" y="1"/>
                    <a:pt x="834" y="334"/>
                    <a:pt x="501" y="835"/>
                  </a:cubicBezTo>
                  <a:lnTo>
                    <a:pt x="1368" y="2202"/>
                  </a:lnTo>
                  <a:lnTo>
                    <a:pt x="134" y="1835"/>
                  </a:lnTo>
                  <a:cubicBezTo>
                    <a:pt x="34" y="2202"/>
                    <a:pt x="0" y="2636"/>
                    <a:pt x="0" y="3036"/>
                  </a:cubicBezTo>
                  <a:cubicBezTo>
                    <a:pt x="0" y="4738"/>
                    <a:pt x="767" y="6139"/>
                    <a:pt x="1668" y="6139"/>
                  </a:cubicBezTo>
                  <a:cubicBezTo>
                    <a:pt x="2602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9245125" y="5086575"/>
              <a:ext cx="83425" cy="153475"/>
            </a:xfrm>
            <a:custGeom>
              <a:avLst/>
              <a:gdLst/>
              <a:ahLst/>
              <a:cxnLst/>
              <a:rect l="l" t="t" r="r" b="b"/>
              <a:pathLst>
                <a:path w="3337" h="6139" extrusionOk="0">
                  <a:moveTo>
                    <a:pt x="1668" y="1"/>
                  </a:moveTo>
                  <a:cubicBezTo>
                    <a:pt x="1201" y="1"/>
                    <a:pt x="768" y="334"/>
                    <a:pt x="501" y="835"/>
                  </a:cubicBezTo>
                  <a:lnTo>
                    <a:pt x="1368" y="2202"/>
                  </a:lnTo>
                  <a:lnTo>
                    <a:pt x="101" y="1835"/>
                  </a:lnTo>
                  <a:cubicBezTo>
                    <a:pt x="34" y="2202"/>
                    <a:pt x="1" y="2636"/>
                    <a:pt x="1" y="3036"/>
                  </a:cubicBezTo>
                  <a:cubicBezTo>
                    <a:pt x="1" y="4738"/>
                    <a:pt x="734" y="6139"/>
                    <a:pt x="1668" y="6139"/>
                  </a:cubicBezTo>
                  <a:cubicBezTo>
                    <a:pt x="2569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9120050" y="5271725"/>
              <a:ext cx="143450" cy="129275"/>
            </a:xfrm>
            <a:custGeom>
              <a:avLst/>
              <a:gdLst/>
              <a:ahLst/>
              <a:cxnLst/>
              <a:rect l="l" t="t" r="r" b="b"/>
              <a:pathLst>
                <a:path w="5738" h="5171" extrusionOk="0">
                  <a:moveTo>
                    <a:pt x="267" y="0"/>
                  </a:moveTo>
                  <a:cubicBezTo>
                    <a:pt x="267" y="0"/>
                    <a:pt x="0" y="5171"/>
                    <a:pt x="2869" y="5171"/>
                  </a:cubicBezTo>
                  <a:cubicBezTo>
                    <a:pt x="5737" y="5171"/>
                    <a:pt x="5437" y="0"/>
                    <a:pt x="5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567A53C-22E8-4022-BF2B-5E9A921E6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652" y="2805067"/>
            <a:ext cx="7299197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0"/>
              </a:rPr>
              <a:t>Veniamo ora al lato pragmatico della faccenda: </a:t>
            </a:r>
            <a:r>
              <a:rPr kumimoji="0" lang="it-IT" altLang="it-IT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0"/>
              </a:rPr>
              <a:t>chi redige il PTOF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0"/>
              </a:rPr>
              <a:t>? e soprattutto, </a:t>
            </a:r>
            <a:r>
              <a:rPr kumimoji="0" lang="it-IT" altLang="it-IT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0"/>
              </a:rPr>
              <a:t>chi lo approva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0"/>
              </a:rPr>
              <a:t>?</a:t>
            </a:r>
            <a:b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0"/>
              </a:rPr>
              <a:t>Ebbene, il </a:t>
            </a:r>
            <a:r>
              <a:rPr kumimoji="0" lang="it-IT" altLang="it-IT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0"/>
              </a:rPr>
              <a:t>punto 4 del comma 14 della legge 107/2015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0"/>
              </a:rPr>
              <a:t> è molto chiaro al riguardo:</a:t>
            </a:r>
            <a:b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Il piano è elaborato dal collegio dei docenti sulla base degli indirizzi per le attività della scuola e delle scelte di gestione e di amministrazione.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Il piano è approvato dal consiglio di amministrazione. 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0"/>
              </a:rPr>
              <a:t>In conclusione, </a:t>
            </a:r>
            <a:r>
              <a:rPr kumimoji="0" lang="it-IT" altLang="it-IT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0"/>
              </a:rPr>
              <a:t>l'approvazione del ptof è di competenza del consiglio di </a:t>
            </a:r>
            <a:r>
              <a:rPr lang="it-IT" altLang="it-IT" sz="1000" b="1" dirty="0">
                <a:solidFill>
                  <a:schemeClr val="bg1"/>
                </a:solidFill>
                <a:latin typeface="Raleway" pitchFamily="2" charset="0"/>
              </a:rPr>
              <a:t>amministrazione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0"/>
              </a:rPr>
              <a:t>, in quanto al </a:t>
            </a:r>
            <a:r>
              <a:rPr kumimoji="0" lang="it-IT" altLang="it-IT" sz="10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collegio dei docenti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0"/>
              </a:rPr>
              <a:t> spetta il compito di elaborare il piano che poi </a:t>
            </a:r>
            <a:r>
              <a:rPr kumimoji="0" lang="it-IT" altLang="it-IT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0"/>
              </a:rPr>
              <a:t>viene legittimato dal Cda</a:t>
            </a: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aleway" pitchFamily="2" charset="0"/>
              </a:rPr>
              <a:t> tenendo conto</a:t>
            </a:r>
            <a:r>
              <a:rPr lang="it-IT" altLang="it-IT" sz="1000" dirty="0">
                <a:solidFill>
                  <a:schemeClr val="bg1"/>
                </a:solidFill>
                <a:latin typeface="Raleway" pitchFamily="2" charset="0"/>
              </a:rPr>
              <a:t> del contesto culturale, sociale ed economico della realtà locale, delle esigenze dei bambini e della domanda formativa delle famiglie.</a:t>
            </a:r>
            <a:endParaRPr kumimoji="0" lang="it-IT" altLang="it-IT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3" name="Google Shape;3373;p65"/>
          <p:cNvSpPr txBox="1">
            <a:spLocks noGrp="1"/>
          </p:cNvSpPr>
          <p:nvPr>
            <p:ph type="title"/>
          </p:nvPr>
        </p:nvSpPr>
        <p:spPr>
          <a:xfrm>
            <a:off x="5179799" y="421375"/>
            <a:ext cx="3286800" cy="10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Normative di riferimento:</a:t>
            </a:r>
            <a:endParaRPr dirty="0"/>
          </a:p>
        </p:txBody>
      </p:sp>
      <p:sp>
        <p:nvSpPr>
          <p:cNvPr id="3374" name="Google Shape;3374;p65"/>
          <p:cNvSpPr txBox="1">
            <a:spLocks noGrp="1"/>
          </p:cNvSpPr>
          <p:nvPr>
            <p:ph type="subTitle" idx="1"/>
          </p:nvPr>
        </p:nvSpPr>
        <p:spPr>
          <a:xfrm>
            <a:off x="5179799" y="1432375"/>
            <a:ext cx="3286800" cy="13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Legge 104 del 05-02-1992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C.M 4274 del 04-08-2009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Legge 170/2010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Direttiva Ministeriale 27-12-2012</a:t>
            </a:r>
            <a:endParaRPr dirty="0"/>
          </a:p>
        </p:txBody>
      </p:sp>
      <p:sp>
        <p:nvSpPr>
          <p:cNvPr id="2" name="Google Shape;3374;p65">
            <a:extLst>
              <a:ext uri="{FF2B5EF4-FFF2-40B4-BE49-F238E27FC236}">
                <a16:creationId xmlns:a16="http://schemas.microsoft.com/office/drawing/2014/main" id="{8A47FCF4-23F5-C154-DCB1-F4C43D7C2999}"/>
              </a:ext>
            </a:extLst>
          </p:cNvPr>
          <p:cNvSpPr txBox="1">
            <a:spLocks/>
          </p:cNvSpPr>
          <p:nvPr/>
        </p:nvSpPr>
        <p:spPr>
          <a:xfrm>
            <a:off x="353210" y="1820636"/>
            <a:ext cx="4278086" cy="2944745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dirty="0"/>
              <a:t>La nostra </a:t>
            </a:r>
            <a:r>
              <a:rPr lang="en-US" dirty="0" err="1"/>
              <a:t>Scuola</a:t>
            </a:r>
            <a:r>
              <a:rPr lang="en-US" dirty="0"/>
              <a:t> </a:t>
            </a:r>
            <a:r>
              <a:rPr lang="en-US" dirty="0" err="1"/>
              <a:t>dell’Infanzia</a:t>
            </a:r>
            <a:r>
              <a:rPr lang="en-US" dirty="0"/>
              <a:t> </a:t>
            </a:r>
            <a:r>
              <a:rPr lang="en-US" dirty="0" err="1"/>
              <a:t>intende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un </a:t>
            </a:r>
            <a:r>
              <a:rPr lang="en-US" dirty="0" err="1"/>
              <a:t>ambito</a:t>
            </a:r>
            <a:r>
              <a:rPr lang="en-US" dirty="0"/>
              <a:t> </a:t>
            </a:r>
            <a:r>
              <a:rPr lang="en-US" dirty="0" err="1"/>
              <a:t>educativo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consente</a:t>
            </a:r>
            <a:r>
              <a:rPr lang="en-US" dirty="0"/>
              <a:t> la </a:t>
            </a:r>
            <a:r>
              <a:rPr lang="en-US" dirty="0" err="1"/>
              <a:t>possibilità</a:t>
            </a:r>
            <a:r>
              <a:rPr lang="en-US" dirty="0"/>
              <a:t> di </a:t>
            </a:r>
            <a:r>
              <a:rPr lang="en-US" dirty="0" err="1"/>
              <a:t>esperienze</a:t>
            </a:r>
            <a:r>
              <a:rPr lang="en-US" dirty="0"/>
              <a:t> e </a:t>
            </a:r>
            <a:r>
              <a:rPr lang="en-US" dirty="0" err="1"/>
              <a:t>apprendimento</a:t>
            </a:r>
            <a:r>
              <a:rPr lang="en-US" dirty="0"/>
              <a:t> per tutti, </a:t>
            </a:r>
            <a:r>
              <a:rPr lang="en-US" dirty="0" err="1"/>
              <a:t>anche</a:t>
            </a:r>
            <a:r>
              <a:rPr lang="en-US" dirty="0"/>
              <a:t> per I bambini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presentano</a:t>
            </a:r>
            <a:r>
              <a:rPr lang="en-US" dirty="0"/>
              <a:t> </a:t>
            </a:r>
            <a:r>
              <a:rPr lang="en-US" dirty="0" err="1"/>
              <a:t>difficoltà</a:t>
            </a:r>
            <a:r>
              <a:rPr lang="en-US" dirty="0"/>
              <a:t> e/o </a:t>
            </a:r>
            <a:r>
              <a:rPr lang="en-US" dirty="0" err="1"/>
              <a:t>disabilità</a:t>
            </a:r>
            <a:r>
              <a:rPr lang="en-US" dirty="0"/>
              <a:t> </a:t>
            </a:r>
            <a:r>
              <a:rPr lang="en-US" dirty="0" err="1"/>
              <a:t>specifiche</a:t>
            </a:r>
            <a:r>
              <a:rPr lang="en-US" dirty="0"/>
              <a:t> </a:t>
            </a:r>
            <a:r>
              <a:rPr lang="en-US" dirty="0" err="1"/>
              <a:t>riconosciute</a:t>
            </a:r>
            <a:r>
              <a:rPr lang="en-US" dirty="0"/>
              <a:t>. Il </a:t>
            </a:r>
            <a:r>
              <a:rPr lang="en-US" dirty="0" err="1"/>
              <a:t>compito</a:t>
            </a:r>
            <a:r>
              <a:rPr lang="en-US" dirty="0"/>
              <a:t> </a:t>
            </a:r>
            <a:r>
              <a:rPr lang="en-US" dirty="0" err="1"/>
              <a:t>principale</a:t>
            </a:r>
            <a:r>
              <a:rPr lang="en-US" dirty="0"/>
              <a:t> </a:t>
            </a:r>
            <a:r>
              <a:rPr lang="en-US" dirty="0" err="1"/>
              <a:t>dell’insegnante</a:t>
            </a:r>
            <a:r>
              <a:rPr lang="en-US" dirty="0"/>
              <a:t> è </a:t>
            </a:r>
            <a:r>
              <a:rPr lang="en-US" dirty="0" err="1"/>
              <a:t>quello</a:t>
            </a:r>
            <a:r>
              <a:rPr lang="en-US" dirty="0"/>
              <a:t> di </a:t>
            </a:r>
            <a:r>
              <a:rPr lang="en-US" dirty="0" err="1"/>
              <a:t>cogliere</a:t>
            </a:r>
            <a:r>
              <a:rPr lang="en-US" dirty="0"/>
              <a:t> tutti I </a:t>
            </a:r>
            <a:r>
              <a:rPr lang="en-US" dirty="0" err="1"/>
              <a:t>segni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sue </a:t>
            </a:r>
            <a:r>
              <a:rPr lang="en-US" dirty="0" err="1"/>
              <a:t>capacità</a:t>
            </a:r>
            <a:r>
              <a:rPr lang="en-US" dirty="0"/>
              <a:t> e </a:t>
            </a:r>
            <a:r>
              <a:rPr lang="en-US" dirty="0" err="1"/>
              <a:t>abilità</a:t>
            </a:r>
            <a:r>
              <a:rPr lang="en-US" dirty="0"/>
              <a:t> e </a:t>
            </a:r>
            <a:r>
              <a:rPr lang="en-US" dirty="0" err="1"/>
              <a:t>proporre</a:t>
            </a:r>
            <a:r>
              <a:rPr lang="en-US" dirty="0"/>
              <a:t> un </a:t>
            </a:r>
            <a:r>
              <a:rPr lang="en-US" dirty="0" err="1"/>
              <a:t>metodo</a:t>
            </a:r>
            <a:r>
              <a:rPr lang="en-US" dirty="0"/>
              <a:t> e un </a:t>
            </a:r>
            <a:r>
              <a:rPr lang="en-US" dirty="0" err="1"/>
              <a:t>percorso</a:t>
            </a:r>
            <a:r>
              <a:rPr lang="en-US" dirty="0"/>
              <a:t> </a:t>
            </a:r>
            <a:r>
              <a:rPr lang="en-US" dirty="0" err="1"/>
              <a:t>operativo</a:t>
            </a:r>
            <a:r>
              <a:rPr lang="en-US" dirty="0"/>
              <a:t> </a:t>
            </a:r>
            <a:r>
              <a:rPr lang="en-US" dirty="0" err="1"/>
              <a:t>adeguato</a:t>
            </a:r>
            <a:r>
              <a:rPr lang="en-US" dirty="0"/>
              <a:t> in </a:t>
            </a:r>
            <a:r>
              <a:rPr lang="en-US" dirty="0" err="1"/>
              <a:t>collaborazione</a:t>
            </a:r>
            <a:r>
              <a:rPr lang="en-US" dirty="0"/>
              <a:t> con </a:t>
            </a:r>
            <a:r>
              <a:rPr lang="en-US" dirty="0" err="1"/>
              <a:t>l’ATS</a:t>
            </a:r>
            <a:r>
              <a:rPr lang="en-US" dirty="0"/>
              <a:t> del </a:t>
            </a:r>
            <a:r>
              <a:rPr lang="en-US" dirty="0" err="1"/>
              <a:t>territorio</a:t>
            </a:r>
            <a:r>
              <a:rPr lang="en-US" dirty="0"/>
              <a:t>, I </a:t>
            </a:r>
            <a:r>
              <a:rPr lang="en-US" dirty="0" err="1"/>
              <a:t>centri</a:t>
            </a:r>
            <a:r>
              <a:rPr lang="en-US" dirty="0"/>
              <a:t> di </a:t>
            </a:r>
            <a:r>
              <a:rPr lang="en-US" dirty="0" err="1"/>
              <a:t>neuropsichiatria</a:t>
            </a:r>
            <a:r>
              <a:rPr lang="en-US" dirty="0"/>
              <a:t>, la </a:t>
            </a:r>
            <a:r>
              <a:rPr lang="en-US" dirty="0" err="1"/>
              <a:t>pedagogista</a:t>
            </a:r>
            <a:r>
              <a:rPr lang="en-US" dirty="0"/>
              <a:t> </a:t>
            </a:r>
            <a:r>
              <a:rPr lang="en-US" dirty="0" err="1"/>
              <a:t>comunale</a:t>
            </a:r>
            <a:r>
              <a:rPr lang="en-US" dirty="0"/>
              <a:t>, le </a:t>
            </a:r>
            <a:r>
              <a:rPr lang="en-US" dirty="0" err="1"/>
              <a:t>educatrici</a:t>
            </a:r>
            <a:r>
              <a:rPr lang="en-US" dirty="0"/>
              <a:t>  </a:t>
            </a:r>
            <a:r>
              <a:rPr lang="en-US" dirty="0" err="1"/>
              <a:t>comunali</a:t>
            </a:r>
            <a:r>
              <a:rPr lang="en-US" dirty="0"/>
              <a:t>, </a:t>
            </a:r>
            <a:r>
              <a:rPr lang="en-US" dirty="0" err="1"/>
              <a:t>l’insegnante</a:t>
            </a:r>
            <a:r>
              <a:rPr lang="en-US" dirty="0"/>
              <a:t> di </a:t>
            </a:r>
            <a:r>
              <a:rPr lang="en-US" dirty="0" err="1"/>
              <a:t>sezione</a:t>
            </a:r>
            <a:r>
              <a:rPr lang="en-US" dirty="0"/>
              <a:t> e di </a:t>
            </a:r>
            <a:r>
              <a:rPr lang="en-US" dirty="0" err="1"/>
              <a:t>sostegno</a:t>
            </a:r>
            <a:r>
              <a:rPr lang="en-US" dirty="0"/>
              <a:t>.</a:t>
            </a:r>
          </a:p>
        </p:txBody>
      </p:sp>
      <p:sp>
        <p:nvSpPr>
          <p:cNvPr id="3" name="Google Shape;3373;p65">
            <a:extLst>
              <a:ext uri="{FF2B5EF4-FFF2-40B4-BE49-F238E27FC236}">
                <a16:creationId xmlns:a16="http://schemas.microsoft.com/office/drawing/2014/main" id="{18FC5986-102F-041E-CF1C-4EEF16135449}"/>
              </a:ext>
            </a:extLst>
          </p:cNvPr>
          <p:cNvSpPr txBox="1">
            <a:spLocks/>
          </p:cNvSpPr>
          <p:nvPr/>
        </p:nvSpPr>
        <p:spPr>
          <a:xfrm>
            <a:off x="677403" y="206668"/>
            <a:ext cx="3286800" cy="133442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it-IT" dirty="0"/>
              <a:t>Azioni per l’inclusione scolastica</a:t>
            </a:r>
          </a:p>
        </p:txBody>
      </p:sp>
      <p:sp>
        <p:nvSpPr>
          <p:cNvPr id="4" name="Google Shape;3373;p65">
            <a:extLst>
              <a:ext uri="{FF2B5EF4-FFF2-40B4-BE49-F238E27FC236}">
                <a16:creationId xmlns:a16="http://schemas.microsoft.com/office/drawing/2014/main" id="{2CE9BE61-FAA4-52E5-AA99-FF404B5A3021}"/>
              </a:ext>
            </a:extLst>
          </p:cNvPr>
          <p:cNvSpPr txBox="1">
            <a:spLocks/>
          </p:cNvSpPr>
          <p:nvPr/>
        </p:nvSpPr>
        <p:spPr>
          <a:xfrm>
            <a:off x="5272391" y="3061608"/>
            <a:ext cx="3286800" cy="1533727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it-IT" sz="1000" dirty="0"/>
              <a:t>La  C.M n.8 del 06.03.2013 prevede che ciascuna istituzione scolastica elabori un piano annuale per l’inclusione  (P.A.I) riferito a tutti i bambini che presentano Bisogni Educativi Specifici, un piano educativo individualizzato redatto entro novembre, e confermato da tutto il Collegio docenti e infine condiviso con la famiglia e i servizi referenti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8" name="Google Shape;3388;p66"/>
          <p:cNvSpPr txBox="1">
            <a:spLocks noGrp="1"/>
          </p:cNvSpPr>
          <p:nvPr>
            <p:ph type="title"/>
          </p:nvPr>
        </p:nvSpPr>
        <p:spPr>
          <a:xfrm>
            <a:off x="784341" y="972643"/>
            <a:ext cx="8090238" cy="10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/>
              <a:t>L</a:t>
            </a:r>
            <a:r>
              <a:rPr lang="en" sz="2800" dirty="0"/>
              <a:t>’organizzazione:</a:t>
            </a:r>
            <a:br>
              <a:rPr lang="en" sz="2800" dirty="0"/>
            </a:br>
            <a:r>
              <a:rPr lang="en" sz="2000" dirty="0"/>
              <a:t>gli organi collegiali</a:t>
            </a:r>
            <a:endParaRPr sz="2000" dirty="0"/>
          </a:p>
        </p:txBody>
      </p:sp>
      <p:sp>
        <p:nvSpPr>
          <p:cNvPr id="3389" name="Google Shape;3389;p66"/>
          <p:cNvSpPr txBox="1">
            <a:spLocks noGrp="1"/>
          </p:cNvSpPr>
          <p:nvPr>
            <p:ph type="subTitle" idx="4294967295"/>
          </p:nvPr>
        </p:nvSpPr>
        <p:spPr>
          <a:xfrm>
            <a:off x="726411" y="2443108"/>
            <a:ext cx="2927100" cy="1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can replace the image on the screen with your own work. Just right-click on it and select “Replace image”</a:t>
            </a:r>
            <a:endParaRPr/>
          </a:p>
        </p:txBody>
      </p:sp>
      <p:sp>
        <p:nvSpPr>
          <p:cNvPr id="3390" name="Google Shape;3390;p66"/>
          <p:cNvSpPr txBox="1">
            <a:spLocks noGrp="1"/>
          </p:cNvSpPr>
          <p:nvPr>
            <p:ph type="subTitle" idx="1"/>
          </p:nvPr>
        </p:nvSpPr>
        <p:spPr>
          <a:xfrm>
            <a:off x="784341" y="2009874"/>
            <a:ext cx="8090238" cy="2453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Poiché al centro del processo educativo c’è lo sviluppo armonico del bambino e il rispetto per la sua identità personale, la scuola infanzia sottolinea l’importanza di una aperta e concreta collaborazione con tutto il personale operante nella scuola e le famiglie mediante l’istituzione dei seguenti organismi: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COLLEGIO DOCENTI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CONSIGLIO DI INTERSEZIONE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CONSIGLIO DI SCUOLA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ASSEMBLEA GENITORI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ASSEMBLEA DI SEZIONE</a:t>
            </a:r>
            <a:endParaRPr dirty="0"/>
          </a:p>
        </p:txBody>
      </p:sp>
      <p:sp>
        <p:nvSpPr>
          <p:cNvPr id="3393" name="Google Shape;3393;p66"/>
          <p:cNvSpPr/>
          <p:nvPr/>
        </p:nvSpPr>
        <p:spPr>
          <a:xfrm>
            <a:off x="614350" y="679825"/>
            <a:ext cx="211300" cy="205425"/>
          </a:xfrm>
          <a:custGeom>
            <a:avLst/>
            <a:gdLst/>
            <a:ahLst/>
            <a:cxnLst/>
            <a:rect l="l" t="t" r="r" b="b"/>
            <a:pathLst>
              <a:path w="8452" h="8217" extrusionOk="0">
                <a:moveTo>
                  <a:pt x="3215" y="1"/>
                </a:moveTo>
                <a:cubicBezTo>
                  <a:pt x="3075" y="1"/>
                  <a:pt x="2938" y="109"/>
                  <a:pt x="2958" y="289"/>
                </a:cubicBezTo>
                <a:cubicBezTo>
                  <a:pt x="3259" y="2924"/>
                  <a:pt x="2758" y="3825"/>
                  <a:pt x="290" y="4892"/>
                </a:cubicBezTo>
                <a:cubicBezTo>
                  <a:pt x="1" y="4989"/>
                  <a:pt x="114" y="5395"/>
                  <a:pt x="391" y="5395"/>
                </a:cubicBezTo>
                <a:cubicBezTo>
                  <a:pt x="401" y="5395"/>
                  <a:pt x="412" y="5394"/>
                  <a:pt x="423" y="5393"/>
                </a:cubicBezTo>
                <a:cubicBezTo>
                  <a:pt x="864" y="5343"/>
                  <a:pt x="1256" y="5315"/>
                  <a:pt x="1608" y="5315"/>
                </a:cubicBezTo>
                <a:cubicBezTo>
                  <a:pt x="3363" y="5315"/>
                  <a:pt x="4132" y="6005"/>
                  <a:pt x="4993" y="8061"/>
                </a:cubicBezTo>
                <a:cubicBezTo>
                  <a:pt x="5047" y="8168"/>
                  <a:pt x="5148" y="8216"/>
                  <a:pt x="5246" y="8216"/>
                </a:cubicBezTo>
                <a:cubicBezTo>
                  <a:pt x="5394" y="8216"/>
                  <a:pt x="5534" y="8108"/>
                  <a:pt x="5494" y="7928"/>
                </a:cubicBezTo>
                <a:cubicBezTo>
                  <a:pt x="5227" y="5293"/>
                  <a:pt x="5727" y="4392"/>
                  <a:pt x="8162" y="3325"/>
                </a:cubicBezTo>
                <a:cubicBezTo>
                  <a:pt x="8451" y="3228"/>
                  <a:pt x="8338" y="2822"/>
                  <a:pt x="8091" y="2822"/>
                </a:cubicBezTo>
                <a:cubicBezTo>
                  <a:pt x="8082" y="2822"/>
                  <a:pt x="8072" y="2823"/>
                  <a:pt x="8062" y="2824"/>
                </a:cubicBezTo>
                <a:cubicBezTo>
                  <a:pt x="7622" y="2874"/>
                  <a:pt x="7229" y="2902"/>
                  <a:pt x="6875" y="2902"/>
                </a:cubicBezTo>
                <a:cubicBezTo>
                  <a:pt x="5112" y="2902"/>
                  <a:pt x="4320" y="2212"/>
                  <a:pt x="3459" y="156"/>
                </a:cubicBezTo>
                <a:cubicBezTo>
                  <a:pt x="3405" y="49"/>
                  <a:pt x="3309" y="1"/>
                  <a:pt x="32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4" name="Google Shape;3394;p66"/>
          <p:cNvGrpSpPr/>
          <p:nvPr/>
        </p:nvGrpSpPr>
        <p:grpSpPr>
          <a:xfrm>
            <a:off x="7661312" y="698343"/>
            <a:ext cx="660250" cy="813750"/>
            <a:chOff x="8836975" y="4892925"/>
            <a:chExt cx="660250" cy="813750"/>
          </a:xfrm>
        </p:grpSpPr>
        <p:sp>
          <p:nvSpPr>
            <p:cNvPr id="3395" name="Google Shape;3395;p66"/>
            <p:cNvSpPr/>
            <p:nvPr/>
          </p:nvSpPr>
          <p:spPr>
            <a:xfrm>
              <a:off x="8836975" y="4892925"/>
              <a:ext cx="660250" cy="813750"/>
            </a:xfrm>
            <a:custGeom>
              <a:avLst/>
              <a:gdLst/>
              <a:ahLst/>
              <a:cxnLst/>
              <a:rect l="l" t="t" r="r" b="b"/>
              <a:pathLst>
                <a:path w="26410" h="32550" extrusionOk="0">
                  <a:moveTo>
                    <a:pt x="12691" y="1"/>
                  </a:moveTo>
                  <a:cubicBezTo>
                    <a:pt x="11550" y="1"/>
                    <a:pt x="10523" y="594"/>
                    <a:pt x="9975" y="1598"/>
                  </a:cubicBezTo>
                  <a:lnTo>
                    <a:pt x="3972" y="12349"/>
                  </a:lnTo>
                  <a:cubicBezTo>
                    <a:pt x="3424" y="13308"/>
                    <a:pt x="3424" y="14495"/>
                    <a:pt x="3995" y="15453"/>
                  </a:cubicBezTo>
                  <a:cubicBezTo>
                    <a:pt x="4474" y="16321"/>
                    <a:pt x="5364" y="16891"/>
                    <a:pt x="6323" y="16960"/>
                  </a:cubicBezTo>
                  <a:lnTo>
                    <a:pt x="708" y="28007"/>
                  </a:lnTo>
                  <a:cubicBezTo>
                    <a:pt x="1" y="29377"/>
                    <a:pt x="434" y="31043"/>
                    <a:pt x="1690" y="31956"/>
                  </a:cubicBezTo>
                  <a:cubicBezTo>
                    <a:pt x="2215" y="32344"/>
                    <a:pt x="2854" y="32549"/>
                    <a:pt x="3516" y="32549"/>
                  </a:cubicBezTo>
                  <a:cubicBezTo>
                    <a:pt x="4337" y="32549"/>
                    <a:pt x="5136" y="32207"/>
                    <a:pt x="5730" y="31636"/>
                  </a:cubicBezTo>
                  <a:lnTo>
                    <a:pt x="24058" y="13125"/>
                  </a:lnTo>
                  <a:cubicBezTo>
                    <a:pt x="24926" y="12235"/>
                    <a:pt x="25200" y="10888"/>
                    <a:pt x="24698" y="9724"/>
                  </a:cubicBezTo>
                  <a:cubicBezTo>
                    <a:pt x="24446" y="9131"/>
                    <a:pt x="24058" y="8628"/>
                    <a:pt x="23511" y="8286"/>
                  </a:cubicBezTo>
                  <a:lnTo>
                    <a:pt x="25839" y="4954"/>
                  </a:lnTo>
                  <a:cubicBezTo>
                    <a:pt x="26227" y="4383"/>
                    <a:pt x="26409" y="3744"/>
                    <a:pt x="26409" y="3105"/>
                  </a:cubicBezTo>
                  <a:cubicBezTo>
                    <a:pt x="26409" y="1393"/>
                    <a:pt x="25017" y="1"/>
                    <a:pt x="23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66"/>
            <p:cNvSpPr/>
            <p:nvPr/>
          </p:nvSpPr>
          <p:spPr>
            <a:xfrm>
              <a:off x="8904875" y="4951700"/>
              <a:ext cx="533575" cy="694475"/>
            </a:xfrm>
            <a:custGeom>
              <a:avLst/>
              <a:gdLst/>
              <a:ahLst/>
              <a:cxnLst/>
              <a:rect l="l" t="t" r="r" b="b"/>
              <a:pathLst>
                <a:path w="21343" h="27779" extrusionOk="0">
                  <a:moveTo>
                    <a:pt x="9975" y="1"/>
                  </a:moveTo>
                  <a:cubicBezTo>
                    <a:pt x="9724" y="1"/>
                    <a:pt x="9473" y="160"/>
                    <a:pt x="9359" y="366"/>
                  </a:cubicBezTo>
                  <a:lnTo>
                    <a:pt x="3333" y="11139"/>
                  </a:lnTo>
                  <a:cubicBezTo>
                    <a:pt x="3196" y="11368"/>
                    <a:pt x="3219" y="11619"/>
                    <a:pt x="3333" y="11847"/>
                  </a:cubicBezTo>
                  <a:cubicBezTo>
                    <a:pt x="3470" y="12052"/>
                    <a:pt x="3698" y="12189"/>
                    <a:pt x="3950" y="12189"/>
                  </a:cubicBezTo>
                  <a:lnTo>
                    <a:pt x="7533" y="12189"/>
                  </a:lnTo>
                  <a:lnTo>
                    <a:pt x="138" y="26706"/>
                  </a:lnTo>
                  <a:cubicBezTo>
                    <a:pt x="1" y="27026"/>
                    <a:pt x="69" y="27436"/>
                    <a:pt x="366" y="27619"/>
                  </a:cubicBezTo>
                  <a:cubicBezTo>
                    <a:pt x="503" y="27710"/>
                    <a:pt x="640" y="27779"/>
                    <a:pt x="800" y="27779"/>
                  </a:cubicBezTo>
                  <a:cubicBezTo>
                    <a:pt x="959" y="27779"/>
                    <a:pt x="1142" y="27688"/>
                    <a:pt x="1233" y="27505"/>
                  </a:cubicBezTo>
                  <a:lnTo>
                    <a:pt x="19562" y="8994"/>
                  </a:lnTo>
                  <a:cubicBezTo>
                    <a:pt x="19767" y="8788"/>
                    <a:pt x="19813" y="8469"/>
                    <a:pt x="19699" y="8218"/>
                  </a:cubicBezTo>
                  <a:cubicBezTo>
                    <a:pt x="19585" y="7967"/>
                    <a:pt x="19334" y="7784"/>
                    <a:pt x="19060" y="7784"/>
                  </a:cubicBezTo>
                  <a:lnTo>
                    <a:pt x="16481" y="7784"/>
                  </a:lnTo>
                  <a:lnTo>
                    <a:pt x="21160" y="1119"/>
                  </a:lnTo>
                  <a:cubicBezTo>
                    <a:pt x="21342" y="891"/>
                    <a:pt x="21342" y="594"/>
                    <a:pt x="21228" y="366"/>
                  </a:cubicBezTo>
                  <a:cubicBezTo>
                    <a:pt x="21114" y="160"/>
                    <a:pt x="20840" y="1"/>
                    <a:pt x="20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66"/>
            <p:cNvSpPr/>
            <p:nvPr/>
          </p:nvSpPr>
          <p:spPr>
            <a:xfrm>
              <a:off x="8883775" y="4934575"/>
              <a:ext cx="572350" cy="729300"/>
            </a:xfrm>
            <a:custGeom>
              <a:avLst/>
              <a:gdLst/>
              <a:ahLst/>
              <a:cxnLst/>
              <a:rect l="l" t="t" r="r" b="b"/>
              <a:pathLst>
                <a:path w="22894" h="29172" extrusionOk="0">
                  <a:moveTo>
                    <a:pt x="21433" y="1439"/>
                  </a:moveTo>
                  <a:lnTo>
                    <a:pt x="15955" y="9222"/>
                  </a:lnTo>
                  <a:lnTo>
                    <a:pt x="19927" y="9222"/>
                  </a:lnTo>
                  <a:lnTo>
                    <a:pt x="1598" y="27733"/>
                  </a:lnTo>
                  <a:lnTo>
                    <a:pt x="9518" y="12189"/>
                  </a:lnTo>
                  <a:lnTo>
                    <a:pt x="4771" y="12189"/>
                  </a:lnTo>
                  <a:lnTo>
                    <a:pt x="10797" y="1439"/>
                  </a:lnTo>
                  <a:close/>
                  <a:moveTo>
                    <a:pt x="10819" y="1"/>
                  </a:moveTo>
                  <a:cubicBezTo>
                    <a:pt x="10317" y="1"/>
                    <a:pt x="9815" y="298"/>
                    <a:pt x="9564" y="754"/>
                  </a:cubicBezTo>
                  <a:lnTo>
                    <a:pt x="3538" y="11505"/>
                  </a:lnTo>
                  <a:cubicBezTo>
                    <a:pt x="3287" y="11938"/>
                    <a:pt x="3310" y="12486"/>
                    <a:pt x="3538" y="12943"/>
                  </a:cubicBezTo>
                  <a:cubicBezTo>
                    <a:pt x="3812" y="13354"/>
                    <a:pt x="4269" y="13650"/>
                    <a:pt x="4771" y="13650"/>
                  </a:cubicBezTo>
                  <a:lnTo>
                    <a:pt x="7167" y="13650"/>
                  </a:lnTo>
                  <a:lnTo>
                    <a:pt x="320" y="27117"/>
                  </a:lnTo>
                  <a:cubicBezTo>
                    <a:pt x="0" y="27733"/>
                    <a:pt x="183" y="28509"/>
                    <a:pt x="753" y="28920"/>
                  </a:cubicBezTo>
                  <a:cubicBezTo>
                    <a:pt x="1005" y="29080"/>
                    <a:pt x="1301" y="29171"/>
                    <a:pt x="1575" y="29171"/>
                  </a:cubicBezTo>
                  <a:cubicBezTo>
                    <a:pt x="1940" y="29171"/>
                    <a:pt x="2328" y="29034"/>
                    <a:pt x="2602" y="28738"/>
                  </a:cubicBezTo>
                  <a:lnTo>
                    <a:pt x="20931" y="10226"/>
                  </a:lnTo>
                  <a:cubicBezTo>
                    <a:pt x="21319" y="9816"/>
                    <a:pt x="21433" y="9199"/>
                    <a:pt x="21228" y="8674"/>
                  </a:cubicBezTo>
                  <a:cubicBezTo>
                    <a:pt x="21000" y="8149"/>
                    <a:pt x="20497" y="7807"/>
                    <a:pt x="19927" y="7807"/>
                  </a:cubicBezTo>
                  <a:lnTo>
                    <a:pt x="18717" y="7807"/>
                  </a:lnTo>
                  <a:lnTo>
                    <a:pt x="22597" y="2260"/>
                  </a:lnTo>
                  <a:cubicBezTo>
                    <a:pt x="22780" y="2032"/>
                    <a:pt x="22894" y="1713"/>
                    <a:pt x="22894" y="1416"/>
                  </a:cubicBezTo>
                  <a:cubicBezTo>
                    <a:pt x="22871" y="640"/>
                    <a:pt x="22232" y="1"/>
                    <a:pt x="21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511;p72">
            <a:extLst>
              <a:ext uri="{FF2B5EF4-FFF2-40B4-BE49-F238E27FC236}">
                <a16:creationId xmlns:a16="http://schemas.microsoft.com/office/drawing/2014/main" id="{A9086617-5A4F-0E68-970F-7FD80B5763C2}"/>
              </a:ext>
            </a:extLst>
          </p:cNvPr>
          <p:cNvGrpSpPr/>
          <p:nvPr/>
        </p:nvGrpSpPr>
        <p:grpSpPr>
          <a:xfrm>
            <a:off x="6882396" y="2985122"/>
            <a:ext cx="1020632" cy="2072498"/>
            <a:chOff x="6044300" y="1081675"/>
            <a:chExt cx="1089350" cy="2274000"/>
          </a:xfrm>
        </p:grpSpPr>
        <p:sp>
          <p:nvSpPr>
            <p:cNvPr id="12" name="Google Shape;3512;p72">
              <a:extLst>
                <a:ext uri="{FF2B5EF4-FFF2-40B4-BE49-F238E27FC236}">
                  <a16:creationId xmlns:a16="http://schemas.microsoft.com/office/drawing/2014/main" id="{827ADF99-90B3-8B4B-4CEC-058330A72592}"/>
                </a:ext>
              </a:extLst>
            </p:cNvPr>
            <p:cNvSpPr/>
            <p:nvPr/>
          </p:nvSpPr>
          <p:spPr>
            <a:xfrm>
              <a:off x="6044300" y="1081675"/>
              <a:ext cx="1066525" cy="2274000"/>
            </a:xfrm>
            <a:custGeom>
              <a:avLst/>
              <a:gdLst/>
              <a:ahLst/>
              <a:cxnLst/>
              <a:rect l="l" t="t" r="r" b="b"/>
              <a:pathLst>
                <a:path w="42661" h="90960" extrusionOk="0">
                  <a:moveTo>
                    <a:pt x="26683" y="60579"/>
                  </a:moveTo>
                  <a:lnTo>
                    <a:pt x="26524" y="61264"/>
                  </a:lnTo>
                  <a:cubicBezTo>
                    <a:pt x="25999" y="64071"/>
                    <a:pt x="25222" y="68134"/>
                    <a:pt x="24469" y="71581"/>
                  </a:cubicBezTo>
                  <a:cubicBezTo>
                    <a:pt x="24241" y="71056"/>
                    <a:pt x="23899" y="70645"/>
                    <a:pt x="23488" y="70280"/>
                  </a:cubicBezTo>
                  <a:cubicBezTo>
                    <a:pt x="22826" y="69732"/>
                    <a:pt x="22050" y="69435"/>
                    <a:pt x="21205" y="69435"/>
                  </a:cubicBezTo>
                  <a:cubicBezTo>
                    <a:pt x="20680" y="69435"/>
                    <a:pt x="19859" y="69481"/>
                    <a:pt x="18603" y="69527"/>
                  </a:cubicBezTo>
                  <a:lnTo>
                    <a:pt x="18192" y="67883"/>
                  </a:lnTo>
                  <a:lnTo>
                    <a:pt x="22004" y="61195"/>
                  </a:lnTo>
                  <a:cubicBezTo>
                    <a:pt x="22301" y="61195"/>
                    <a:pt x="22620" y="61173"/>
                    <a:pt x="22917" y="61173"/>
                  </a:cubicBezTo>
                  <a:lnTo>
                    <a:pt x="23031" y="61173"/>
                  </a:lnTo>
                  <a:cubicBezTo>
                    <a:pt x="23374" y="61150"/>
                    <a:pt x="23670" y="61104"/>
                    <a:pt x="23967" y="61081"/>
                  </a:cubicBezTo>
                  <a:lnTo>
                    <a:pt x="23990" y="61081"/>
                  </a:lnTo>
                  <a:cubicBezTo>
                    <a:pt x="24309" y="61058"/>
                    <a:pt x="24652" y="60990"/>
                    <a:pt x="24994" y="60944"/>
                  </a:cubicBezTo>
                  <a:lnTo>
                    <a:pt x="25017" y="60944"/>
                  </a:lnTo>
                  <a:cubicBezTo>
                    <a:pt x="25405" y="60853"/>
                    <a:pt x="25702" y="60807"/>
                    <a:pt x="26044" y="60716"/>
                  </a:cubicBezTo>
                  <a:lnTo>
                    <a:pt x="26158" y="60693"/>
                  </a:lnTo>
                  <a:cubicBezTo>
                    <a:pt x="26341" y="60648"/>
                    <a:pt x="26501" y="60602"/>
                    <a:pt x="26683" y="60579"/>
                  </a:cubicBezTo>
                  <a:close/>
                  <a:moveTo>
                    <a:pt x="36635" y="1"/>
                  </a:moveTo>
                  <a:cubicBezTo>
                    <a:pt x="36179" y="1"/>
                    <a:pt x="35768" y="92"/>
                    <a:pt x="35403" y="252"/>
                  </a:cubicBezTo>
                  <a:cubicBezTo>
                    <a:pt x="35403" y="252"/>
                    <a:pt x="35357" y="275"/>
                    <a:pt x="35334" y="275"/>
                  </a:cubicBezTo>
                  <a:cubicBezTo>
                    <a:pt x="35220" y="343"/>
                    <a:pt x="35106" y="435"/>
                    <a:pt x="34969" y="503"/>
                  </a:cubicBezTo>
                  <a:cubicBezTo>
                    <a:pt x="34923" y="572"/>
                    <a:pt x="34832" y="617"/>
                    <a:pt x="34786" y="686"/>
                  </a:cubicBezTo>
                  <a:cubicBezTo>
                    <a:pt x="34581" y="914"/>
                    <a:pt x="34398" y="1188"/>
                    <a:pt x="34353" y="1485"/>
                  </a:cubicBezTo>
                  <a:lnTo>
                    <a:pt x="27939" y="25040"/>
                  </a:lnTo>
                  <a:cubicBezTo>
                    <a:pt x="27756" y="25086"/>
                    <a:pt x="27551" y="25109"/>
                    <a:pt x="27391" y="25131"/>
                  </a:cubicBezTo>
                  <a:lnTo>
                    <a:pt x="28760" y="3630"/>
                  </a:lnTo>
                  <a:cubicBezTo>
                    <a:pt x="28852" y="2329"/>
                    <a:pt x="27710" y="1348"/>
                    <a:pt x="25999" y="1233"/>
                  </a:cubicBezTo>
                  <a:lnTo>
                    <a:pt x="25702" y="1233"/>
                  </a:lnTo>
                  <a:cubicBezTo>
                    <a:pt x="25268" y="1233"/>
                    <a:pt x="24652" y="1279"/>
                    <a:pt x="24081" y="1576"/>
                  </a:cubicBezTo>
                  <a:cubicBezTo>
                    <a:pt x="23762" y="1736"/>
                    <a:pt x="23511" y="1941"/>
                    <a:pt x="23305" y="2215"/>
                  </a:cubicBezTo>
                  <a:cubicBezTo>
                    <a:pt x="23077" y="2535"/>
                    <a:pt x="22963" y="2854"/>
                    <a:pt x="22940" y="3219"/>
                  </a:cubicBezTo>
                  <a:cubicBezTo>
                    <a:pt x="22940" y="3242"/>
                    <a:pt x="21958" y="18718"/>
                    <a:pt x="21958" y="18718"/>
                  </a:cubicBezTo>
                  <a:lnTo>
                    <a:pt x="21685" y="23534"/>
                  </a:lnTo>
                  <a:cubicBezTo>
                    <a:pt x="21662" y="23534"/>
                    <a:pt x="21570" y="23557"/>
                    <a:pt x="21570" y="23557"/>
                  </a:cubicBezTo>
                  <a:cubicBezTo>
                    <a:pt x="21411" y="23579"/>
                    <a:pt x="21228" y="23648"/>
                    <a:pt x="21091" y="23671"/>
                  </a:cubicBezTo>
                  <a:cubicBezTo>
                    <a:pt x="21000" y="23648"/>
                    <a:pt x="20908" y="23625"/>
                    <a:pt x="20794" y="23557"/>
                  </a:cubicBezTo>
                  <a:cubicBezTo>
                    <a:pt x="20772" y="23557"/>
                    <a:pt x="20749" y="23534"/>
                    <a:pt x="20726" y="23534"/>
                  </a:cubicBezTo>
                  <a:cubicBezTo>
                    <a:pt x="20612" y="23511"/>
                    <a:pt x="20452" y="23488"/>
                    <a:pt x="20338" y="23442"/>
                  </a:cubicBezTo>
                  <a:cubicBezTo>
                    <a:pt x="20292" y="23442"/>
                    <a:pt x="20269" y="23420"/>
                    <a:pt x="20201" y="23420"/>
                  </a:cubicBezTo>
                  <a:cubicBezTo>
                    <a:pt x="20110" y="23420"/>
                    <a:pt x="20041" y="23397"/>
                    <a:pt x="19950" y="23397"/>
                  </a:cubicBezTo>
                  <a:lnTo>
                    <a:pt x="19379" y="23397"/>
                  </a:lnTo>
                  <a:cubicBezTo>
                    <a:pt x="19265" y="23397"/>
                    <a:pt x="19151" y="23420"/>
                    <a:pt x="19037" y="23420"/>
                  </a:cubicBezTo>
                  <a:lnTo>
                    <a:pt x="18968" y="23420"/>
                  </a:lnTo>
                  <a:cubicBezTo>
                    <a:pt x="18900" y="23442"/>
                    <a:pt x="18809" y="23442"/>
                    <a:pt x="18717" y="23488"/>
                  </a:cubicBezTo>
                  <a:cubicBezTo>
                    <a:pt x="18238" y="23625"/>
                    <a:pt x="17781" y="23853"/>
                    <a:pt x="17371" y="24127"/>
                  </a:cubicBezTo>
                  <a:cubicBezTo>
                    <a:pt x="17256" y="24218"/>
                    <a:pt x="17188" y="24310"/>
                    <a:pt x="17097" y="24401"/>
                  </a:cubicBezTo>
                  <a:cubicBezTo>
                    <a:pt x="17028" y="24401"/>
                    <a:pt x="16983" y="24401"/>
                    <a:pt x="16914" y="24424"/>
                  </a:cubicBezTo>
                  <a:cubicBezTo>
                    <a:pt x="16800" y="24424"/>
                    <a:pt x="16686" y="24447"/>
                    <a:pt x="16617" y="24470"/>
                  </a:cubicBezTo>
                  <a:lnTo>
                    <a:pt x="16252" y="24561"/>
                  </a:lnTo>
                  <a:cubicBezTo>
                    <a:pt x="16206" y="24584"/>
                    <a:pt x="16115" y="24629"/>
                    <a:pt x="16070" y="24652"/>
                  </a:cubicBezTo>
                  <a:cubicBezTo>
                    <a:pt x="15978" y="24675"/>
                    <a:pt x="15864" y="24743"/>
                    <a:pt x="15750" y="24766"/>
                  </a:cubicBezTo>
                  <a:cubicBezTo>
                    <a:pt x="15681" y="24789"/>
                    <a:pt x="15636" y="24812"/>
                    <a:pt x="15545" y="24858"/>
                  </a:cubicBezTo>
                  <a:cubicBezTo>
                    <a:pt x="15453" y="24903"/>
                    <a:pt x="15339" y="24972"/>
                    <a:pt x="15271" y="25017"/>
                  </a:cubicBezTo>
                  <a:cubicBezTo>
                    <a:pt x="15202" y="25040"/>
                    <a:pt x="15156" y="25086"/>
                    <a:pt x="15088" y="25131"/>
                  </a:cubicBezTo>
                  <a:cubicBezTo>
                    <a:pt x="14860" y="25314"/>
                    <a:pt x="14632" y="25497"/>
                    <a:pt x="14472" y="25725"/>
                  </a:cubicBezTo>
                  <a:cubicBezTo>
                    <a:pt x="14403" y="25793"/>
                    <a:pt x="14358" y="25885"/>
                    <a:pt x="14289" y="25953"/>
                  </a:cubicBezTo>
                  <a:cubicBezTo>
                    <a:pt x="14266" y="26022"/>
                    <a:pt x="14243" y="26045"/>
                    <a:pt x="14198" y="26113"/>
                  </a:cubicBezTo>
                  <a:cubicBezTo>
                    <a:pt x="14152" y="26181"/>
                    <a:pt x="14084" y="26273"/>
                    <a:pt x="14061" y="26364"/>
                  </a:cubicBezTo>
                  <a:cubicBezTo>
                    <a:pt x="14038" y="26387"/>
                    <a:pt x="14038" y="26410"/>
                    <a:pt x="14015" y="26478"/>
                  </a:cubicBezTo>
                  <a:cubicBezTo>
                    <a:pt x="13970" y="26501"/>
                    <a:pt x="13970" y="26569"/>
                    <a:pt x="13947" y="26592"/>
                  </a:cubicBezTo>
                  <a:cubicBezTo>
                    <a:pt x="12326" y="25268"/>
                    <a:pt x="10546" y="24424"/>
                    <a:pt x="8811" y="24082"/>
                  </a:cubicBezTo>
                  <a:cubicBezTo>
                    <a:pt x="8332" y="23990"/>
                    <a:pt x="7807" y="23945"/>
                    <a:pt x="7327" y="23945"/>
                  </a:cubicBezTo>
                  <a:cubicBezTo>
                    <a:pt x="6711" y="23945"/>
                    <a:pt x="6072" y="24013"/>
                    <a:pt x="5501" y="24173"/>
                  </a:cubicBezTo>
                  <a:cubicBezTo>
                    <a:pt x="5479" y="24173"/>
                    <a:pt x="5410" y="24196"/>
                    <a:pt x="5364" y="24196"/>
                  </a:cubicBezTo>
                  <a:lnTo>
                    <a:pt x="5342" y="24196"/>
                  </a:lnTo>
                  <a:cubicBezTo>
                    <a:pt x="4703" y="24355"/>
                    <a:pt x="4132" y="24652"/>
                    <a:pt x="3584" y="24995"/>
                  </a:cubicBezTo>
                  <a:cubicBezTo>
                    <a:pt x="3538" y="25017"/>
                    <a:pt x="3516" y="25040"/>
                    <a:pt x="3447" y="25086"/>
                  </a:cubicBezTo>
                  <a:lnTo>
                    <a:pt x="3424" y="25109"/>
                  </a:lnTo>
                  <a:cubicBezTo>
                    <a:pt x="3356" y="25154"/>
                    <a:pt x="3287" y="25200"/>
                    <a:pt x="3219" y="25246"/>
                  </a:cubicBezTo>
                  <a:cubicBezTo>
                    <a:pt x="3196" y="25268"/>
                    <a:pt x="3128" y="25314"/>
                    <a:pt x="3105" y="25337"/>
                  </a:cubicBezTo>
                  <a:lnTo>
                    <a:pt x="3082" y="25360"/>
                  </a:lnTo>
                  <a:cubicBezTo>
                    <a:pt x="2991" y="25428"/>
                    <a:pt x="2945" y="25474"/>
                    <a:pt x="2854" y="25520"/>
                  </a:cubicBezTo>
                  <a:lnTo>
                    <a:pt x="2740" y="25634"/>
                  </a:lnTo>
                  <a:lnTo>
                    <a:pt x="2534" y="25839"/>
                  </a:lnTo>
                  <a:lnTo>
                    <a:pt x="2420" y="25953"/>
                  </a:lnTo>
                  <a:cubicBezTo>
                    <a:pt x="2374" y="26045"/>
                    <a:pt x="2283" y="26113"/>
                    <a:pt x="2215" y="26181"/>
                  </a:cubicBezTo>
                  <a:cubicBezTo>
                    <a:pt x="2192" y="26204"/>
                    <a:pt x="2169" y="26250"/>
                    <a:pt x="2146" y="26296"/>
                  </a:cubicBezTo>
                  <a:lnTo>
                    <a:pt x="3470" y="27368"/>
                  </a:lnTo>
                  <a:lnTo>
                    <a:pt x="2100" y="26341"/>
                  </a:lnTo>
                  <a:cubicBezTo>
                    <a:pt x="2055" y="26410"/>
                    <a:pt x="1986" y="26478"/>
                    <a:pt x="1941" y="26569"/>
                  </a:cubicBezTo>
                  <a:lnTo>
                    <a:pt x="1849" y="26706"/>
                  </a:lnTo>
                  <a:lnTo>
                    <a:pt x="1690" y="26958"/>
                  </a:lnTo>
                  <a:cubicBezTo>
                    <a:pt x="1644" y="26980"/>
                    <a:pt x="1621" y="27049"/>
                    <a:pt x="1598" y="27094"/>
                  </a:cubicBezTo>
                  <a:cubicBezTo>
                    <a:pt x="1530" y="27186"/>
                    <a:pt x="1484" y="27277"/>
                    <a:pt x="1461" y="27368"/>
                  </a:cubicBezTo>
                  <a:cubicBezTo>
                    <a:pt x="1416" y="27414"/>
                    <a:pt x="1393" y="27437"/>
                    <a:pt x="1370" y="27505"/>
                  </a:cubicBezTo>
                  <a:cubicBezTo>
                    <a:pt x="1302" y="27597"/>
                    <a:pt x="1279" y="27665"/>
                    <a:pt x="1233" y="27825"/>
                  </a:cubicBezTo>
                  <a:cubicBezTo>
                    <a:pt x="1187" y="27848"/>
                    <a:pt x="1187" y="27871"/>
                    <a:pt x="1165" y="27939"/>
                  </a:cubicBezTo>
                  <a:cubicBezTo>
                    <a:pt x="1119" y="28007"/>
                    <a:pt x="1073" y="28122"/>
                    <a:pt x="1050" y="28236"/>
                  </a:cubicBezTo>
                  <a:cubicBezTo>
                    <a:pt x="1050" y="28281"/>
                    <a:pt x="1028" y="28304"/>
                    <a:pt x="1028" y="28350"/>
                  </a:cubicBezTo>
                  <a:cubicBezTo>
                    <a:pt x="1005" y="28464"/>
                    <a:pt x="936" y="28578"/>
                    <a:pt x="914" y="28692"/>
                  </a:cubicBezTo>
                  <a:lnTo>
                    <a:pt x="891" y="28784"/>
                  </a:lnTo>
                  <a:cubicBezTo>
                    <a:pt x="845" y="28898"/>
                    <a:pt x="822" y="29035"/>
                    <a:pt x="777" y="29149"/>
                  </a:cubicBezTo>
                  <a:lnTo>
                    <a:pt x="777" y="29217"/>
                  </a:lnTo>
                  <a:cubicBezTo>
                    <a:pt x="685" y="29491"/>
                    <a:pt x="617" y="29811"/>
                    <a:pt x="594" y="30130"/>
                  </a:cubicBezTo>
                  <a:lnTo>
                    <a:pt x="594" y="30153"/>
                  </a:lnTo>
                  <a:cubicBezTo>
                    <a:pt x="571" y="30290"/>
                    <a:pt x="571" y="30450"/>
                    <a:pt x="548" y="30587"/>
                  </a:cubicBezTo>
                  <a:lnTo>
                    <a:pt x="548" y="30678"/>
                  </a:lnTo>
                  <a:cubicBezTo>
                    <a:pt x="548" y="30792"/>
                    <a:pt x="503" y="30906"/>
                    <a:pt x="503" y="31043"/>
                  </a:cubicBezTo>
                  <a:lnTo>
                    <a:pt x="503" y="31180"/>
                  </a:lnTo>
                  <a:lnTo>
                    <a:pt x="503" y="31523"/>
                  </a:lnTo>
                  <a:lnTo>
                    <a:pt x="503" y="31660"/>
                  </a:lnTo>
                  <a:lnTo>
                    <a:pt x="503" y="31979"/>
                  </a:lnTo>
                  <a:lnTo>
                    <a:pt x="503" y="32162"/>
                  </a:lnTo>
                  <a:cubicBezTo>
                    <a:pt x="503" y="32230"/>
                    <a:pt x="503" y="32344"/>
                    <a:pt x="548" y="32458"/>
                  </a:cubicBezTo>
                  <a:lnTo>
                    <a:pt x="571" y="32641"/>
                  </a:lnTo>
                  <a:cubicBezTo>
                    <a:pt x="571" y="32709"/>
                    <a:pt x="594" y="32846"/>
                    <a:pt x="594" y="32915"/>
                  </a:cubicBezTo>
                  <a:cubicBezTo>
                    <a:pt x="594" y="32983"/>
                    <a:pt x="617" y="33052"/>
                    <a:pt x="617" y="33120"/>
                  </a:cubicBezTo>
                  <a:cubicBezTo>
                    <a:pt x="617" y="33212"/>
                    <a:pt x="662" y="33326"/>
                    <a:pt x="662" y="33417"/>
                  </a:cubicBezTo>
                  <a:cubicBezTo>
                    <a:pt x="662" y="33463"/>
                    <a:pt x="685" y="33554"/>
                    <a:pt x="685" y="33600"/>
                  </a:cubicBezTo>
                  <a:cubicBezTo>
                    <a:pt x="708" y="33691"/>
                    <a:pt x="708" y="33805"/>
                    <a:pt x="731" y="33896"/>
                  </a:cubicBezTo>
                  <a:cubicBezTo>
                    <a:pt x="731" y="33896"/>
                    <a:pt x="777" y="34033"/>
                    <a:pt x="777" y="34102"/>
                  </a:cubicBezTo>
                  <a:cubicBezTo>
                    <a:pt x="799" y="34170"/>
                    <a:pt x="799" y="34262"/>
                    <a:pt x="822" y="34376"/>
                  </a:cubicBezTo>
                  <a:cubicBezTo>
                    <a:pt x="822" y="34376"/>
                    <a:pt x="845" y="34558"/>
                    <a:pt x="891" y="34604"/>
                  </a:cubicBezTo>
                  <a:cubicBezTo>
                    <a:pt x="914" y="34695"/>
                    <a:pt x="914" y="34741"/>
                    <a:pt x="936" y="34832"/>
                  </a:cubicBezTo>
                  <a:cubicBezTo>
                    <a:pt x="936" y="34832"/>
                    <a:pt x="1005" y="35060"/>
                    <a:pt x="1028" y="35083"/>
                  </a:cubicBezTo>
                  <a:cubicBezTo>
                    <a:pt x="1050" y="35152"/>
                    <a:pt x="1050" y="35243"/>
                    <a:pt x="1096" y="35289"/>
                  </a:cubicBezTo>
                  <a:lnTo>
                    <a:pt x="1119" y="35357"/>
                  </a:lnTo>
                  <a:cubicBezTo>
                    <a:pt x="1233" y="35700"/>
                    <a:pt x="1347" y="36065"/>
                    <a:pt x="1484" y="36407"/>
                  </a:cubicBezTo>
                  <a:lnTo>
                    <a:pt x="1553" y="36544"/>
                  </a:lnTo>
                  <a:cubicBezTo>
                    <a:pt x="1575" y="36658"/>
                    <a:pt x="1621" y="36750"/>
                    <a:pt x="1667" y="36864"/>
                  </a:cubicBezTo>
                  <a:lnTo>
                    <a:pt x="1735" y="37023"/>
                  </a:lnTo>
                  <a:cubicBezTo>
                    <a:pt x="1781" y="37115"/>
                    <a:pt x="1804" y="37183"/>
                    <a:pt x="1849" y="37252"/>
                  </a:cubicBezTo>
                  <a:cubicBezTo>
                    <a:pt x="0" y="39534"/>
                    <a:pt x="69" y="41292"/>
                    <a:pt x="457" y="42342"/>
                  </a:cubicBezTo>
                  <a:cubicBezTo>
                    <a:pt x="571" y="42684"/>
                    <a:pt x="708" y="43026"/>
                    <a:pt x="845" y="43369"/>
                  </a:cubicBezTo>
                  <a:lnTo>
                    <a:pt x="914" y="43506"/>
                  </a:lnTo>
                  <a:cubicBezTo>
                    <a:pt x="1050" y="43848"/>
                    <a:pt x="1165" y="44191"/>
                    <a:pt x="1302" y="44510"/>
                  </a:cubicBezTo>
                  <a:lnTo>
                    <a:pt x="1347" y="44601"/>
                  </a:lnTo>
                  <a:cubicBezTo>
                    <a:pt x="2420" y="47158"/>
                    <a:pt x="3675" y="49509"/>
                    <a:pt x="5113" y="51517"/>
                  </a:cubicBezTo>
                  <a:lnTo>
                    <a:pt x="5136" y="51563"/>
                  </a:lnTo>
                  <a:cubicBezTo>
                    <a:pt x="5342" y="51837"/>
                    <a:pt x="5547" y="52134"/>
                    <a:pt x="5730" y="52385"/>
                  </a:cubicBezTo>
                  <a:lnTo>
                    <a:pt x="5798" y="52476"/>
                  </a:lnTo>
                  <a:cubicBezTo>
                    <a:pt x="6004" y="52727"/>
                    <a:pt x="6186" y="53001"/>
                    <a:pt x="6414" y="53275"/>
                  </a:cubicBezTo>
                  <a:lnTo>
                    <a:pt x="6460" y="53298"/>
                  </a:lnTo>
                  <a:cubicBezTo>
                    <a:pt x="6643" y="53549"/>
                    <a:pt x="6871" y="53800"/>
                    <a:pt x="7076" y="54074"/>
                  </a:cubicBezTo>
                  <a:lnTo>
                    <a:pt x="7099" y="54097"/>
                  </a:lnTo>
                  <a:cubicBezTo>
                    <a:pt x="7305" y="54325"/>
                    <a:pt x="7533" y="54576"/>
                    <a:pt x="7738" y="54804"/>
                  </a:cubicBezTo>
                  <a:lnTo>
                    <a:pt x="7830" y="54896"/>
                  </a:lnTo>
                  <a:cubicBezTo>
                    <a:pt x="8012" y="55124"/>
                    <a:pt x="8240" y="55329"/>
                    <a:pt x="8446" y="55512"/>
                  </a:cubicBezTo>
                  <a:lnTo>
                    <a:pt x="8560" y="55626"/>
                  </a:lnTo>
                  <a:cubicBezTo>
                    <a:pt x="8788" y="55831"/>
                    <a:pt x="8994" y="56037"/>
                    <a:pt x="9222" y="56242"/>
                  </a:cubicBezTo>
                  <a:lnTo>
                    <a:pt x="9313" y="56288"/>
                  </a:lnTo>
                  <a:cubicBezTo>
                    <a:pt x="9450" y="56425"/>
                    <a:pt x="9610" y="56539"/>
                    <a:pt x="9770" y="56699"/>
                  </a:cubicBezTo>
                  <a:cubicBezTo>
                    <a:pt x="9770" y="56699"/>
                    <a:pt x="10021" y="56881"/>
                    <a:pt x="10021" y="56927"/>
                  </a:cubicBezTo>
                  <a:cubicBezTo>
                    <a:pt x="10112" y="56973"/>
                    <a:pt x="10181" y="57064"/>
                    <a:pt x="10272" y="57110"/>
                  </a:cubicBezTo>
                  <a:lnTo>
                    <a:pt x="10363" y="57178"/>
                  </a:lnTo>
                  <a:cubicBezTo>
                    <a:pt x="10477" y="57269"/>
                    <a:pt x="10614" y="57384"/>
                    <a:pt x="10728" y="57452"/>
                  </a:cubicBezTo>
                  <a:lnTo>
                    <a:pt x="10843" y="57543"/>
                  </a:lnTo>
                  <a:lnTo>
                    <a:pt x="11436" y="57977"/>
                  </a:lnTo>
                  <a:lnTo>
                    <a:pt x="11641" y="58114"/>
                  </a:lnTo>
                  <a:cubicBezTo>
                    <a:pt x="9336" y="61766"/>
                    <a:pt x="6255" y="67381"/>
                    <a:pt x="4817" y="70280"/>
                  </a:cubicBezTo>
                  <a:cubicBezTo>
                    <a:pt x="4703" y="70462"/>
                    <a:pt x="4634" y="70668"/>
                    <a:pt x="4543" y="70873"/>
                  </a:cubicBezTo>
                  <a:lnTo>
                    <a:pt x="4360" y="71216"/>
                  </a:lnTo>
                  <a:cubicBezTo>
                    <a:pt x="4337" y="71261"/>
                    <a:pt x="4314" y="71330"/>
                    <a:pt x="4292" y="71421"/>
                  </a:cubicBezTo>
                  <a:lnTo>
                    <a:pt x="4200" y="71581"/>
                  </a:lnTo>
                  <a:cubicBezTo>
                    <a:pt x="4178" y="71626"/>
                    <a:pt x="4132" y="71695"/>
                    <a:pt x="4109" y="71786"/>
                  </a:cubicBezTo>
                  <a:lnTo>
                    <a:pt x="4063" y="71946"/>
                  </a:lnTo>
                  <a:cubicBezTo>
                    <a:pt x="4018" y="72014"/>
                    <a:pt x="4018" y="72060"/>
                    <a:pt x="3995" y="72151"/>
                  </a:cubicBezTo>
                  <a:cubicBezTo>
                    <a:pt x="3995" y="72151"/>
                    <a:pt x="3949" y="72288"/>
                    <a:pt x="3949" y="72311"/>
                  </a:cubicBezTo>
                  <a:cubicBezTo>
                    <a:pt x="3904" y="72380"/>
                    <a:pt x="3904" y="72471"/>
                    <a:pt x="3881" y="72517"/>
                  </a:cubicBezTo>
                  <a:lnTo>
                    <a:pt x="3835" y="72699"/>
                  </a:lnTo>
                  <a:cubicBezTo>
                    <a:pt x="3789" y="72745"/>
                    <a:pt x="3789" y="72813"/>
                    <a:pt x="3789" y="72859"/>
                  </a:cubicBezTo>
                  <a:lnTo>
                    <a:pt x="3789" y="72905"/>
                  </a:lnTo>
                  <a:cubicBezTo>
                    <a:pt x="3789" y="72905"/>
                    <a:pt x="3767" y="73019"/>
                    <a:pt x="3767" y="73042"/>
                  </a:cubicBezTo>
                  <a:cubicBezTo>
                    <a:pt x="3767" y="73087"/>
                    <a:pt x="3744" y="73179"/>
                    <a:pt x="3744" y="73247"/>
                  </a:cubicBezTo>
                  <a:lnTo>
                    <a:pt x="3744" y="73293"/>
                  </a:lnTo>
                  <a:cubicBezTo>
                    <a:pt x="3744" y="73316"/>
                    <a:pt x="3744" y="73384"/>
                    <a:pt x="3698" y="73430"/>
                  </a:cubicBezTo>
                  <a:cubicBezTo>
                    <a:pt x="3698" y="73498"/>
                    <a:pt x="3698" y="73589"/>
                    <a:pt x="3675" y="73635"/>
                  </a:cubicBezTo>
                  <a:lnTo>
                    <a:pt x="3675" y="73681"/>
                  </a:lnTo>
                  <a:lnTo>
                    <a:pt x="3675" y="73841"/>
                  </a:lnTo>
                  <a:lnTo>
                    <a:pt x="3675" y="74069"/>
                  </a:lnTo>
                  <a:lnTo>
                    <a:pt x="3675" y="74092"/>
                  </a:lnTo>
                  <a:lnTo>
                    <a:pt x="3675" y="74229"/>
                  </a:lnTo>
                  <a:lnTo>
                    <a:pt x="3675" y="74457"/>
                  </a:lnTo>
                  <a:lnTo>
                    <a:pt x="3675" y="74639"/>
                  </a:lnTo>
                  <a:cubicBezTo>
                    <a:pt x="3675" y="74685"/>
                    <a:pt x="3698" y="74776"/>
                    <a:pt x="3698" y="74845"/>
                  </a:cubicBezTo>
                  <a:lnTo>
                    <a:pt x="5387" y="74571"/>
                  </a:lnTo>
                  <a:lnTo>
                    <a:pt x="3698" y="74868"/>
                  </a:lnTo>
                  <a:cubicBezTo>
                    <a:pt x="3698" y="74913"/>
                    <a:pt x="3744" y="74982"/>
                    <a:pt x="3744" y="75027"/>
                  </a:cubicBezTo>
                  <a:cubicBezTo>
                    <a:pt x="3744" y="75096"/>
                    <a:pt x="3767" y="75142"/>
                    <a:pt x="3789" y="75210"/>
                  </a:cubicBezTo>
                  <a:lnTo>
                    <a:pt x="3789" y="75256"/>
                  </a:lnTo>
                  <a:cubicBezTo>
                    <a:pt x="3789" y="75324"/>
                    <a:pt x="3835" y="75370"/>
                    <a:pt x="3858" y="75438"/>
                  </a:cubicBezTo>
                  <a:cubicBezTo>
                    <a:pt x="3881" y="75484"/>
                    <a:pt x="3881" y="75552"/>
                    <a:pt x="3904" y="75644"/>
                  </a:cubicBezTo>
                  <a:lnTo>
                    <a:pt x="5501" y="75027"/>
                  </a:lnTo>
                  <a:lnTo>
                    <a:pt x="3904" y="75667"/>
                  </a:lnTo>
                  <a:cubicBezTo>
                    <a:pt x="3949" y="75712"/>
                    <a:pt x="3949" y="75781"/>
                    <a:pt x="3972" y="75826"/>
                  </a:cubicBezTo>
                  <a:cubicBezTo>
                    <a:pt x="3995" y="75895"/>
                    <a:pt x="4018" y="75940"/>
                    <a:pt x="4063" y="76032"/>
                  </a:cubicBezTo>
                  <a:lnTo>
                    <a:pt x="5593" y="75256"/>
                  </a:lnTo>
                  <a:lnTo>
                    <a:pt x="5593" y="75256"/>
                  </a:lnTo>
                  <a:lnTo>
                    <a:pt x="4086" y="76055"/>
                  </a:lnTo>
                  <a:cubicBezTo>
                    <a:pt x="4109" y="76123"/>
                    <a:pt x="4132" y="76169"/>
                    <a:pt x="4178" y="76214"/>
                  </a:cubicBezTo>
                  <a:cubicBezTo>
                    <a:pt x="4200" y="76260"/>
                    <a:pt x="4223" y="76328"/>
                    <a:pt x="4292" y="76397"/>
                  </a:cubicBezTo>
                  <a:lnTo>
                    <a:pt x="4314" y="76443"/>
                  </a:lnTo>
                  <a:cubicBezTo>
                    <a:pt x="4337" y="76488"/>
                    <a:pt x="4360" y="76557"/>
                    <a:pt x="4429" y="76580"/>
                  </a:cubicBezTo>
                  <a:cubicBezTo>
                    <a:pt x="4451" y="76625"/>
                    <a:pt x="4520" y="76694"/>
                    <a:pt x="4543" y="76739"/>
                  </a:cubicBezTo>
                  <a:cubicBezTo>
                    <a:pt x="4588" y="76808"/>
                    <a:pt x="4634" y="76853"/>
                    <a:pt x="4680" y="76922"/>
                  </a:cubicBezTo>
                  <a:cubicBezTo>
                    <a:pt x="4703" y="76968"/>
                    <a:pt x="4771" y="77013"/>
                    <a:pt x="4817" y="77059"/>
                  </a:cubicBezTo>
                  <a:lnTo>
                    <a:pt x="4999" y="77241"/>
                  </a:lnTo>
                  <a:lnTo>
                    <a:pt x="5136" y="77378"/>
                  </a:lnTo>
                  <a:cubicBezTo>
                    <a:pt x="5205" y="77424"/>
                    <a:pt x="5250" y="77493"/>
                    <a:pt x="5319" y="77515"/>
                  </a:cubicBezTo>
                  <a:cubicBezTo>
                    <a:pt x="5364" y="77538"/>
                    <a:pt x="5433" y="77607"/>
                    <a:pt x="5479" y="77629"/>
                  </a:cubicBezTo>
                  <a:cubicBezTo>
                    <a:pt x="5547" y="77698"/>
                    <a:pt x="5593" y="77721"/>
                    <a:pt x="5684" y="77766"/>
                  </a:cubicBezTo>
                  <a:lnTo>
                    <a:pt x="5844" y="77858"/>
                  </a:lnTo>
                  <a:cubicBezTo>
                    <a:pt x="5912" y="77881"/>
                    <a:pt x="6004" y="77949"/>
                    <a:pt x="6072" y="77972"/>
                  </a:cubicBezTo>
                  <a:lnTo>
                    <a:pt x="6255" y="78063"/>
                  </a:lnTo>
                  <a:cubicBezTo>
                    <a:pt x="6346" y="78086"/>
                    <a:pt x="6392" y="78154"/>
                    <a:pt x="6483" y="78177"/>
                  </a:cubicBezTo>
                  <a:lnTo>
                    <a:pt x="6643" y="78269"/>
                  </a:lnTo>
                  <a:cubicBezTo>
                    <a:pt x="6734" y="78291"/>
                    <a:pt x="6825" y="78314"/>
                    <a:pt x="6917" y="78383"/>
                  </a:cubicBezTo>
                  <a:cubicBezTo>
                    <a:pt x="6962" y="78406"/>
                    <a:pt x="7031" y="78406"/>
                    <a:pt x="7076" y="78428"/>
                  </a:cubicBezTo>
                  <a:cubicBezTo>
                    <a:pt x="7168" y="78451"/>
                    <a:pt x="7282" y="78497"/>
                    <a:pt x="7373" y="78520"/>
                  </a:cubicBezTo>
                  <a:cubicBezTo>
                    <a:pt x="7419" y="78542"/>
                    <a:pt x="7487" y="78542"/>
                    <a:pt x="7533" y="78565"/>
                  </a:cubicBezTo>
                  <a:cubicBezTo>
                    <a:pt x="7624" y="78611"/>
                    <a:pt x="7738" y="78634"/>
                    <a:pt x="7852" y="78657"/>
                  </a:cubicBezTo>
                  <a:lnTo>
                    <a:pt x="8012" y="78679"/>
                  </a:lnTo>
                  <a:cubicBezTo>
                    <a:pt x="8126" y="78725"/>
                    <a:pt x="8240" y="78748"/>
                    <a:pt x="8332" y="78748"/>
                  </a:cubicBezTo>
                  <a:cubicBezTo>
                    <a:pt x="8400" y="78748"/>
                    <a:pt x="8446" y="78771"/>
                    <a:pt x="8514" y="78771"/>
                  </a:cubicBezTo>
                  <a:cubicBezTo>
                    <a:pt x="8628" y="78794"/>
                    <a:pt x="8743" y="78794"/>
                    <a:pt x="8857" y="78839"/>
                  </a:cubicBezTo>
                  <a:lnTo>
                    <a:pt x="9016" y="78862"/>
                  </a:lnTo>
                  <a:cubicBezTo>
                    <a:pt x="9131" y="78885"/>
                    <a:pt x="9268" y="78885"/>
                    <a:pt x="9382" y="78908"/>
                  </a:cubicBezTo>
                  <a:lnTo>
                    <a:pt x="9564" y="78953"/>
                  </a:lnTo>
                  <a:cubicBezTo>
                    <a:pt x="9701" y="78953"/>
                    <a:pt x="9815" y="78976"/>
                    <a:pt x="9952" y="78976"/>
                  </a:cubicBezTo>
                  <a:lnTo>
                    <a:pt x="10135" y="78976"/>
                  </a:lnTo>
                  <a:cubicBezTo>
                    <a:pt x="10272" y="78976"/>
                    <a:pt x="10409" y="78999"/>
                    <a:pt x="10569" y="78999"/>
                  </a:cubicBezTo>
                  <a:lnTo>
                    <a:pt x="10728" y="78999"/>
                  </a:lnTo>
                  <a:cubicBezTo>
                    <a:pt x="10865" y="78999"/>
                    <a:pt x="11048" y="78999"/>
                    <a:pt x="11208" y="79022"/>
                  </a:cubicBezTo>
                  <a:lnTo>
                    <a:pt x="12691" y="79022"/>
                  </a:lnTo>
                  <a:cubicBezTo>
                    <a:pt x="13376" y="78999"/>
                    <a:pt x="14107" y="78976"/>
                    <a:pt x="14837" y="78908"/>
                  </a:cubicBezTo>
                  <a:lnTo>
                    <a:pt x="14837" y="78908"/>
                  </a:lnTo>
                  <a:cubicBezTo>
                    <a:pt x="14814" y="79319"/>
                    <a:pt x="14791" y="79775"/>
                    <a:pt x="14791" y="80209"/>
                  </a:cubicBezTo>
                  <a:cubicBezTo>
                    <a:pt x="14791" y="82377"/>
                    <a:pt x="15522" y="83404"/>
                    <a:pt x="16298" y="83884"/>
                  </a:cubicBezTo>
                  <a:cubicBezTo>
                    <a:pt x="12532" y="86257"/>
                    <a:pt x="12166" y="89019"/>
                    <a:pt x="12303" y="89613"/>
                  </a:cubicBezTo>
                  <a:cubicBezTo>
                    <a:pt x="12463" y="90389"/>
                    <a:pt x="13194" y="90959"/>
                    <a:pt x="13947" y="90959"/>
                  </a:cubicBezTo>
                  <a:lnTo>
                    <a:pt x="31157" y="90959"/>
                  </a:lnTo>
                  <a:cubicBezTo>
                    <a:pt x="31842" y="90959"/>
                    <a:pt x="32435" y="90549"/>
                    <a:pt x="32732" y="89932"/>
                  </a:cubicBezTo>
                  <a:cubicBezTo>
                    <a:pt x="32960" y="89407"/>
                    <a:pt x="33097" y="88905"/>
                    <a:pt x="33166" y="88335"/>
                  </a:cubicBezTo>
                  <a:cubicBezTo>
                    <a:pt x="33280" y="87399"/>
                    <a:pt x="33166" y="86554"/>
                    <a:pt x="33006" y="85710"/>
                  </a:cubicBezTo>
                  <a:lnTo>
                    <a:pt x="32983" y="85573"/>
                  </a:lnTo>
                  <a:cubicBezTo>
                    <a:pt x="32869" y="84888"/>
                    <a:pt x="32755" y="84317"/>
                    <a:pt x="32846" y="83815"/>
                  </a:cubicBezTo>
                  <a:cubicBezTo>
                    <a:pt x="32960" y="83085"/>
                    <a:pt x="33805" y="77493"/>
                    <a:pt x="37274" y="55101"/>
                  </a:cubicBezTo>
                  <a:lnTo>
                    <a:pt x="37320" y="54690"/>
                  </a:lnTo>
                  <a:cubicBezTo>
                    <a:pt x="37548" y="54462"/>
                    <a:pt x="37754" y="54256"/>
                    <a:pt x="37913" y="54074"/>
                  </a:cubicBezTo>
                  <a:cubicBezTo>
                    <a:pt x="37959" y="54028"/>
                    <a:pt x="38073" y="53891"/>
                    <a:pt x="38073" y="53891"/>
                  </a:cubicBezTo>
                  <a:cubicBezTo>
                    <a:pt x="38233" y="53731"/>
                    <a:pt x="38370" y="53526"/>
                    <a:pt x="38530" y="53321"/>
                  </a:cubicBezTo>
                  <a:lnTo>
                    <a:pt x="38712" y="53047"/>
                  </a:lnTo>
                  <a:cubicBezTo>
                    <a:pt x="38826" y="52887"/>
                    <a:pt x="38918" y="52750"/>
                    <a:pt x="39032" y="52613"/>
                  </a:cubicBezTo>
                  <a:lnTo>
                    <a:pt x="39100" y="52522"/>
                  </a:lnTo>
                  <a:cubicBezTo>
                    <a:pt x="39169" y="52408"/>
                    <a:pt x="39237" y="52316"/>
                    <a:pt x="39283" y="52202"/>
                  </a:cubicBezTo>
                  <a:lnTo>
                    <a:pt x="39465" y="51951"/>
                  </a:lnTo>
                  <a:cubicBezTo>
                    <a:pt x="39580" y="51791"/>
                    <a:pt x="39671" y="51609"/>
                    <a:pt x="39785" y="51472"/>
                  </a:cubicBezTo>
                  <a:lnTo>
                    <a:pt x="39922" y="51244"/>
                  </a:lnTo>
                  <a:cubicBezTo>
                    <a:pt x="39968" y="51129"/>
                    <a:pt x="40036" y="51015"/>
                    <a:pt x="40082" y="50924"/>
                  </a:cubicBezTo>
                  <a:lnTo>
                    <a:pt x="40127" y="50878"/>
                  </a:lnTo>
                  <a:lnTo>
                    <a:pt x="40378" y="50353"/>
                  </a:lnTo>
                  <a:lnTo>
                    <a:pt x="40493" y="50148"/>
                  </a:lnTo>
                  <a:cubicBezTo>
                    <a:pt x="40538" y="50079"/>
                    <a:pt x="40584" y="49965"/>
                    <a:pt x="40630" y="49874"/>
                  </a:cubicBezTo>
                  <a:cubicBezTo>
                    <a:pt x="40652" y="49806"/>
                    <a:pt x="40698" y="49737"/>
                    <a:pt x="40721" y="49669"/>
                  </a:cubicBezTo>
                  <a:lnTo>
                    <a:pt x="40926" y="49212"/>
                  </a:lnTo>
                  <a:lnTo>
                    <a:pt x="41086" y="48778"/>
                  </a:lnTo>
                  <a:lnTo>
                    <a:pt x="41109" y="48710"/>
                  </a:lnTo>
                  <a:cubicBezTo>
                    <a:pt x="41155" y="48596"/>
                    <a:pt x="41200" y="48482"/>
                    <a:pt x="41223" y="48390"/>
                  </a:cubicBezTo>
                  <a:lnTo>
                    <a:pt x="41314" y="48162"/>
                  </a:lnTo>
                  <a:cubicBezTo>
                    <a:pt x="41337" y="48071"/>
                    <a:pt x="41383" y="47980"/>
                    <a:pt x="41406" y="47865"/>
                  </a:cubicBezTo>
                  <a:cubicBezTo>
                    <a:pt x="41451" y="47706"/>
                    <a:pt x="41520" y="47500"/>
                    <a:pt x="41565" y="47340"/>
                  </a:cubicBezTo>
                  <a:lnTo>
                    <a:pt x="41611" y="47181"/>
                  </a:lnTo>
                  <a:cubicBezTo>
                    <a:pt x="41611" y="47158"/>
                    <a:pt x="41657" y="47021"/>
                    <a:pt x="41657" y="46998"/>
                  </a:cubicBezTo>
                  <a:cubicBezTo>
                    <a:pt x="41725" y="46770"/>
                    <a:pt x="41794" y="46496"/>
                    <a:pt x="41862" y="46268"/>
                  </a:cubicBezTo>
                  <a:cubicBezTo>
                    <a:pt x="41862" y="46268"/>
                    <a:pt x="41885" y="46108"/>
                    <a:pt x="41908" y="46108"/>
                  </a:cubicBezTo>
                  <a:lnTo>
                    <a:pt x="42090" y="45332"/>
                  </a:lnTo>
                  <a:lnTo>
                    <a:pt x="42136" y="45104"/>
                  </a:lnTo>
                  <a:lnTo>
                    <a:pt x="42227" y="44670"/>
                  </a:lnTo>
                  <a:lnTo>
                    <a:pt x="42250" y="44601"/>
                  </a:lnTo>
                  <a:cubicBezTo>
                    <a:pt x="42296" y="44419"/>
                    <a:pt x="42319" y="44282"/>
                    <a:pt x="42341" y="44099"/>
                  </a:cubicBezTo>
                  <a:cubicBezTo>
                    <a:pt x="42341" y="44031"/>
                    <a:pt x="42364" y="43962"/>
                    <a:pt x="42364" y="43871"/>
                  </a:cubicBezTo>
                  <a:cubicBezTo>
                    <a:pt x="42410" y="43688"/>
                    <a:pt x="42433" y="43483"/>
                    <a:pt x="42433" y="43300"/>
                  </a:cubicBezTo>
                  <a:lnTo>
                    <a:pt x="42478" y="42844"/>
                  </a:lnTo>
                  <a:cubicBezTo>
                    <a:pt x="42478" y="42798"/>
                    <a:pt x="42524" y="42479"/>
                    <a:pt x="42524" y="42479"/>
                  </a:cubicBezTo>
                  <a:cubicBezTo>
                    <a:pt x="42547" y="42250"/>
                    <a:pt x="42547" y="42045"/>
                    <a:pt x="42547" y="41817"/>
                  </a:cubicBezTo>
                  <a:lnTo>
                    <a:pt x="42547" y="41543"/>
                  </a:lnTo>
                  <a:cubicBezTo>
                    <a:pt x="42547" y="41223"/>
                    <a:pt x="42570" y="40904"/>
                    <a:pt x="42570" y="40607"/>
                  </a:cubicBezTo>
                  <a:lnTo>
                    <a:pt x="42570" y="40447"/>
                  </a:lnTo>
                  <a:cubicBezTo>
                    <a:pt x="42661" y="40173"/>
                    <a:pt x="42661" y="39854"/>
                    <a:pt x="42638" y="39534"/>
                  </a:cubicBezTo>
                  <a:cubicBezTo>
                    <a:pt x="42638" y="39420"/>
                    <a:pt x="42638" y="39306"/>
                    <a:pt x="42593" y="39192"/>
                  </a:cubicBezTo>
                  <a:cubicBezTo>
                    <a:pt x="42570" y="38918"/>
                    <a:pt x="42570" y="38598"/>
                    <a:pt x="42547" y="38324"/>
                  </a:cubicBezTo>
                  <a:cubicBezTo>
                    <a:pt x="42547" y="38210"/>
                    <a:pt x="42501" y="37936"/>
                    <a:pt x="42501" y="37936"/>
                  </a:cubicBezTo>
                  <a:cubicBezTo>
                    <a:pt x="42478" y="37685"/>
                    <a:pt x="42456" y="37411"/>
                    <a:pt x="42433" y="37138"/>
                  </a:cubicBezTo>
                  <a:cubicBezTo>
                    <a:pt x="42387" y="37001"/>
                    <a:pt x="42387" y="36864"/>
                    <a:pt x="42364" y="36727"/>
                  </a:cubicBezTo>
                  <a:cubicBezTo>
                    <a:pt x="42341" y="36453"/>
                    <a:pt x="42296" y="36179"/>
                    <a:pt x="42250" y="35905"/>
                  </a:cubicBezTo>
                  <a:lnTo>
                    <a:pt x="42182" y="35312"/>
                  </a:lnTo>
                  <a:cubicBezTo>
                    <a:pt x="42136" y="35129"/>
                    <a:pt x="42090" y="34901"/>
                    <a:pt x="42068" y="34695"/>
                  </a:cubicBezTo>
                  <a:cubicBezTo>
                    <a:pt x="42022" y="34513"/>
                    <a:pt x="41999" y="34330"/>
                    <a:pt x="41953" y="34147"/>
                  </a:cubicBezTo>
                  <a:cubicBezTo>
                    <a:pt x="41908" y="33942"/>
                    <a:pt x="41862" y="33737"/>
                    <a:pt x="41794" y="33554"/>
                  </a:cubicBezTo>
                  <a:cubicBezTo>
                    <a:pt x="41748" y="33257"/>
                    <a:pt x="41657" y="32961"/>
                    <a:pt x="41611" y="32664"/>
                  </a:cubicBezTo>
                  <a:cubicBezTo>
                    <a:pt x="41611" y="32664"/>
                    <a:pt x="41543" y="32436"/>
                    <a:pt x="41543" y="32390"/>
                  </a:cubicBezTo>
                  <a:lnTo>
                    <a:pt x="41520" y="32230"/>
                  </a:lnTo>
                  <a:cubicBezTo>
                    <a:pt x="41451" y="31979"/>
                    <a:pt x="41406" y="31751"/>
                    <a:pt x="41314" y="31500"/>
                  </a:cubicBezTo>
                  <a:lnTo>
                    <a:pt x="41132" y="30906"/>
                  </a:lnTo>
                  <a:lnTo>
                    <a:pt x="41132" y="30838"/>
                  </a:lnTo>
                  <a:cubicBezTo>
                    <a:pt x="41086" y="30678"/>
                    <a:pt x="41018" y="30495"/>
                    <a:pt x="40995" y="30336"/>
                  </a:cubicBezTo>
                  <a:cubicBezTo>
                    <a:pt x="40903" y="30062"/>
                    <a:pt x="40858" y="29833"/>
                    <a:pt x="40766" y="29582"/>
                  </a:cubicBezTo>
                  <a:lnTo>
                    <a:pt x="40721" y="29445"/>
                  </a:lnTo>
                  <a:cubicBezTo>
                    <a:pt x="40675" y="29331"/>
                    <a:pt x="40630" y="29217"/>
                    <a:pt x="40607" y="29103"/>
                  </a:cubicBezTo>
                  <a:cubicBezTo>
                    <a:pt x="40515" y="28852"/>
                    <a:pt x="40424" y="28578"/>
                    <a:pt x="40310" y="28327"/>
                  </a:cubicBezTo>
                  <a:lnTo>
                    <a:pt x="40264" y="28167"/>
                  </a:lnTo>
                  <a:cubicBezTo>
                    <a:pt x="40219" y="28076"/>
                    <a:pt x="40196" y="27985"/>
                    <a:pt x="40173" y="27871"/>
                  </a:cubicBezTo>
                  <a:cubicBezTo>
                    <a:pt x="39990" y="27391"/>
                    <a:pt x="39717" y="26935"/>
                    <a:pt x="39351" y="26569"/>
                  </a:cubicBezTo>
                  <a:cubicBezTo>
                    <a:pt x="38324" y="25474"/>
                    <a:pt x="36567" y="24858"/>
                    <a:pt x="34147" y="24698"/>
                  </a:cubicBezTo>
                  <a:lnTo>
                    <a:pt x="35950" y="18056"/>
                  </a:lnTo>
                  <a:cubicBezTo>
                    <a:pt x="35950" y="18033"/>
                    <a:pt x="35973" y="17964"/>
                    <a:pt x="35973" y="17942"/>
                  </a:cubicBezTo>
                  <a:lnTo>
                    <a:pt x="40036" y="3060"/>
                  </a:lnTo>
                  <a:cubicBezTo>
                    <a:pt x="40378" y="1804"/>
                    <a:pt x="39465" y="594"/>
                    <a:pt x="37776" y="138"/>
                  </a:cubicBezTo>
                  <a:cubicBezTo>
                    <a:pt x="37411" y="24"/>
                    <a:pt x="37023" y="1"/>
                    <a:pt x="36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513;p72">
              <a:extLst>
                <a:ext uri="{FF2B5EF4-FFF2-40B4-BE49-F238E27FC236}">
                  <a16:creationId xmlns:a16="http://schemas.microsoft.com/office/drawing/2014/main" id="{48EAF03A-D0EA-4654-6B39-1CC1D87BF528}"/>
                </a:ext>
              </a:extLst>
            </p:cNvPr>
            <p:cNvSpPr/>
            <p:nvPr/>
          </p:nvSpPr>
          <p:spPr>
            <a:xfrm>
              <a:off x="6111625" y="2036350"/>
              <a:ext cx="131850" cy="121575"/>
            </a:xfrm>
            <a:custGeom>
              <a:avLst/>
              <a:gdLst/>
              <a:ahLst/>
              <a:cxnLst/>
              <a:rect l="l" t="t" r="r" b="b"/>
              <a:pathLst>
                <a:path w="5274" h="4863" extrusionOk="0">
                  <a:moveTo>
                    <a:pt x="1667" y="1"/>
                  </a:moveTo>
                  <a:lnTo>
                    <a:pt x="1621" y="46"/>
                  </a:lnTo>
                  <a:cubicBezTo>
                    <a:pt x="480" y="1233"/>
                    <a:pt x="1" y="2352"/>
                    <a:pt x="298" y="3196"/>
                  </a:cubicBezTo>
                  <a:cubicBezTo>
                    <a:pt x="708" y="4314"/>
                    <a:pt x="2352" y="4862"/>
                    <a:pt x="4840" y="4862"/>
                  </a:cubicBezTo>
                  <a:cubicBezTo>
                    <a:pt x="4977" y="4566"/>
                    <a:pt x="5137" y="4292"/>
                    <a:pt x="5274" y="3972"/>
                  </a:cubicBezTo>
                  <a:cubicBezTo>
                    <a:pt x="4041" y="3105"/>
                    <a:pt x="2900" y="1895"/>
                    <a:pt x="1941" y="411"/>
                  </a:cubicBezTo>
                  <a:cubicBezTo>
                    <a:pt x="1850" y="274"/>
                    <a:pt x="1758" y="160"/>
                    <a:pt x="1667" y="1"/>
                  </a:cubicBezTo>
                  <a:close/>
                </a:path>
              </a:pathLst>
            </a:custGeom>
            <a:solidFill>
              <a:srgbClr val="E8C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514;p72">
              <a:extLst>
                <a:ext uri="{FF2B5EF4-FFF2-40B4-BE49-F238E27FC236}">
                  <a16:creationId xmlns:a16="http://schemas.microsoft.com/office/drawing/2014/main" id="{79307C59-A9FF-D1F9-EBCB-0A2C96629580}"/>
                </a:ext>
              </a:extLst>
            </p:cNvPr>
            <p:cNvSpPr/>
            <p:nvPr/>
          </p:nvSpPr>
          <p:spPr>
            <a:xfrm>
              <a:off x="6943625" y="1123350"/>
              <a:ext cx="62225" cy="28950"/>
            </a:xfrm>
            <a:custGeom>
              <a:avLst/>
              <a:gdLst/>
              <a:ahLst/>
              <a:cxnLst/>
              <a:rect l="l" t="t" r="r" b="b"/>
              <a:pathLst>
                <a:path w="2489" h="1158" extrusionOk="0">
                  <a:moveTo>
                    <a:pt x="705" y="1"/>
                  </a:moveTo>
                  <a:cubicBezTo>
                    <a:pt x="374" y="1"/>
                    <a:pt x="134" y="88"/>
                    <a:pt x="91" y="274"/>
                  </a:cubicBezTo>
                  <a:cubicBezTo>
                    <a:pt x="0" y="525"/>
                    <a:pt x="457" y="890"/>
                    <a:pt x="1119" y="1073"/>
                  </a:cubicBezTo>
                  <a:cubicBezTo>
                    <a:pt x="1346" y="1130"/>
                    <a:pt x="1568" y="1158"/>
                    <a:pt x="1762" y="1158"/>
                  </a:cubicBezTo>
                  <a:cubicBezTo>
                    <a:pt x="2111" y="1158"/>
                    <a:pt x="2367" y="1067"/>
                    <a:pt x="2397" y="890"/>
                  </a:cubicBezTo>
                  <a:cubicBezTo>
                    <a:pt x="2488" y="639"/>
                    <a:pt x="2032" y="274"/>
                    <a:pt x="1370" y="91"/>
                  </a:cubicBezTo>
                  <a:cubicBezTo>
                    <a:pt x="1131" y="32"/>
                    <a:pt x="902" y="1"/>
                    <a:pt x="705" y="1"/>
                  </a:cubicBezTo>
                  <a:close/>
                </a:path>
              </a:pathLst>
            </a:custGeom>
            <a:solidFill>
              <a:srgbClr val="33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15;p72">
              <a:extLst>
                <a:ext uri="{FF2B5EF4-FFF2-40B4-BE49-F238E27FC236}">
                  <a16:creationId xmlns:a16="http://schemas.microsoft.com/office/drawing/2014/main" id="{B08DA809-ED4B-14B6-DB44-7D4E186AB124}"/>
                </a:ext>
              </a:extLst>
            </p:cNvPr>
            <p:cNvSpPr/>
            <p:nvPr/>
          </p:nvSpPr>
          <p:spPr>
            <a:xfrm>
              <a:off x="6661150" y="1154975"/>
              <a:ext cx="61075" cy="25050"/>
            </a:xfrm>
            <a:custGeom>
              <a:avLst/>
              <a:gdLst/>
              <a:ahLst/>
              <a:cxnLst/>
              <a:rect l="l" t="t" r="r" b="b"/>
              <a:pathLst>
                <a:path w="2443" h="1002" extrusionOk="0">
                  <a:moveTo>
                    <a:pt x="978" y="0"/>
                  </a:moveTo>
                  <a:cubicBezTo>
                    <a:pt x="431" y="0"/>
                    <a:pt x="1" y="186"/>
                    <a:pt x="1" y="424"/>
                  </a:cubicBezTo>
                  <a:cubicBezTo>
                    <a:pt x="1" y="721"/>
                    <a:pt x="526" y="972"/>
                    <a:pt x="1188" y="995"/>
                  </a:cubicBezTo>
                  <a:cubicBezTo>
                    <a:pt x="1254" y="1000"/>
                    <a:pt x="1319" y="1002"/>
                    <a:pt x="1382" y="1002"/>
                  </a:cubicBezTo>
                  <a:cubicBezTo>
                    <a:pt x="1934" y="1002"/>
                    <a:pt x="2377" y="830"/>
                    <a:pt x="2397" y="584"/>
                  </a:cubicBezTo>
                  <a:cubicBezTo>
                    <a:pt x="2443" y="310"/>
                    <a:pt x="1895" y="59"/>
                    <a:pt x="1233" y="13"/>
                  </a:cubicBezTo>
                  <a:cubicBezTo>
                    <a:pt x="1146" y="4"/>
                    <a:pt x="1061" y="0"/>
                    <a:pt x="978" y="0"/>
                  </a:cubicBezTo>
                  <a:close/>
                </a:path>
              </a:pathLst>
            </a:custGeom>
            <a:solidFill>
              <a:srgbClr val="33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16;p72">
              <a:extLst>
                <a:ext uri="{FF2B5EF4-FFF2-40B4-BE49-F238E27FC236}">
                  <a16:creationId xmlns:a16="http://schemas.microsoft.com/office/drawing/2014/main" id="{25575D29-F453-4094-ABC8-A2A5255D3660}"/>
                </a:ext>
              </a:extLst>
            </p:cNvPr>
            <p:cNvSpPr/>
            <p:nvPr/>
          </p:nvSpPr>
          <p:spPr>
            <a:xfrm>
              <a:off x="6139600" y="1901100"/>
              <a:ext cx="957550" cy="667975"/>
            </a:xfrm>
            <a:custGeom>
              <a:avLst/>
              <a:gdLst/>
              <a:ahLst/>
              <a:cxnLst/>
              <a:rect l="l" t="t" r="r" b="b"/>
              <a:pathLst>
                <a:path w="38302" h="26719" extrusionOk="0">
                  <a:moveTo>
                    <a:pt x="36019" y="1"/>
                  </a:moveTo>
                  <a:lnTo>
                    <a:pt x="36019" y="1"/>
                  </a:lnTo>
                  <a:cubicBezTo>
                    <a:pt x="34512" y="3288"/>
                    <a:pt x="27961" y="7647"/>
                    <a:pt x="19516" y="10729"/>
                  </a:cubicBezTo>
                  <a:cubicBezTo>
                    <a:pt x="13799" y="12815"/>
                    <a:pt x="8385" y="13886"/>
                    <a:pt x="4464" y="13886"/>
                  </a:cubicBezTo>
                  <a:cubicBezTo>
                    <a:pt x="2593" y="13886"/>
                    <a:pt x="1062" y="13642"/>
                    <a:pt x="0" y="13148"/>
                  </a:cubicBezTo>
                  <a:lnTo>
                    <a:pt x="0" y="13148"/>
                  </a:lnTo>
                  <a:cubicBezTo>
                    <a:pt x="2625" y="18581"/>
                    <a:pt x="6095" y="22598"/>
                    <a:pt x="10203" y="24789"/>
                  </a:cubicBezTo>
                  <a:cubicBezTo>
                    <a:pt x="12372" y="25930"/>
                    <a:pt x="14700" y="26592"/>
                    <a:pt x="17211" y="26706"/>
                  </a:cubicBezTo>
                  <a:cubicBezTo>
                    <a:pt x="17431" y="26715"/>
                    <a:pt x="17653" y="26719"/>
                    <a:pt x="17875" y="26719"/>
                  </a:cubicBezTo>
                  <a:cubicBezTo>
                    <a:pt x="20116" y="26719"/>
                    <a:pt x="22455" y="26298"/>
                    <a:pt x="24926" y="25405"/>
                  </a:cubicBezTo>
                  <a:cubicBezTo>
                    <a:pt x="24971" y="25360"/>
                    <a:pt x="25040" y="25360"/>
                    <a:pt x="25085" y="25337"/>
                  </a:cubicBezTo>
                  <a:cubicBezTo>
                    <a:pt x="27893" y="24287"/>
                    <a:pt x="30175" y="22895"/>
                    <a:pt x="31979" y="21137"/>
                  </a:cubicBezTo>
                  <a:cubicBezTo>
                    <a:pt x="37114" y="16207"/>
                    <a:pt x="38301" y="8743"/>
                    <a:pt x="36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17;p72">
              <a:extLst>
                <a:ext uri="{FF2B5EF4-FFF2-40B4-BE49-F238E27FC236}">
                  <a16:creationId xmlns:a16="http://schemas.microsoft.com/office/drawing/2014/main" id="{7E2FDEDF-07F9-7E31-287E-ED4BD90C50AA}"/>
                </a:ext>
              </a:extLst>
            </p:cNvPr>
            <p:cNvSpPr/>
            <p:nvPr/>
          </p:nvSpPr>
          <p:spPr>
            <a:xfrm>
              <a:off x="6500225" y="2080850"/>
              <a:ext cx="328725" cy="192900"/>
            </a:xfrm>
            <a:custGeom>
              <a:avLst/>
              <a:gdLst/>
              <a:ahLst/>
              <a:cxnLst/>
              <a:rect l="l" t="t" r="r" b="b"/>
              <a:pathLst>
                <a:path w="13149" h="7716" extrusionOk="0">
                  <a:moveTo>
                    <a:pt x="13148" y="1"/>
                  </a:moveTo>
                  <a:cubicBezTo>
                    <a:pt x="10820" y="1279"/>
                    <a:pt x="8127" y="2512"/>
                    <a:pt x="5182" y="3562"/>
                  </a:cubicBezTo>
                  <a:cubicBezTo>
                    <a:pt x="3425" y="4224"/>
                    <a:pt x="1690" y="4771"/>
                    <a:pt x="1" y="5228"/>
                  </a:cubicBezTo>
                  <a:cubicBezTo>
                    <a:pt x="115" y="5570"/>
                    <a:pt x="320" y="5890"/>
                    <a:pt x="594" y="6118"/>
                  </a:cubicBezTo>
                  <a:cubicBezTo>
                    <a:pt x="968" y="6410"/>
                    <a:pt x="1388" y="6553"/>
                    <a:pt x="1813" y="6553"/>
                  </a:cubicBezTo>
                  <a:cubicBezTo>
                    <a:pt x="1985" y="6553"/>
                    <a:pt x="2158" y="6529"/>
                    <a:pt x="2329" y="6483"/>
                  </a:cubicBezTo>
                  <a:cubicBezTo>
                    <a:pt x="2557" y="7054"/>
                    <a:pt x="3060" y="7488"/>
                    <a:pt x="3676" y="7647"/>
                  </a:cubicBezTo>
                  <a:cubicBezTo>
                    <a:pt x="3778" y="7663"/>
                    <a:pt x="3881" y="7671"/>
                    <a:pt x="3984" y="7671"/>
                  </a:cubicBezTo>
                  <a:cubicBezTo>
                    <a:pt x="4483" y="7671"/>
                    <a:pt x="4987" y="7493"/>
                    <a:pt x="5365" y="7191"/>
                  </a:cubicBezTo>
                  <a:cubicBezTo>
                    <a:pt x="5707" y="7510"/>
                    <a:pt x="6187" y="7716"/>
                    <a:pt x="6666" y="7716"/>
                  </a:cubicBezTo>
                  <a:cubicBezTo>
                    <a:pt x="6826" y="7716"/>
                    <a:pt x="6963" y="7670"/>
                    <a:pt x="7100" y="7647"/>
                  </a:cubicBezTo>
                  <a:cubicBezTo>
                    <a:pt x="7739" y="7510"/>
                    <a:pt x="8241" y="7077"/>
                    <a:pt x="8469" y="6506"/>
                  </a:cubicBezTo>
                  <a:cubicBezTo>
                    <a:pt x="8645" y="6562"/>
                    <a:pt x="8829" y="6590"/>
                    <a:pt x="9014" y="6590"/>
                  </a:cubicBezTo>
                  <a:cubicBezTo>
                    <a:pt x="9432" y="6590"/>
                    <a:pt x="9856" y="6448"/>
                    <a:pt x="10204" y="6164"/>
                  </a:cubicBezTo>
                  <a:cubicBezTo>
                    <a:pt x="10729" y="5776"/>
                    <a:pt x="10980" y="5159"/>
                    <a:pt x="10957" y="4566"/>
                  </a:cubicBezTo>
                  <a:cubicBezTo>
                    <a:pt x="11551" y="4452"/>
                    <a:pt x="12098" y="4087"/>
                    <a:pt x="12372" y="3516"/>
                  </a:cubicBezTo>
                  <a:cubicBezTo>
                    <a:pt x="12669" y="2923"/>
                    <a:pt x="12646" y="2261"/>
                    <a:pt x="12349" y="1736"/>
                  </a:cubicBezTo>
                  <a:cubicBezTo>
                    <a:pt x="12829" y="1393"/>
                    <a:pt x="13148" y="800"/>
                    <a:pt x="13148" y="183"/>
                  </a:cubicBezTo>
                  <a:lnTo>
                    <a:pt x="131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18;p72">
              <a:extLst>
                <a:ext uri="{FF2B5EF4-FFF2-40B4-BE49-F238E27FC236}">
                  <a16:creationId xmlns:a16="http://schemas.microsoft.com/office/drawing/2014/main" id="{833D7B96-CBA4-585F-8686-13EB68653F90}"/>
                </a:ext>
              </a:extLst>
            </p:cNvPr>
            <p:cNvSpPr/>
            <p:nvPr/>
          </p:nvSpPr>
          <p:spPr>
            <a:xfrm>
              <a:off x="6627475" y="2405075"/>
              <a:ext cx="298475" cy="161425"/>
            </a:xfrm>
            <a:custGeom>
              <a:avLst/>
              <a:gdLst/>
              <a:ahLst/>
              <a:cxnLst/>
              <a:rect l="l" t="t" r="r" b="b"/>
              <a:pathLst>
                <a:path w="11939" h="6457" extrusionOk="0">
                  <a:moveTo>
                    <a:pt x="6379" y="0"/>
                  </a:moveTo>
                  <a:cubicBezTo>
                    <a:pt x="6248" y="0"/>
                    <a:pt x="6115" y="14"/>
                    <a:pt x="5981" y="42"/>
                  </a:cubicBezTo>
                  <a:cubicBezTo>
                    <a:pt x="5342" y="156"/>
                    <a:pt x="4840" y="590"/>
                    <a:pt x="4589" y="1138"/>
                  </a:cubicBezTo>
                  <a:cubicBezTo>
                    <a:pt x="4399" y="1077"/>
                    <a:pt x="4198" y="1047"/>
                    <a:pt x="3996" y="1047"/>
                  </a:cubicBezTo>
                  <a:cubicBezTo>
                    <a:pt x="3592" y="1047"/>
                    <a:pt x="3181" y="1168"/>
                    <a:pt x="2831" y="1412"/>
                  </a:cubicBezTo>
                  <a:cubicBezTo>
                    <a:pt x="2329" y="1823"/>
                    <a:pt x="2032" y="2416"/>
                    <a:pt x="2055" y="3010"/>
                  </a:cubicBezTo>
                  <a:cubicBezTo>
                    <a:pt x="1462" y="3101"/>
                    <a:pt x="914" y="3466"/>
                    <a:pt x="617" y="4037"/>
                  </a:cubicBezTo>
                  <a:cubicBezTo>
                    <a:pt x="321" y="4607"/>
                    <a:pt x="321" y="5269"/>
                    <a:pt x="617" y="5817"/>
                  </a:cubicBezTo>
                  <a:cubicBezTo>
                    <a:pt x="343" y="5977"/>
                    <a:pt x="161" y="6205"/>
                    <a:pt x="1" y="6456"/>
                  </a:cubicBezTo>
                  <a:cubicBezTo>
                    <a:pt x="1713" y="6296"/>
                    <a:pt x="3516" y="5886"/>
                    <a:pt x="5365" y="5201"/>
                  </a:cubicBezTo>
                  <a:cubicBezTo>
                    <a:pt x="5433" y="5178"/>
                    <a:pt x="5479" y="5178"/>
                    <a:pt x="5548" y="5155"/>
                  </a:cubicBezTo>
                  <a:cubicBezTo>
                    <a:pt x="8081" y="4219"/>
                    <a:pt x="10204" y="2964"/>
                    <a:pt x="11939" y="1412"/>
                  </a:cubicBezTo>
                  <a:cubicBezTo>
                    <a:pt x="11731" y="1334"/>
                    <a:pt x="11502" y="1293"/>
                    <a:pt x="11271" y="1293"/>
                  </a:cubicBezTo>
                  <a:cubicBezTo>
                    <a:pt x="11096" y="1293"/>
                    <a:pt x="10919" y="1317"/>
                    <a:pt x="10752" y="1366"/>
                  </a:cubicBezTo>
                  <a:cubicBezTo>
                    <a:pt x="10523" y="795"/>
                    <a:pt x="10067" y="339"/>
                    <a:pt x="9428" y="156"/>
                  </a:cubicBezTo>
                  <a:cubicBezTo>
                    <a:pt x="9260" y="114"/>
                    <a:pt x="9094" y="95"/>
                    <a:pt x="8932" y="95"/>
                  </a:cubicBezTo>
                  <a:cubicBezTo>
                    <a:pt x="8475" y="95"/>
                    <a:pt x="8047" y="252"/>
                    <a:pt x="7693" y="522"/>
                  </a:cubicBezTo>
                  <a:cubicBezTo>
                    <a:pt x="7350" y="196"/>
                    <a:pt x="6878" y="0"/>
                    <a:pt x="63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19;p72">
              <a:extLst>
                <a:ext uri="{FF2B5EF4-FFF2-40B4-BE49-F238E27FC236}">
                  <a16:creationId xmlns:a16="http://schemas.microsoft.com/office/drawing/2014/main" id="{92183B94-DA53-E780-1043-10510DBB9E60}"/>
                </a:ext>
              </a:extLst>
            </p:cNvPr>
            <p:cNvSpPr/>
            <p:nvPr/>
          </p:nvSpPr>
          <p:spPr>
            <a:xfrm>
              <a:off x="6909950" y="2099175"/>
              <a:ext cx="158100" cy="304675"/>
            </a:xfrm>
            <a:custGeom>
              <a:avLst/>
              <a:gdLst/>
              <a:ahLst/>
              <a:cxnLst/>
              <a:rect l="l" t="t" r="r" b="b"/>
              <a:pathLst>
                <a:path w="6324" h="12187" extrusionOk="0">
                  <a:moveTo>
                    <a:pt x="6305" y="1"/>
                  </a:moveTo>
                  <a:cubicBezTo>
                    <a:pt x="6295" y="1"/>
                    <a:pt x="6285" y="21"/>
                    <a:pt x="6255" y="21"/>
                  </a:cubicBezTo>
                  <a:cubicBezTo>
                    <a:pt x="5638" y="135"/>
                    <a:pt x="5113" y="546"/>
                    <a:pt x="4862" y="1094"/>
                  </a:cubicBezTo>
                  <a:cubicBezTo>
                    <a:pt x="4675" y="1041"/>
                    <a:pt x="4478" y="1014"/>
                    <a:pt x="4279" y="1014"/>
                  </a:cubicBezTo>
                  <a:cubicBezTo>
                    <a:pt x="3874" y="1014"/>
                    <a:pt x="3465" y="1130"/>
                    <a:pt x="3128" y="1391"/>
                  </a:cubicBezTo>
                  <a:cubicBezTo>
                    <a:pt x="2603" y="1779"/>
                    <a:pt x="2329" y="2372"/>
                    <a:pt x="2351" y="2988"/>
                  </a:cubicBezTo>
                  <a:cubicBezTo>
                    <a:pt x="1758" y="3057"/>
                    <a:pt x="1210" y="3445"/>
                    <a:pt x="891" y="4016"/>
                  </a:cubicBezTo>
                  <a:cubicBezTo>
                    <a:pt x="617" y="4586"/>
                    <a:pt x="617" y="5225"/>
                    <a:pt x="891" y="5773"/>
                  </a:cubicBezTo>
                  <a:cubicBezTo>
                    <a:pt x="411" y="6115"/>
                    <a:pt x="69" y="6686"/>
                    <a:pt x="46" y="7348"/>
                  </a:cubicBezTo>
                  <a:cubicBezTo>
                    <a:pt x="0" y="8010"/>
                    <a:pt x="320" y="8581"/>
                    <a:pt x="822" y="8946"/>
                  </a:cubicBezTo>
                  <a:cubicBezTo>
                    <a:pt x="525" y="9448"/>
                    <a:pt x="457" y="10110"/>
                    <a:pt x="731" y="10703"/>
                  </a:cubicBezTo>
                  <a:cubicBezTo>
                    <a:pt x="1005" y="11297"/>
                    <a:pt x="1530" y="11685"/>
                    <a:pt x="2123" y="11822"/>
                  </a:cubicBezTo>
                  <a:lnTo>
                    <a:pt x="2123" y="12187"/>
                  </a:lnTo>
                  <a:cubicBezTo>
                    <a:pt x="4954" y="8969"/>
                    <a:pt x="6300" y="4792"/>
                    <a:pt x="6323" y="21"/>
                  </a:cubicBezTo>
                  <a:cubicBezTo>
                    <a:pt x="6315" y="6"/>
                    <a:pt x="6310" y="1"/>
                    <a:pt x="6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20;p72">
              <a:extLst>
                <a:ext uri="{FF2B5EF4-FFF2-40B4-BE49-F238E27FC236}">
                  <a16:creationId xmlns:a16="http://schemas.microsoft.com/office/drawing/2014/main" id="{9DFB1312-4CDA-AAA2-5A47-2F427AA33898}"/>
                </a:ext>
              </a:extLst>
            </p:cNvPr>
            <p:cNvSpPr/>
            <p:nvPr/>
          </p:nvSpPr>
          <p:spPr>
            <a:xfrm>
              <a:off x="6201225" y="2285800"/>
              <a:ext cx="317875" cy="273850"/>
            </a:xfrm>
            <a:custGeom>
              <a:avLst/>
              <a:gdLst/>
              <a:ahLst/>
              <a:cxnLst/>
              <a:rect l="l" t="t" r="r" b="b"/>
              <a:pathLst>
                <a:path w="12715" h="10954" extrusionOk="0">
                  <a:moveTo>
                    <a:pt x="4025" y="1"/>
                  </a:moveTo>
                  <a:cubicBezTo>
                    <a:pt x="3894" y="1"/>
                    <a:pt x="3762" y="14"/>
                    <a:pt x="3630" y="43"/>
                  </a:cubicBezTo>
                  <a:cubicBezTo>
                    <a:pt x="2991" y="157"/>
                    <a:pt x="2488" y="591"/>
                    <a:pt x="2237" y="1138"/>
                  </a:cubicBezTo>
                  <a:cubicBezTo>
                    <a:pt x="2047" y="1078"/>
                    <a:pt x="1847" y="1047"/>
                    <a:pt x="1645" y="1047"/>
                  </a:cubicBezTo>
                  <a:cubicBezTo>
                    <a:pt x="1241" y="1047"/>
                    <a:pt x="830" y="1169"/>
                    <a:pt x="480" y="1412"/>
                  </a:cubicBezTo>
                  <a:cubicBezTo>
                    <a:pt x="274" y="1572"/>
                    <a:pt x="115" y="1755"/>
                    <a:pt x="0" y="1960"/>
                  </a:cubicBezTo>
                  <a:cubicBezTo>
                    <a:pt x="2192" y="5247"/>
                    <a:pt x="4794" y="7758"/>
                    <a:pt x="7761" y="9355"/>
                  </a:cubicBezTo>
                  <a:cubicBezTo>
                    <a:pt x="9108" y="10132"/>
                    <a:pt x="10500" y="10634"/>
                    <a:pt x="11984" y="10953"/>
                  </a:cubicBezTo>
                  <a:cubicBezTo>
                    <a:pt x="12280" y="10383"/>
                    <a:pt x="12212" y="9721"/>
                    <a:pt x="11938" y="9173"/>
                  </a:cubicBezTo>
                  <a:cubicBezTo>
                    <a:pt x="12417" y="8830"/>
                    <a:pt x="12714" y="8237"/>
                    <a:pt x="12714" y="7621"/>
                  </a:cubicBezTo>
                  <a:cubicBezTo>
                    <a:pt x="12714" y="7050"/>
                    <a:pt x="12463" y="6525"/>
                    <a:pt x="12098" y="6160"/>
                  </a:cubicBezTo>
                  <a:cubicBezTo>
                    <a:pt x="12326" y="5681"/>
                    <a:pt x="12349" y="5110"/>
                    <a:pt x="12121" y="4585"/>
                  </a:cubicBezTo>
                  <a:cubicBezTo>
                    <a:pt x="11870" y="3992"/>
                    <a:pt x="11345" y="3581"/>
                    <a:pt x="10751" y="3444"/>
                  </a:cubicBezTo>
                  <a:cubicBezTo>
                    <a:pt x="10820" y="2850"/>
                    <a:pt x="10591" y="2211"/>
                    <a:pt x="10112" y="1800"/>
                  </a:cubicBezTo>
                  <a:cubicBezTo>
                    <a:pt x="9734" y="1474"/>
                    <a:pt x="9279" y="1316"/>
                    <a:pt x="8833" y="1316"/>
                  </a:cubicBezTo>
                  <a:cubicBezTo>
                    <a:pt x="8687" y="1316"/>
                    <a:pt x="8541" y="1333"/>
                    <a:pt x="8400" y="1367"/>
                  </a:cubicBezTo>
                  <a:cubicBezTo>
                    <a:pt x="8172" y="796"/>
                    <a:pt x="7715" y="340"/>
                    <a:pt x="7076" y="157"/>
                  </a:cubicBezTo>
                  <a:cubicBezTo>
                    <a:pt x="6910" y="115"/>
                    <a:pt x="6746" y="95"/>
                    <a:pt x="6585" y="95"/>
                  </a:cubicBezTo>
                  <a:cubicBezTo>
                    <a:pt x="6126" y="95"/>
                    <a:pt x="5696" y="258"/>
                    <a:pt x="5342" y="545"/>
                  </a:cubicBezTo>
                  <a:cubicBezTo>
                    <a:pt x="4998" y="201"/>
                    <a:pt x="4525" y="1"/>
                    <a:pt x="4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21;p72">
              <a:extLst>
                <a:ext uri="{FF2B5EF4-FFF2-40B4-BE49-F238E27FC236}">
                  <a16:creationId xmlns:a16="http://schemas.microsoft.com/office/drawing/2014/main" id="{58786507-FF1A-429B-4CC5-0329EF8E15E7}"/>
                </a:ext>
              </a:extLst>
            </p:cNvPr>
            <p:cNvSpPr/>
            <p:nvPr/>
          </p:nvSpPr>
          <p:spPr>
            <a:xfrm>
              <a:off x="6891700" y="1901100"/>
              <a:ext cx="205450" cy="567825"/>
            </a:xfrm>
            <a:custGeom>
              <a:avLst/>
              <a:gdLst/>
              <a:ahLst/>
              <a:cxnLst/>
              <a:rect l="l" t="t" r="r" b="b"/>
              <a:pathLst>
                <a:path w="8218" h="22713" extrusionOk="0">
                  <a:moveTo>
                    <a:pt x="6003" y="1"/>
                  </a:moveTo>
                  <a:cubicBezTo>
                    <a:pt x="5684" y="686"/>
                    <a:pt x="5136" y="1393"/>
                    <a:pt x="4428" y="2147"/>
                  </a:cubicBezTo>
                  <a:cubicBezTo>
                    <a:pt x="6505" y="9839"/>
                    <a:pt x="5592" y="16641"/>
                    <a:pt x="1210" y="21525"/>
                  </a:cubicBezTo>
                  <a:cubicBezTo>
                    <a:pt x="822" y="21913"/>
                    <a:pt x="434" y="22324"/>
                    <a:pt x="0" y="22712"/>
                  </a:cubicBezTo>
                  <a:cubicBezTo>
                    <a:pt x="685" y="22233"/>
                    <a:pt x="1324" y="21708"/>
                    <a:pt x="1895" y="21183"/>
                  </a:cubicBezTo>
                  <a:cubicBezTo>
                    <a:pt x="7030" y="16207"/>
                    <a:pt x="8217" y="8743"/>
                    <a:pt x="6003" y="1"/>
                  </a:cubicBezTo>
                  <a:close/>
                </a:path>
              </a:pathLst>
            </a:custGeom>
            <a:solidFill>
              <a:srgbClr val="272727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22;p72">
              <a:extLst>
                <a:ext uri="{FF2B5EF4-FFF2-40B4-BE49-F238E27FC236}">
                  <a16:creationId xmlns:a16="http://schemas.microsoft.com/office/drawing/2014/main" id="{044E6132-BA52-CA46-FE3E-0ECC4916311F}"/>
                </a:ext>
              </a:extLst>
            </p:cNvPr>
            <p:cNvSpPr/>
            <p:nvPr/>
          </p:nvSpPr>
          <p:spPr>
            <a:xfrm>
              <a:off x="6957300" y="2098550"/>
              <a:ext cx="110750" cy="305300"/>
            </a:xfrm>
            <a:custGeom>
              <a:avLst/>
              <a:gdLst/>
              <a:ahLst/>
              <a:cxnLst/>
              <a:rect l="l" t="t" r="r" b="b"/>
              <a:pathLst>
                <a:path w="4430" h="12212" extrusionOk="0">
                  <a:moveTo>
                    <a:pt x="4429" y="0"/>
                  </a:moveTo>
                  <a:lnTo>
                    <a:pt x="4429" y="0"/>
                  </a:lnTo>
                  <a:cubicBezTo>
                    <a:pt x="4406" y="0"/>
                    <a:pt x="4406" y="46"/>
                    <a:pt x="4361" y="46"/>
                  </a:cubicBezTo>
                  <a:cubicBezTo>
                    <a:pt x="3744" y="160"/>
                    <a:pt x="3219" y="571"/>
                    <a:pt x="2968" y="1119"/>
                  </a:cubicBezTo>
                  <a:cubicBezTo>
                    <a:pt x="2945" y="1119"/>
                    <a:pt x="2923" y="1096"/>
                    <a:pt x="2854" y="1096"/>
                  </a:cubicBezTo>
                  <a:cubicBezTo>
                    <a:pt x="2968" y="5113"/>
                    <a:pt x="2032" y="8743"/>
                    <a:pt x="1" y="11801"/>
                  </a:cubicBezTo>
                  <a:cubicBezTo>
                    <a:pt x="92" y="11824"/>
                    <a:pt x="138" y="11847"/>
                    <a:pt x="229" y="11847"/>
                  </a:cubicBezTo>
                  <a:lnTo>
                    <a:pt x="229" y="12212"/>
                  </a:lnTo>
                  <a:cubicBezTo>
                    <a:pt x="412" y="12029"/>
                    <a:pt x="549" y="11847"/>
                    <a:pt x="709" y="11641"/>
                  </a:cubicBezTo>
                  <a:cubicBezTo>
                    <a:pt x="754" y="11619"/>
                    <a:pt x="777" y="11596"/>
                    <a:pt x="777" y="11573"/>
                  </a:cubicBezTo>
                  <a:cubicBezTo>
                    <a:pt x="914" y="11390"/>
                    <a:pt x="1028" y="11230"/>
                    <a:pt x="1165" y="11025"/>
                  </a:cubicBezTo>
                  <a:cubicBezTo>
                    <a:pt x="1211" y="11002"/>
                    <a:pt x="1211" y="10957"/>
                    <a:pt x="1234" y="10934"/>
                  </a:cubicBezTo>
                  <a:cubicBezTo>
                    <a:pt x="1690" y="10317"/>
                    <a:pt x="2078" y="9656"/>
                    <a:pt x="2420" y="8971"/>
                  </a:cubicBezTo>
                  <a:cubicBezTo>
                    <a:pt x="2420" y="8948"/>
                    <a:pt x="2466" y="8902"/>
                    <a:pt x="2466" y="8879"/>
                  </a:cubicBezTo>
                  <a:cubicBezTo>
                    <a:pt x="2580" y="8674"/>
                    <a:pt x="2649" y="8469"/>
                    <a:pt x="2740" y="8263"/>
                  </a:cubicBezTo>
                  <a:cubicBezTo>
                    <a:pt x="2763" y="8218"/>
                    <a:pt x="2763" y="8195"/>
                    <a:pt x="2809" y="8126"/>
                  </a:cubicBezTo>
                  <a:cubicBezTo>
                    <a:pt x="2877" y="7898"/>
                    <a:pt x="2991" y="7715"/>
                    <a:pt x="3082" y="7487"/>
                  </a:cubicBezTo>
                  <a:cubicBezTo>
                    <a:pt x="3082" y="7441"/>
                    <a:pt x="3082" y="7441"/>
                    <a:pt x="3105" y="7419"/>
                  </a:cubicBezTo>
                  <a:cubicBezTo>
                    <a:pt x="3311" y="6939"/>
                    <a:pt x="3493" y="6414"/>
                    <a:pt x="3630" y="5912"/>
                  </a:cubicBezTo>
                  <a:lnTo>
                    <a:pt x="3630" y="5889"/>
                  </a:lnTo>
                  <a:cubicBezTo>
                    <a:pt x="3676" y="5661"/>
                    <a:pt x="3767" y="5387"/>
                    <a:pt x="3836" y="5159"/>
                  </a:cubicBezTo>
                  <a:cubicBezTo>
                    <a:pt x="3836" y="5136"/>
                    <a:pt x="3858" y="5113"/>
                    <a:pt x="3858" y="5045"/>
                  </a:cubicBezTo>
                  <a:cubicBezTo>
                    <a:pt x="3904" y="4817"/>
                    <a:pt x="3973" y="4588"/>
                    <a:pt x="3995" y="4360"/>
                  </a:cubicBezTo>
                  <a:cubicBezTo>
                    <a:pt x="3995" y="4337"/>
                    <a:pt x="3995" y="4314"/>
                    <a:pt x="4018" y="4292"/>
                  </a:cubicBezTo>
                  <a:cubicBezTo>
                    <a:pt x="4178" y="3493"/>
                    <a:pt x="4292" y="2648"/>
                    <a:pt x="4361" y="1826"/>
                  </a:cubicBezTo>
                  <a:lnTo>
                    <a:pt x="4361" y="1735"/>
                  </a:lnTo>
                  <a:cubicBezTo>
                    <a:pt x="4406" y="1484"/>
                    <a:pt x="4406" y="1233"/>
                    <a:pt x="4406" y="982"/>
                  </a:cubicBezTo>
                  <a:lnTo>
                    <a:pt x="4406" y="868"/>
                  </a:lnTo>
                  <a:cubicBezTo>
                    <a:pt x="4406" y="571"/>
                    <a:pt x="4429" y="297"/>
                    <a:pt x="4429" y="0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23;p72">
              <a:extLst>
                <a:ext uri="{FF2B5EF4-FFF2-40B4-BE49-F238E27FC236}">
                  <a16:creationId xmlns:a16="http://schemas.microsoft.com/office/drawing/2014/main" id="{7250AB2F-F8F8-AE08-59D9-B9E3B1B784AE}"/>
                </a:ext>
              </a:extLst>
            </p:cNvPr>
            <p:cNvSpPr/>
            <p:nvPr/>
          </p:nvSpPr>
          <p:spPr>
            <a:xfrm>
              <a:off x="6097375" y="1792700"/>
              <a:ext cx="944425" cy="455825"/>
            </a:xfrm>
            <a:custGeom>
              <a:avLst/>
              <a:gdLst/>
              <a:ahLst/>
              <a:cxnLst/>
              <a:rect l="l" t="t" r="r" b="b"/>
              <a:pathLst>
                <a:path w="37777" h="18233" extrusionOk="0">
                  <a:moveTo>
                    <a:pt x="36452" y="0"/>
                  </a:moveTo>
                  <a:cubicBezTo>
                    <a:pt x="36456" y="10"/>
                    <a:pt x="36459" y="19"/>
                    <a:pt x="36462" y="29"/>
                  </a:cubicBezTo>
                  <a:lnTo>
                    <a:pt x="36462" y="29"/>
                  </a:lnTo>
                  <a:cubicBezTo>
                    <a:pt x="36459" y="19"/>
                    <a:pt x="36456" y="10"/>
                    <a:pt x="36452" y="0"/>
                  </a:cubicBezTo>
                  <a:close/>
                  <a:moveTo>
                    <a:pt x="36462" y="29"/>
                  </a:moveTo>
                  <a:lnTo>
                    <a:pt x="36462" y="29"/>
                  </a:lnTo>
                  <a:cubicBezTo>
                    <a:pt x="37549" y="3184"/>
                    <a:pt x="30350" y="8685"/>
                    <a:pt x="20315" y="12349"/>
                  </a:cubicBezTo>
                  <a:cubicBezTo>
                    <a:pt x="14754" y="14362"/>
                    <a:pt x="9498" y="15397"/>
                    <a:pt x="5709" y="15397"/>
                  </a:cubicBezTo>
                  <a:cubicBezTo>
                    <a:pt x="2624" y="15397"/>
                    <a:pt x="512" y="14711"/>
                    <a:pt x="0" y="13307"/>
                  </a:cubicBezTo>
                  <a:lnTo>
                    <a:pt x="0" y="13307"/>
                  </a:lnTo>
                  <a:cubicBezTo>
                    <a:pt x="525" y="14791"/>
                    <a:pt x="1142" y="16183"/>
                    <a:pt x="1758" y="17484"/>
                  </a:cubicBezTo>
                  <a:cubicBezTo>
                    <a:pt x="2820" y="17986"/>
                    <a:pt x="4351" y="18232"/>
                    <a:pt x="6223" y="18232"/>
                  </a:cubicBezTo>
                  <a:cubicBezTo>
                    <a:pt x="10144" y="18232"/>
                    <a:pt x="15557" y="17151"/>
                    <a:pt x="21273" y="15065"/>
                  </a:cubicBezTo>
                  <a:cubicBezTo>
                    <a:pt x="29719" y="11961"/>
                    <a:pt x="36224" y="7624"/>
                    <a:pt x="37776" y="4337"/>
                  </a:cubicBezTo>
                  <a:cubicBezTo>
                    <a:pt x="37391" y="2931"/>
                    <a:pt x="36983" y="1502"/>
                    <a:pt x="36462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24;p72">
              <a:extLst>
                <a:ext uri="{FF2B5EF4-FFF2-40B4-BE49-F238E27FC236}">
                  <a16:creationId xmlns:a16="http://schemas.microsoft.com/office/drawing/2014/main" id="{07C6AE23-6F86-6DA9-DF93-0840F84D9E00}"/>
                </a:ext>
              </a:extLst>
            </p:cNvPr>
            <p:cNvSpPr/>
            <p:nvPr/>
          </p:nvSpPr>
          <p:spPr>
            <a:xfrm>
              <a:off x="6086525" y="1739625"/>
              <a:ext cx="950700" cy="437775"/>
            </a:xfrm>
            <a:custGeom>
              <a:avLst/>
              <a:gdLst/>
              <a:ahLst/>
              <a:cxnLst/>
              <a:rect l="l" t="t" r="r" b="b"/>
              <a:pathLst>
                <a:path w="38028" h="17511" extrusionOk="0">
                  <a:moveTo>
                    <a:pt x="31230" y="1"/>
                  </a:moveTo>
                  <a:cubicBezTo>
                    <a:pt x="30911" y="1"/>
                    <a:pt x="30583" y="8"/>
                    <a:pt x="30244" y="23"/>
                  </a:cubicBezTo>
                  <a:lnTo>
                    <a:pt x="30016" y="822"/>
                  </a:lnTo>
                  <a:cubicBezTo>
                    <a:pt x="30473" y="795"/>
                    <a:pt x="30910" y="781"/>
                    <a:pt x="31325" y="781"/>
                  </a:cubicBezTo>
                  <a:cubicBezTo>
                    <a:pt x="33310" y="781"/>
                    <a:pt x="34784" y="1101"/>
                    <a:pt x="35540" y="1781"/>
                  </a:cubicBezTo>
                  <a:cubicBezTo>
                    <a:pt x="35768" y="1986"/>
                    <a:pt x="35928" y="2192"/>
                    <a:pt x="35996" y="2443"/>
                  </a:cubicBezTo>
                  <a:cubicBezTo>
                    <a:pt x="36087" y="2694"/>
                    <a:pt x="36110" y="2945"/>
                    <a:pt x="36065" y="3242"/>
                  </a:cubicBezTo>
                  <a:cubicBezTo>
                    <a:pt x="35973" y="3721"/>
                    <a:pt x="35745" y="4269"/>
                    <a:pt x="35311" y="4839"/>
                  </a:cubicBezTo>
                  <a:cubicBezTo>
                    <a:pt x="33554" y="7213"/>
                    <a:pt x="28897" y="10203"/>
                    <a:pt x="22986" y="12623"/>
                  </a:cubicBezTo>
                  <a:cubicBezTo>
                    <a:pt x="22164" y="12965"/>
                    <a:pt x="21342" y="13285"/>
                    <a:pt x="20475" y="13604"/>
                  </a:cubicBezTo>
                  <a:cubicBezTo>
                    <a:pt x="20247" y="13673"/>
                    <a:pt x="19996" y="13764"/>
                    <a:pt x="19767" y="13855"/>
                  </a:cubicBezTo>
                  <a:cubicBezTo>
                    <a:pt x="19311" y="14015"/>
                    <a:pt x="18854" y="14175"/>
                    <a:pt x="18421" y="14312"/>
                  </a:cubicBezTo>
                  <a:cubicBezTo>
                    <a:pt x="16800" y="14860"/>
                    <a:pt x="15225" y="15270"/>
                    <a:pt x="13719" y="15659"/>
                  </a:cubicBezTo>
                  <a:cubicBezTo>
                    <a:pt x="12440" y="15932"/>
                    <a:pt x="11208" y="16183"/>
                    <a:pt x="10067" y="16366"/>
                  </a:cubicBezTo>
                  <a:cubicBezTo>
                    <a:pt x="9542" y="16457"/>
                    <a:pt x="9039" y="16503"/>
                    <a:pt x="8560" y="16572"/>
                  </a:cubicBezTo>
                  <a:cubicBezTo>
                    <a:pt x="8126" y="16617"/>
                    <a:pt x="7693" y="16640"/>
                    <a:pt x="7305" y="16686"/>
                  </a:cubicBezTo>
                  <a:cubicBezTo>
                    <a:pt x="6803" y="16708"/>
                    <a:pt x="6323" y="16708"/>
                    <a:pt x="5867" y="16708"/>
                  </a:cubicBezTo>
                  <a:cubicBezTo>
                    <a:pt x="3379" y="16686"/>
                    <a:pt x="1735" y="16161"/>
                    <a:pt x="1324" y="15042"/>
                  </a:cubicBezTo>
                  <a:cubicBezTo>
                    <a:pt x="982" y="14198"/>
                    <a:pt x="1507" y="13079"/>
                    <a:pt x="2648" y="11892"/>
                  </a:cubicBezTo>
                  <a:lnTo>
                    <a:pt x="2694" y="11847"/>
                  </a:lnTo>
                  <a:cubicBezTo>
                    <a:pt x="2557" y="11664"/>
                    <a:pt x="2420" y="11436"/>
                    <a:pt x="2306" y="11208"/>
                  </a:cubicBezTo>
                  <a:lnTo>
                    <a:pt x="2192" y="11253"/>
                  </a:lnTo>
                  <a:cubicBezTo>
                    <a:pt x="685" y="12828"/>
                    <a:pt x="1" y="14243"/>
                    <a:pt x="411" y="15385"/>
                  </a:cubicBezTo>
                  <a:cubicBezTo>
                    <a:pt x="946" y="16813"/>
                    <a:pt x="3076" y="17510"/>
                    <a:pt x="6174" y="17510"/>
                  </a:cubicBezTo>
                  <a:cubicBezTo>
                    <a:pt x="9960" y="17510"/>
                    <a:pt x="15191" y="16469"/>
                    <a:pt x="20726" y="14449"/>
                  </a:cubicBezTo>
                  <a:cubicBezTo>
                    <a:pt x="30815" y="10774"/>
                    <a:pt x="38028" y="5227"/>
                    <a:pt x="36886" y="2100"/>
                  </a:cubicBezTo>
                  <a:cubicBezTo>
                    <a:pt x="36370" y="695"/>
                    <a:pt x="34281" y="1"/>
                    <a:pt x="31230" y="1"/>
                  </a:cubicBez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525;p72">
              <a:extLst>
                <a:ext uri="{FF2B5EF4-FFF2-40B4-BE49-F238E27FC236}">
                  <a16:creationId xmlns:a16="http://schemas.microsoft.com/office/drawing/2014/main" id="{91D8F00F-42F3-41DF-6794-C91C9D32E5DA}"/>
                </a:ext>
              </a:extLst>
            </p:cNvPr>
            <p:cNvSpPr/>
            <p:nvPr/>
          </p:nvSpPr>
          <p:spPr>
            <a:xfrm>
              <a:off x="6842625" y="1129625"/>
              <a:ext cx="160925" cy="396450"/>
            </a:xfrm>
            <a:custGeom>
              <a:avLst/>
              <a:gdLst/>
              <a:ahLst/>
              <a:cxnLst/>
              <a:rect l="l" t="t" r="r" b="b"/>
              <a:pathLst>
                <a:path w="6437" h="15858" extrusionOk="0">
                  <a:moveTo>
                    <a:pt x="4109" y="0"/>
                  </a:moveTo>
                  <a:lnTo>
                    <a:pt x="4109" y="0"/>
                  </a:lnTo>
                  <a:cubicBezTo>
                    <a:pt x="4105" y="10"/>
                    <a:pt x="4102" y="20"/>
                    <a:pt x="4101" y="30"/>
                  </a:cubicBezTo>
                  <a:lnTo>
                    <a:pt x="4101" y="30"/>
                  </a:lnTo>
                  <a:lnTo>
                    <a:pt x="4109" y="0"/>
                  </a:lnTo>
                  <a:close/>
                  <a:moveTo>
                    <a:pt x="6437" y="639"/>
                  </a:moveTo>
                  <a:lnTo>
                    <a:pt x="6426" y="678"/>
                  </a:lnTo>
                  <a:lnTo>
                    <a:pt x="6426" y="678"/>
                  </a:lnTo>
                  <a:cubicBezTo>
                    <a:pt x="6431" y="665"/>
                    <a:pt x="6435" y="653"/>
                    <a:pt x="6437" y="639"/>
                  </a:cubicBezTo>
                  <a:close/>
                  <a:moveTo>
                    <a:pt x="4101" y="30"/>
                  </a:moveTo>
                  <a:lnTo>
                    <a:pt x="23" y="14996"/>
                  </a:lnTo>
                  <a:cubicBezTo>
                    <a:pt x="0" y="15247"/>
                    <a:pt x="457" y="15590"/>
                    <a:pt x="1073" y="15772"/>
                  </a:cubicBezTo>
                  <a:cubicBezTo>
                    <a:pt x="1301" y="15829"/>
                    <a:pt x="1523" y="15857"/>
                    <a:pt x="1717" y="15857"/>
                  </a:cubicBezTo>
                  <a:cubicBezTo>
                    <a:pt x="2068" y="15857"/>
                    <a:pt x="2330" y="15766"/>
                    <a:pt x="2374" y="15590"/>
                  </a:cubicBezTo>
                  <a:lnTo>
                    <a:pt x="6426" y="678"/>
                  </a:lnTo>
                  <a:lnTo>
                    <a:pt x="6426" y="678"/>
                  </a:lnTo>
                  <a:cubicBezTo>
                    <a:pt x="6370" y="824"/>
                    <a:pt x="6141" y="901"/>
                    <a:pt x="5829" y="901"/>
                  </a:cubicBezTo>
                  <a:cubicBezTo>
                    <a:pt x="5625" y="901"/>
                    <a:pt x="5385" y="868"/>
                    <a:pt x="5136" y="799"/>
                  </a:cubicBezTo>
                  <a:cubicBezTo>
                    <a:pt x="4521" y="624"/>
                    <a:pt x="4054" y="279"/>
                    <a:pt x="4101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526;p72">
              <a:extLst>
                <a:ext uri="{FF2B5EF4-FFF2-40B4-BE49-F238E27FC236}">
                  <a16:creationId xmlns:a16="http://schemas.microsoft.com/office/drawing/2014/main" id="{2380247E-52EE-AE0A-A4AA-4F3D60888F64}"/>
                </a:ext>
              </a:extLst>
            </p:cNvPr>
            <p:cNvSpPr/>
            <p:nvPr/>
          </p:nvSpPr>
          <p:spPr>
            <a:xfrm>
              <a:off x="6818650" y="1759175"/>
              <a:ext cx="155800" cy="66650"/>
            </a:xfrm>
            <a:custGeom>
              <a:avLst/>
              <a:gdLst/>
              <a:ahLst/>
              <a:cxnLst/>
              <a:rect l="l" t="t" r="r" b="b"/>
              <a:pathLst>
                <a:path w="6232" h="2666" extrusionOk="0">
                  <a:moveTo>
                    <a:pt x="1986" y="0"/>
                  </a:moveTo>
                  <a:cubicBezTo>
                    <a:pt x="1587" y="0"/>
                    <a:pt x="1168" y="13"/>
                    <a:pt x="731" y="40"/>
                  </a:cubicBezTo>
                  <a:lnTo>
                    <a:pt x="0" y="2665"/>
                  </a:lnTo>
                  <a:cubicBezTo>
                    <a:pt x="480" y="2277"/>
                    <a:pt x="959" y="1935"/>
                    <a:pt x="1507" y="1752"/>
                  </a:cubicBezTo>
                  <a:cubicBezTo>
                    <a:pt x="2671" y="1296"/>
                    <a:pt x="4041" y="1478"/>
                    <a:pt x="5227" y="1250"/>
                  </a:cubicBezTo>
                  <a:cubicBezTo>
                    <a:pt x="5570" y="1204"/>
                    <a:pt x="5889" y="1113"/>
                    <a:pt x="6232" y="999"/>
                  </a:cubicBezTo>
                  <a:cubicBezTo>
                    <a:pt x="5471" y="333"/>
                    <a:pt x="3981" y="0"/>
                    <a:pt x="1986" y="0"/>
                  </a:cubicBezTo>
                  <a:close/>
                </a:path>
              </a:pathLst>
            </a:custGeom>
            <a:solidFill>
              <a:srgbClr val="E8C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527;p72">
              <a:extLst>
                <a:ext uri="{FF2B5EF4-FFF2-40B4-BE49-F238E27FC236}">
                  <a16:creationId xmlns:a16="http://schemas.microsoft.com/office/drawing/2014/main" id="{4094A795-437F-60F1-2BA9-530AF2C891EE}"/>
                </a:ext>
              </a:extLst>
            </p:cNvPr>
            <p:cNvSpPr/>
            <p:nvPr/>
          </p:nvSpPr>
          <p:spPr>
            <a:xfrm>
              <a:off x="6545875" y="1784700"/>
              <a:ext cx="442850" cy="313300"/>
            </a:xfrm>
            <a:custGeom>
              <a:avLst/>
              <a:gdLst/>
              <a:ahLst/>
              <a:cxnLst/>
              <a:rect l="l" t="t" r="r" b="b"/>
              <a:pathLst>
                <a:path w="17714" h="12532" extrusionOk="0">
                  <a:moveTo>
                    <a:pt x="17166" y="1"/>
                  </a:moveTo>
                  <a:cubicBezTo>
                    <a:pt x="16869" y="92"/>
                    <a:pt x="16526" y="206"/>
                    <a:pt x="16184" y="252"/>
                  </a:cubicBezTo>
                  <a:cubicBezTo>
                    <a:pt x="14974" y="480"/>
                    <a:pt x="13628" y="297"/>
                    <a:pt x="12441" y="754"/>
                  </a:cubicBezTo>
                  <a:cubicBezTo>
                    <a:pt x="11893" y="936"/>
                    <a:pt x="11436" y="1279"/>
                    <a:pt x="10957" y="1667"/>
                  </a:cubicBezTo>
                  <a:cubicBezTo>
                    <a:pt x="10409" y="2055"/>
                    <a:pt x="9861" y="2511"/>
                    <a:pt x="9291" y="2854"/>
                  </a:cubicBezTo>
                  <a:cubicBezTo>
                    <a:pt x="8880" y="3082"/>
                    <a:pt x="8378" y="3287"/>
                    <a:pt x="7921" y="3447"/>
                  </a:cubicBezTo>
                  <a:cubicBezTo>
                    <a:pt x="7214" y="3744"/>
                    <a:pt x="6483" y="4018"/>
                    <a:pt x="5867" y="4474"/>
                  </a:cubicBezTo>
                  <a:cubicBezTo>
                    <a:pt x="5639" y="4657"/>
                    <a:pt x="5411" y="4885"/>
                    <a:pt x="5228" y="5113"/>
                  </a:cubicBezTo>
                  <a:cubicBezTo>
                    <a:pt x="4589" y="5844"/>
                    <a:pt x="4132" y="6734"/>
                    <a:pt x="3516" y="7419"/>
                  </a:cubicBezTo>
                  <a:cubicBezTo>
                    <a:pt x="3219" y="7716"/>
                    <a:pt x="2900" y="7989"/>
                    <a:pt x="2603" y="8241"/>
                  </a:cubicBezTo>
                  <a:cubicBezTo>
                    <a:pt x="1918" y="8811"/>
                    <a:pt x="1188" y="9336"/>
                    <a:pt x="777" y="10044"/>
                  </a:cubicBezTo>
                  <a:cubicBezTo>
                    <a:pt x="731" y="10067"/>
                    <a:pt x="731" y="10112"/>
                    <a:pt x="709" y="10135"/>
                  </a:cubicBezTo>
                  <a:cubicBezTo>
                    <a:pt x="275" y="10865"/>
                    <a:pt x="138" y="11710"/>
                    <a:pt x="1" y="12532"/>
                  </a:cubicBezTo>
                  <a:lnTo>
                    <a:pt x="1" y="12532"/>
                  </a:lnTo>
                  <a:cubicBezTo>
                    <a:pt x="457" y="12395"/>
                    <a:pt x="891" y="12235"/>
                    <a:pt x="1348" y="12075"/>
                  </a:cubicBezTo>
                  <a:cubicBezTo>
                    <a:pt x="1416" y="11824"/>
                    <a:pt x="1530" y="11596"/>
                    <a:pt x="1690" y="11368"/>
                  </a:cubicBezTo>
                  <a:cubicBezTo>
                    <a:pt x="2306" y="10340"/>
                    <a:pt x="3516" y="9678"/>
                    <a:pt x="4383" y="8743"/>
                  </a:cubicBezTo>
                  <a:cubicBezTo>
                    <a:pt x="5228" y="7852"/>
                    <a:pt x="5753" y="6574"/>
                    <a:pt x="6757" y="5798"/>
                  </a:cubicBezTo>
                  <a:cubicBezTo>
                    <a:pt x="7739" y="5022"/>
                    <a:pt x="9108" y="4794"/>
                    <a:pt x="10181" y="4178"/>
                  </a:cubicBezTo>
                  <a:cubicBezTo>
                    <a:pt x="11277" y="3539"/>
                    <a:pt x="12190" y="2489"/>
                    <a:pt x="13331" y="2055"/>
                  </a:cubicBezTo>
                  <a:cubicBezTo>
                    <a:pt x="14495" y="1598"/>
                    <a:pt x="15865" y="1804"/>
                    <a:pt x="17051" y="1576"/>
                  </a:cubicBezTo>
                  <a:cubicBezTo>
                    <a:pt x="17257" y="1553"/>
                    <a:pt x="17462" y="1484"/>
                    <a:pt x="17668" y="1439"/>
                  </a:cubicBezTo>
                  <a:cubicBezTo>
                    <a:pt x="17713" y="1142"/>
                    <a:pt x="17691" y="891"/>
                    <a:pt x="17599" y="640"/>
                  </a:cubicBezTo>
                  <a:cubicBezTo>
                    <a:pt x="17508" y="411"/>
                    <a:pt x="17348" y="183"/>
                    <a:pt x="17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528;p72">
              <a:extLst>
                <a:ext uri="{FF2B5EF4-FFF2-40B4-BE49-F238E27FC236}">
                  <a16:creationId xmlns:a16="http://schemas.microsoft.com/office/drawing/2014/main" id="{172D2D19-28DC-04A2-5031-42B03538F781}"/>
                </a:ext>
              </a:extLst>
            </p:cNvPr>
            <p:cNvSpPr/>
            <p:nvPr/>
          </p:nvSpPr>
          <p:spPr>
            <a:xfrm>
              <a:off x="6577850" y="1820650"/>
              <a:ext cx="409725" cy="266500"/>
            </a:xfrm>
            <a:custGeom>
              <a:avLst/>
              <a:gdLst/>
              <a:ahLst/>
              <a:cxnLst/>
              <a:rect l="l" t="t" r="r" b="b"/>
              <a:pathLst>
                <a:path w="16389" h="10660" extrusionOk="0">
                  <a:moveTo>
                    <a:pt x="16389" y="1"/>
                  </a:moveTo>
                  <a:lnTo>
                    <a:pt x="16389" y="1"/>
                  </a:lnTo>
                  <a:cubicBezTo>
                    <a:pt x="16183" y="46"/>
                    <a:pt x="15978" y="115"/>
                    <a:pt x="15772" y="138"/>
                  </a:cubicBezTo>
                  <a:cubicBezTo>
                    <a:pt x="14586" y="366"/>
                    <a:pt x="13216" y="160"/>
                    <a:pt x="11983" y="663"/>
                  </a:cubicBezTo>
                  <a:cubicBezTo>
                    <a:pt x="10842" y="1073"/>
                    <a:pt x="9929" y="2146"/>
                    <a:pt x="8856" y="2762"/>
                  </a:cubicBezTo>
                  <a:cubicBezTo>
                    <a:pt x="7761" y="3402"/>
                    <a:pt x="6391" y="3630"/>
                    <a:pt x="5433" y="4383"/>
                  </a:cubicBezTo>
                  <a:cubicBezTo>
                    <a:pt x="4428" y="5159"/>
                    <a:pt x="3880" y="6437"/>
                    <a:pt x="3059" y="7327"/>
                  </a:cubicBezTo>
                  <a:cubicBezTo>
                    <a:pt x="2191" y="8263"/>
                    <a:pt x="982" y="8925"/>
                    <a:pt x="343" y="9952"/>
                  </a:cubicBezTo>
                  <a:cubicBezTo>
                    <a:pt x="206" y="10181"/>
                    <a:pt x="91" y="10409"/>
                    <a:pt x="0" y="10660"/>
                  </a:cubicBezTo>
                  <a:cubicBezTo>
                    <a:pt x="228" y="10591"/>
                    <a:pt x="479" y="10500"/>
                    <a:pt x="708" y="10409"/>
                  </a:cubicBezTo>
                  <a:cubicBezTo>
                    <a:pt x="1575" y="10089"/>
                    <a:pt x="2420" y="9770"/>
                    <a:pt x="3219" y="9450"/>
                  </a:cubicBezTo>
                  <a:lnTo>
                    <a:pt x="3196" y="9382"/>
                  </a:lnTo>
                  <a:cubicBezTo>
                    <a:pt x="3492" y="9153"/>
                    <a:pt x="3744" y="8902"/>
                    <a:pt x="3995" y="8651"/>
                  </a:cubicBezTo>
                  <a:cubicBezTo>
                    <a:pt x="4816" y="7761"/>
                    <a:pt x="5364" y="6483"/>
                    <a:pt x="6368" y="5707"/>
                  </a:cubicBezTo>
                  <a:cubicBezTo>
                    <a:pt x="7327" y="4931"/>
                    <a:pt x="8697" y="4703"/>
                    <a:pt x="9792" y="4086"/>
                  </a:cubicBezTo>
                  <a:cubicBezTo>
                    <a:pt x="10865" y="3447"/>
                    <a:pt x="11778" y="2397"/>
                    <a:pt x="12919" y="1964"/>
                  </a:cubicBezTo>
                  <a:cubicBezTo>
                    <a:pt x="13787" y="1644"/>
                    <a:pt x="14722" y="1644"/>
                    <a:pt x="15635" y="1598"/>
                  </a:cubicBezTo>
                  <a:cubicBezTo>
                    <a:pt x="16069" y="1028"/>
                    <a:pt x="16320" y="480"/>
                    <a:pt x="16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529;p72">
              <a:extLst>
                <a:ext uri="{FF2B5EF4-FFF2-40B4-BE49-F238E27FC236}">
                  <a16:creationId xmlns:a16="http://schemas.microsoft.com/office/drawing/2014/main" id="{D866D008-7351-04DF-B0EF-BD189E177567}"/>
                </a:ext>
              </a:extLst>
            </p:cNvPr>
            <p:cNvSpPr/>
            <p:nvPr/>
          </p:nvSpPr>
          <p:spPr>
            <a:xfrm>
              <a:off x="6658300" y="1860600"/>
              <a:ext cx="311025" cy="196325"/>
            </a:xfrm>
            <a:custGeom>
              <a:avLst/>
              <a:gdLst/>
              <a:ahLst/>
              <a:cxnLst/>
              <a:rect l="l" t="t" r="r" b="b"/>
              <a:pathLst>
                <a:path w="12441" h="7853" extrusionOk="0">
                  <a:moveTo>
                    <a:pt x="12440" y="0"/>
                  </a:moveTo>
                  <a:lnTo>
                    <a:pt x="12440" y="0"/>
                  </a:lnTo>
                  <a:cubicBezTo>
                    <a:pt x="11527" y="46"/>
                    <a:pt x="10591" y="23"/>
                    <a:pt x="9747" y="366"/>
                  </a:cubicBezTo>
                  <a:cubicBezTo>
                    <a:pt x="8560" y="799"/>
                    <a:pt x="7693" y="1849"/>
                    <a:pt x="6597" y="2488"/>
                  </a:cubicBezTo>
                  <a:cubicBezTo>
                    <a:pt x="5524" y="3105"/>
                    <a:pt x="4132" y="3333"/>
                    <a:pt x="3173" y="4109"/>
                  </a:cubicBezTo>
                  <a:cubicBezTo>
                    <a:pt x="2169" y="4885"/>
                    <a:pt x="1644" y="6163"/>
                    <a:pt x="799" y="7053"/>
                  </a:cubicBezTo>
                  <a:cubicBezTo>
                    <a:pt x="548" y="7304"/>
                    <a:pt x="297" y="7555"/>
                    <a:pt x="1" y="7784"/>
                  </a:cubicBezTo>
                  <a:lnTo>
                    <a:pt x="46" y="7852"/>
                  </a:lnTo>
                  <a:cubicBezTo>
                    <a:pt x="6049" y="5364"/>
                    <a:pt x="10706" y="2397"/>
                    <a:pt x="124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530;p72">
              <a:extLst>
                <a:ext uri="{FF2B5EF4-FFF2-40B4-BE49-F238E27FC236}">
                  <a16:creationId xmlns:a16="http://schemas.microsoft.com/office/drawing/2014/main" id="{A8A152C5-A670-A4D4-2A73-560EC5B99EC9}"/>
                </a:ext>
              </a:extLst>
            </p:cNvPr>
            <p:cNvSpPr/>
            <p:nvPr/>
          </p:nvSpPr>
          <p:spPr>
            <a:xfrm>
              <a:off x="6742750" y="1504525"/>
              <a:ext cx="159225" cy="366950"/>
            </a:xfrm>
            <a:custGeom>
              <a:avLst/>
              <a:gdLst/>
              <a:ahLst/>
              <a:cxnLst/>
              <a:rect l="l" t="t" r="r" b="b"/>
              <a:pathLst>
                <a:path w="6369" h="14678" extrusionOk="0">
                  <a:moveTo>
                    <a:pt x="6369" y="594"/>
                  </a:moveTo>
                  <a:lnTo>
                    <a:pt x="6364" y="612"/>
                  </a:lnTo>
                  <a:lnTo>
                    <a:pt x="6364" y="612"/>
                  </a:lnTo>
                  <a:cubicBezTo>
                    <a:pt x="6366" y="606"/>
                    <a:pt x="6368" y="600"/>
                    <a:pt x="6369" y="594"/>
                  </a:cubicBezTo>
                  <a:close/>
                  <a:moveTo>
                    <a:pt x="4018" y="0"/>
                  </a:moveTo>
                  <a:lnTo>
                    <a:pt x="1370" y="9701"/>
                  </a:lnTo>
                  <a:lnTo>
                    <a:pt x="1142" y="10523"/>
                  </a:lnTo>
                  <a:lnTo>
                    <a:pt x="434" y="13125"/>
                  </a:lnTo>
                  <a:lnTo>
                    <a:pt x="1" y="14677"/>
                  </a:lnTo>
                  <a:cubicBezTo>
                    <a:pt x="480" y="14494"/>
                    <a:pt x="937" y="14289"/>
                    <a:pt x="1370" y="14061"/>
                  </a:cubicBezTo>
                  <a:cubicBezTo>
                    <a:pt x="1964" y="13764"/>
                    <a:pt x="2489" y="13308"/>
                    <a:pt x="3014" y="12874"/>
                  </a:cubicBezTo>
                  <a:lnTo>
                    <a:pt x="3744" y="10249"/>
                  </a:lnTo>
                  <a:lnTo>
                    <a:pt x="3972" y="9450"/>
                  </a:lnTo>
                  <a:lnTo>
                    <a:pt x="6364" y="612"/>
                  </a:lnTo>
                  <a:lnTo>
                    <a:pt x="6364" y="612"/>
                  </a:lnTo>
                  <a:cubicBezTo>
                    <a:pt x="6310" y="786"/>
                    <a:pt x="6075" y="867"/>
                    <a:pt x="5750" y="867"/>
                  </a:cubicBezTo>
                  <a:cubicBezTo>
                    <a:pt x="5549" y="867"/>
                    <a:pt x="5315" y="836"/>
                    <a:pt x="5068" y="776"/>
                  </a:cubicBezTo>
                  <a:cubicBezTo>
                    <a:pt x="4429" y="594"/>
                    <a:pt x="3972" y="251"/>
                    <a:pt x="4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531;p72">
              <a:extLst>
                <a:ext uri="{FF2B5EF4-FFF2-40B4-BE49-F238E27FC236}">
                  <a16:creationId xmlns:a16="http://schemas.microsoft.com/office/drawing/2014/main" id="{E4FF1016-8AD0-92D2-4612-CF19453FE44B}"/>
                </a:ext>
              </a:extLst>
            </p:cNvPr>
            <p:cNvSpPr/>
            <p:nvPr/>
          </p:nvSpPr>
          <p:spPr>
            <a:xfrm>
              <a:off x="6696525" y="2429525"/>
              <a:ext cx="242550" cy="487900"/>
            </a:xfrm>
            <a:custGeom>
              <a:avLst/>
              <a:gdLst/>
              <a:ahLst/>
              <a:cxnLst/>
              <a:rect l="l" t="t" r="r" b="b"/>
              <a:pathLst>
                <a:path w="9702" h="19516" extrusionOk="0">
                  <a:moveTo>
                    <a:pt x="9702" y="0"/>
                  </a:moveTo>
                  <a:lnTo>
                    <a:pt x="9702" y="0"/>
                  </a:lnTo>
                  <a:cubicBezTo>
                    <a:pt x="7898" y="1758"/>
                    <a:pt x="5616" y="3150"/>
                    <a:pt x="2808" y="4177"/>
                  </a:cubicBezTo>
                  <a:cubicBezTo>
                    <a:pt x="2808" y="4177"/>
                    <a:pt x="1279" y="12417"/>
                    <a:pt x="1" y="18534"/>
                  </a:cubicBezTo>
                  <a:cubicBezTo>
                    <a:pt x="814" y="18068"/>
                    <a:pt x="1811" y="17854"/>
                    <a:pt x="2792" y="17854"/>
                  </a:cubicBezTo>
                  <a:cubicBezTo>
                    <a:pt x="4453" y="17854"/>
                    <a:pt x="6072" y="18468"/>
                    <a:pt x="6689" y="19516"/>
                  </a:cubicBezTo>
                  <a:cubicBezTo>
                    <a:pt x="7921" y="11458"/>
                    <a:pt x="9496" y="1347"/>
                    <a:pt x="9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532;p72">
              <a:extLst>
                <a:ext uri="{FF2B5EF4-FFF2-40B4-BE49-F238E27FC236}">
                  <a16:creationId xmlns:a16="http://schemas.microsoft.com/office/drawing/2014/main" id="{8A4F409F-3D67-B9B8-2530-2722C8F16385}"/>
                </a:ext>
              </a:extLst>
            </p:cNvPr>
            <p:cNvSpPr/>
            <p:nvPr/>
          </p:nvSpPr>
          <p:spPr>
            <a:xfrm>
              <a:off x="6750750" y="2429525"/>
              <a:ext cx="189475" cy="192325"/>
            </a:xfrm>
            <a:custGeom>
              <a:avLst/>
              <a:gdLst/>
              <a:ahLst/>
              <a:cxnLst/>
              <a:rect l="l" t="t" r="r" b="b"/>
              <a:pathLst>
                <a:path w="7579" h="7693" extrusionOk="0">
                  <a:moveTo>
                    <a:pt x="7578" y="0"/>
                  </a:moveTo>
                  <a:cubicBezTo>
                    <a:pt x="5775" y="1735"/>
                    <a:pt x="3492" y="3150"/>
                    <a:pt x="708" y="4200"/>
                  </a:cubicBezTo>
                  <a:cubicBezTo>
                    <a:pt x="639" y="4200"/>
                    <a:pt x="388" y="5592"/>
                    <a:pt x="0" y="7692"/>
                  </a:cubicBezTo>
                  <a:cubicBezTo>
                    <a:pt x="1073" y="7441"/>
                    <a:pt x="2169" y="7167"/>
                    <a:pt x="3310" y="6734"/>
                  </a:cubicBezTo>
                  <a:cubicBezTo>
                    <a:pt x="3356" y="6711"/>
                    <a:pt x="3424" y="6711"/>
                    <a:pt x="3470" y="6688"/>
                  </a:cubicBezTo>
                  <a:cubicBezTo>
                    <a:pt x="4679" y="6231"/>
                    <a:pt x="5752" y="5706"/>
                    <a:pt x="6779" y="5136"/>
                  </a:cubicBezTo>
                  <a:cubicBezTo>
                    <a:pt x="7190" y="2488"/>
                    <a:pt x="7487" y="548"/>
                    <a:pt x="7578" y="0"/>
                  </a:cubicBezTo>
                  <a:close/>
                </a:path>
              </a:pathLst>
            </a:custGeom>
            <a:solidFill>
              <a:srgbClr val="272727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33;p72">
              <a:extLst>
                <a:ext uri="{FF2B5EF4-FFF2-40B4-BE49-F238E27FC236}">
                  <a16:creationId xmlns:a16="http://schemas.microsoft.com/office/drawing/2014/main" id="{A6E326D5-1A4A-7F9F-F208-94057C96A7B4}"/>
                </a:ext>
              </a:extLst>
            </p:cNvPr>
            <p:cNvSpPr/>
            <p:nvPr/>
          </p:nvSpPr>
          <p:spPr>
            <a:xfrm>
              <a:off x="6658300" y="2876000"/>
              <a:ext cx="205450" cy="204050"/>
            </a:xfrm>
            <a:custGeom>
              <a:avLst/>
              <a:gdLst/>
              <a:ahLst/>
              <a:cxnLst/>
              <a:rect l="l" t="t" r="r" b="b"/>
              <a:pathLst>
                <a:path w="8218" h="8162" extrusionOk="0">
                  <a:moveTo>
                    <a:pt x="4350" y="0"/>
                  </a:moveTo>
                  <a:cubicBezTo>
                    <a:pt x="3358" y="0"/>
                    <a:pt x="2350" y="220"/>
                    <a:pt x="1530" y="698"/>
                  </a:cubicBezTo>
                  <a:cubicBezTo>
                    <a:pt x="1119" y="2592"/>
                    <a:pt x="754" y="4304"/>
                    <a:pt x="457" y="5491"/>
                  </a:cubicBezTo>
                  <a:cubicBezTo>
                    <a:pt x="297" y="6085"/>
                    <a:pt x="160" y="6610"/>
                    <a:pt x="1" y="7089"/>
                  </a:cubicBezTo>
                  <a:cubicBezTo>
                    <a:pt x="825" y="6588"/>
                    <a:pt x="1871" y="6355"/>
                    <a:pt x="2921" y="6355"/>
                  </a:cubicBezTo>
                  <a:cubicBezTo>
                    <a:pt x="4692" y="6355"/>
                    <a:pt x="6477" y="7016"/>
                    <a:pt x="7236" y="8162"/>
                  </a:cubicBezTo>
                  <a:cubicBezTo>
                    <a:pt x="7510" y="6404"/>
                    <a:pt x="7852" y="4122"/>
                    <a:pt x="8218" y="1657"/>
                  </a:cubicBezTo>
                  <a:cubicBezTo>
                    <a:pt x="7618" y="614"/>
                    <a:pt x="6008" y="0"/>
                    <a:pt x="43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34;p72">
              <a:extLst>
                <a:ext uri="{FF2B5EF4-FFF2-40B4-BE49-F238E27FC236}">
                  <a16:creationId xmlns:a16="http://schemas.microsoft.com/office/drawing/2014/main" id="{2B8476A0-1843-9DE7-CC08-531F21D24DBF}"/>
                </a:ext>
              </a:extLst>
            </p:cNvPr>
            <p:cNvSpPr/>
            <p:nvPr/>
          </p:nvSpPr>
          <p:spPr>
            <a:xfrm>
              <a:off x="6394675" y="3035625"/>
              <a:ext cx="451950" cy="277250"/>
            </a:xfrm>
            <a:custGeom>
              <a:avLst/>
              <a:gdLst/>
              <a:ahLst/>
              <a:cxnLst/>
              <a:rect l="l" t="t" r="r" b="b"/>
              <a:pathLst>
                <a:path w="18078" h="11090" extrusionOk="0">
                  <a:moveTo>
                    <a:pt x="13440" y="0"/>
                  </a:moveTo>
                  <a:cubicBezTo>
                    <a:pt x="12398" y="0"/>
                    <a:pt x="11363" y="230"/>
                    <a:pt x="10546" y="727"/>
                  </a:cubicBezTo>
                  <a:cubicBezTo>
                    <a:pt x="9496" y="4105"/>
                    <a:pt x="8309" y="4676"/>
                    <a:pt x="4565" y="6456"/>
                  </a:cubicBezTo>
                  <a:cubicBezTo>
                    <a:pt x="274" y="8510"/>
                    <a:pt x="0" y="11090"/>
                    <a:pt x="0" y="11090"/>
                  </a:cubicBezTo>
                  <a:lnTo>
                    <a:pt x="17211" y="11090"/>
                  </a:lnTo>
                  <a:cubicBezTo>
                    <a:pt x="18078" y="9127"/>
                    <a:pt x="16914" y="7255"/>
                    <a:pt x="17211" y="5429"/>
                  </a:cubicBezTo>
                  <a:cubicBezTo>
                    <a:pt x="17256" y="5064"/>
                    <a:pt x="17484" y="3717"/>
                    <a:pt x="17781" y="1822"/>
                  </a:cubicBezTo>
                  <a:cubicBezTo>
                    <a:pt x="17018" y="671"/>
                    <a:pt x="15219" y="0"/>
                    <a:pt x="13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35;p72">
              <a:extLst>
                <a:ext uri="{FF2B5EF4-FFF2-40B4-BE49-F238E27FC236}">
                  <a16:creationId xmlns:a16="http://schemas.microsoft.com/office/drawing/2014/main" id="{F1BC7672-8FFA-6CCA-00DD-3CB98D6B3036}"/>
                </a:ext>
              </a:extLst>
            </p:cNvPr>
            <p:cNvSpPr/>
            <p:nvPr/>
          </p:nvSpPr>
          <p:spPr>
            <a:xfrm>
              <a:off x="6694825" y="1746475"/>
              <a:ext cx="82200" cy="33675"/>
            </a:xfrm>
            <a:custGeom>
              <a:avLst/>
              <a:gdLst/>
              <a:ahLst/>
              <a:cxnLst/>
              <a:rect l="l" t="t" r="r" b="b"/>
              <a:pathLst>
                <a:path w="3288" h="1347" extrusionOk="0">
                  <a:moveTo>
                    <a:pt x="3219" y="0"/>
                  </a:moveTo>
                  <a:cubicBezTo>
                    <a:pt x="2192" y="114"/>
                    <a:pt x="1119" y="320"/>
                    <a:pt x="0" y="548"/>
                  </a:cubicBezTo>
                  <a:cubicBezTo>
                    <a:pt x="206" y="799"/>
                    <a:pt x="320" y="1050"/>
                    <a:pt x="366" y="1347"/>
                  </a:cubicBezTo>
                  <a:cubicBezTo>
                    <a:pt x="1279" y="1142"/>
                    <a:pt x="2169" y="1005"/>
                    <a:pt x="3036" y="845"/>
                  </a:cubicBezTo>
                  <a:lnTo>
                    <a:pt x="3059" y="845"/>
                  </a:lnTo>
                  <a:lnTo>
                    <a:pt x="3287" y="2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E3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36;p72">
              <a:extLst>
                <a:ext uri="{FF2B5EF4-FFF2-40B4-BE49-F238E27FC236}">
                  <a16:creationId xmlns:a16="http://schemas.microsoft.com/office/drawing/2014/main" id="{4AA5659B-E86C-3488-6311-B1D74BC3F739}"/>
                </a:ext>
              </a:extLst>
            </p:cNvPr>
            <p:cNvSpPr/>
            <p:nvPr/>
          </p:nvSpPr>
          <p:spPr>
            <a:xfrm>
              <a:off x="6703375" y="1767025"/>
              <a:ext cx="67925" cy="67925"/>
            </a:xfrm>
            <a:custGeom>
              <a:avLst/>
              <a:gdLst/>
              <a:ahLst/>
              <a:cxnLst/>
              <a:rect l="l" t="t" r="r" b="b"/>
              <a:pathLst>
                <a:path w="2717" h="2717" extrusionOk="0">
                  <a:moveTo>
                    <a:pt x="2648" y="0"/>
                  </a:moveTo>
                  <a:cubicBezTo>
                    <a:pt x="1804" y="114"/>
                    <a:pt x="914" y="297"/>
                    <a:pt x="1" y="479"/>
                  </a:cubicBezTo>
                  <a:cubicBezTo>
                    <a:pt x="69" y="639"/>
                    <a:pt x="69" y="776"/>
                    <a:pt x="69" y="913"/>
                  </a:cubicBezTo>
                  <a:lnTo>
                    <a:pt x="69" y="1073"/>
                  </a:lnTo>
                  <a:cubicBezTo>
                    <a:pt x="343" y="1164"/>
                    <a:pt x="640" y="1278"/>
                    <a:pt x="868" y="1484"/>
                  </a:cubicBezTo>
                  <a:cubicBezTo>
                    <a:pt x="1119" y="1689"/>
                    <a:pt x="1279" y="1917"/>
                    <a:pt x="1439" y="2214"/>
                  </a:cubicBezTo>
                  <a:cubicBezTo>
                    <a:pt x="1484" y="2374"/>
                    <a:pt x="1507" y="2488"/>
                    <a:pt x="1553" y="2625"/>
                  </a:cubicBezTo>
                  <a:lnTo>
                    <a:pt x="1553" y="2716"/>
                  </a:lnTo>
                  <a:cubicBezTo>
                    <a:pt x="1713" y="2693"/>
                    <a:pt x="1850" y="2648"/>
                    <a:pt x="2009" y="2625"/>
                  </a:cubicBezTo>
                  <a:lnTo>
                    <a:pt x="2717" y="23"/>
                  </a:lnTo>
                  <a:lnTo>
                    <a:pt x="2648" y="0"/>
                  </a:lnTo>
                  <a:close/>
                </a:path>
              </a:pathLst>
            </a:custGeom>
            <a:solidFill>
              <a:srgbClr val="E8C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37;p72">
              <a:extLst>
                <a:ext uri="{FF2B5EF4-FFF2-40B4-BE49-F238E27FC236}">
                  <a16:creationId xmlns:a16="http://schemas.microsoft.com/office/drawing/2014/main" id="{A0E091E0-529F-4592-078A-BF2A70E01D69}"/>
                </a:ext>
              </a:extLst>
            </p:cNvPr>
            <p:cNvSpPr/>
            <p:nvPr/>
          </p:nvSpPr>
          <p:spPr>
            <a:xfrm>
              <a:off x="6674850" y="1832625"/>
              <a:ext cx="79350" cy="79925"/>
            </a:xfrm>
            <a:custGeom>
              <a:avLst/>
              <a:gdLst/>
              <a:ahLst/>
              <a:cxnLst/>
              <a:rect l="l" t="t" r="r" b="b"/>
              <a:pathLst>
                <a:path w="3174" h="3197" extrusionOk="0">
                  <a:moveTo>
                    <a:pt x="3173" y="1"/>
                  </a:moveTo>
                  <a:lnTo>
                    <a:pt x="3173" y="1"/>
                  </a:lnTo>
                  <a:cubicBezTo>
                    <a:pt x="2991" y="24"/>
                    <a:pt x="2854" y="69"/>
                    <a:pt x="2739" y="92"/>
                  </a:cubicBezTo>
                  <a:cubicBezTo>
                    <a:pt x="2123" y="206"/>
                    <a:pt x="1461" y="343"/>
                    <a:pt x="822" y="412"/>
                  </a:cubicBezTo>
                  <a:lnTo>
                    <a:pt x="183" y="412"/>
                  </a:lnTo>
                  <a:lnTo>
                    <a:pt x="0" y="3174"/>
                  </a:lnTo>
                  <a:lnTo>
                    <a:pt x="23" y="3196"/>
                  </a:lnTo>
                  <a:cubicBezTo>
                    <a:pt x="229" y="2968"/>
                    <a:pt x="434" y="2763"/>
                    <a:pt x="685" y="2580"/>
                  </a:cubicBezTo>
                  <a:cubicBezTo>
                    <a:pt x="1256" y="2078"/>
                    <a:pt x="2009" y="1827"/>
                    <a:pt x="2739" y="1553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rgbClr val="FFD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538;p72">
              <a:extLst>
                <a:ext uri="{FF2B5EF4-FFF2-40B4-BE49-F238E27FC236}">
                  <a16:creationId xmlns:a16="http://schemas.microsoft.com/office/drawing/2014/main" id="{64657E39-4E58-4163-79EB-DC176FF2BBC9}"/>
                </a:ext>
              </a:extLst>
            </p:cNvPr>
            <p:cNvSpPr/>
            <p:nvPr/>
          </p:nvSpPr>
          <p:spPr>
            <a:xfrm>
              <a:off x="6677700" y="1750475"/>
              <a:ext cx="64500" cy="92750"/>
            </a:xfrm>
            <a:custGeom>
              <a:avLst/>
              <a:gdLst/>
              <a:ahLst/>
              <a:cxnLst/>
              <a:rect l="l" t="t" r="r" b="b"/>
              <a:pathLst>
                <a:path w="2580" h="3710" extrusionOk="0">
                  <a:moveTo>
                    <a:pt x="229" y="0"/>
                  </a:moveTo>
                  <a:lnTo>
                    <a:pt x="1" y="3675"/>
                  </a:lnTo>
                  <a:cubicBezTo>
                    <a:pt x="115" y="3698"/>
                    <a:pt x="229" y="3709"/>
                    <a:pt x="340" y="3709"/>
                  </a:cubicBezTo>
                  <a:cubicBezTo>
                    <a:pt x="451" y="3709"/>
                    <a:pt x="560" y="3698"/>
                    <a:pt x="663" y="3675"/>
                  </a:cubicBezTo>
                  <a:cubicBezTo>
                    <a:pt x="1324" y="3629"/>
                    <a:pt x="1941" y="3492"/>
                    <a:pt x="2580" y="3378"/>
                  </a:cubicBezTo>
                  <a:lnTo>
                    <a:pt x="2580" y="3287"/>
                  </a:lnTo>
                  <a:cubicBezTo>
                    <a:pt x="2580" y="3150"/>
                    <a:pt x="2511" y="3036"/>
                    <a:pt x="2420" y="2945"/>
                  </a:cubicBezTo>
                  <a:cubicBezTo>
                    <a:pt x="2283" y="2625"/>
                    <a:pt x="2078" y="2397"/>
                    <a:pt x="1849" y="2191"/>
                  </a:cubicBezTo>
                  <a:cubicBezTo>
                    <a:pt x="1621" y="2009"/>
                    <a:pt x="1347" y="1849"/>
                    <a:pt x="1051" y="1803"/>
                  </a:cubicBezTo>
                  <a:lnTo>
                    <a:pt x="1051" y="1621"/>
                  </a:lnTo>
                  <a:cubicBezTo>
                    <a:pt x="1051" y="1484"/>
                    <a:pt x="1028" y="1347"/>
                    <a:pt x="1005" y="1210"/>
                  </a:cubicBezTo>
                  <a:cubicBezTo>
                    <a:pt x="936" y="913"/>
                    <a:pt x="822" y="639"/>
                    <a:pt x="617" y="411"/>
                  </a:cubicBezTo>
                  <a:cubicBezTo>
                    <a:pt x="548" y="297"/>
                    <a:pt x="457" y="206"/>
                    <a:pt x="366" y="114"/>
                  </a:cubicBezTo>
                  <a:cubicBezTo>
                    <a:pt x="343" y="91"/>
                    <a:pt x="297" y="23"/>
                    <a:pt x="229" y="0"/>
                  </a:cubicBezTo>
                  <a:close/>
                </a:path>
              </a:pathLst>
            </a:custGeom>
            <a:solidFill>
              <a:srgbClr val="EEC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539;p72">
              <a:extLst>
                <a:ext uri="{FF2B5EF4-FFF2-40B4-BE49-F238E27FC236}">
                  <a16:creationId xmlns:a16="http://schemas.microsoft.com/office/drawing/2014/main" id="{04233A0D-2E6E-B3FC-456E-E9E2286B9ABD}"/>
                </a:ext>
              </a:extLst>
            </p:cNvPr>
            <p:cNvSpPr/>
            <p:nvPr/>
          </p:nvSpPr>
          <p:spPr>
            <a:xfrm>
              <a:off x="6636625" y="1165575"/>
              <a:ext cx="84475" cy="401225"/>
            </a:xfrm>
            <a:custGeom>
              <a:avLst/>
              <a:gdLst/>
              <a:ahLst/>
              <a:cxnLst/>
              <a:rect l="l" t="t" r="r" b="b"/>
              <a:pathLst>
                <a:path w="3379" h="16049" extrusionOk="0">
                  <a:moveTo>
                    <a:pt x="3378" y="160"/>
                  </a:moveTo>
                  <a:lnTo>
                    <a:pt x="3377" y="184"/>
                  </a:lnTo>
                  <a:lnTo>
                    <a:pt x="3377" y="184"/>
                  </a:lnTo>
                  <a:cubicBezTo>
                    <a:pt x="3378" y="176"/>
                    <a:pt x="3378" y="168"/>
                    <a:pt x="3378" y="160"/>
                  </a:cubicBezTo>
                  <a:close/>
                  <a:moveTo>
                    <a:pt x="982" y="0"/>
                  </a:moveTo>
                  <a:lnTo>
                    <a:pt x="23" y="15476"/>
                  </a:lnTo>
                  <a:cubicBezTo>
                    <a:pt x="0" y="15750"/>
                    <a:pt x="525" y="16024"/>
                    <a:pt x="1187" y="16046"/>
                  </a:cubicBezTo>
                  <a:cubicBezTo>
                    <a:pt x="1229" y="16048"/>
                    <a:pt x="1270" y="16049"/>
                    <a:pt x="1311" y="16049"/>
                  </a:cubicBezTo>
                  <a:cubicBezTo>
                    <a:pt x="1916" y="16049"/>
                    <a:pt x="2398" y="15891"/>
                    <a:pt x="2420" y="15613"/>
                  </a:cubicBezTo>
                  <a:lnTo>
                    <a:pt x="3377" y="184"/>
                  </a:lnTo>
                  <a:lnTo>
                    <a:pt x="3377" y="184"/>
                  </a:lnTo>
                  <a:cubicBezTo>
                    <a:pt x="3348" y="417"/>
                    <a:pt x="2901" y="578"/>
                    <a:pt x="2364" y="578"/>
                  </a:cubicBezTo>
                  <a:cubicBezTo>
                    <a:pt x="2300" y="578"/>
                    <a:pt x="2235" y="576"/>
                    <a:pt x="2169" y="571"/>
                  </a:cubicBezTo>
                  <a:cubicBezTo>
                    <a:pt x="1507" y="525"/>
                    <a:pt x="982" y="251"/>
                    <a:pt x="9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40;p72">
              <a:extLst>
                <a:ext uri="{FF2B5EF4-FFF2-40B4-BE49-F238E27FC236}">
                  <a16:creationId xmlns:a16="http://schemas.microsoft.com/office/drawing/2014/main" id="{37E3A690-0719-54D3-81E9-9E853E2CC1A4}"/>
                </a:ext>
              </a:extLst>
            </p:cNvPr>
            <p:cNvSpPr/>
            <p:nvPr/>
          </p:nvSpPr>
          <p:spPr>
            <a:xfrm>
              <a:off x="6608650" y="1552450"/>
              <a:ext cx="87900" cy="437700"/>
            </a:xfrm>
            <a:custGeom>
              <a:avLst/>
              <a:gdLst/>
              <a:ahLst/>
              <a:cxnLst/>
              <a:rect l="l" t="t" r="r" b="b"/>
              <a:pathLst>
                <a:path w="3516" h="17508" extrusionOk="0">
                  <a:moveTo>
                    <a:pt x="1119" y="1"/>
                  </a:moveTo>
                  <a:cubicBezTo>
                    <a:pt x="1117" y="14"/>
                    <a:pt x="1116" y="27"/>
                    <a:pt x="1117" y="40"/>
                  </a:cubicBezTo>
                  <a:lnTo>
                    <a:pt x="1117" y="40"/>
                  </a:lnTo>
                  <a:lnTo>
                    <a:pt x="1119" y="1"/>
                  </a:lnTo>
                  <a:close/>
                  <a:moveTo>
                    <a:pt x="3516" y="138"/>
                  </a:moveTo>
                  <a:lnTo>
                    <a:pt x="3514" y="167"/>
                  </a:lnTo>
                  <a:lnTo>
                    <a:pt x="3514" y="167"/>
                  </a:lnTo>
                  <a:cubicBezTo>
                    <a:pt x="3515" y="157"/>
                    <a:pt x="3516" y="148"/>
                    <a:pt x="3516" y="138"/>
                  </a:cubicBezTo>
                  <a:close/>
                  <a:moveTo>
                    <a:pt x="1117" y="40"/>
                  </a:moveTo>
                  <a:lnTo>
                    <a:pt x="685" y="6620"/>
                  </a:lnTo>
                  <a:lnTo>
                    <a:pt x="549" y="8651"/>
                  </a:lnTo>
                  <a:lnTo>
                    <a:pt x="480" y="9793"/>
                  </a:lnTo>
                  <a:lnTo>
                    <a:pt x="434" y="10729"/>
                  </a:lnTo>
                  <a:lnTo>
                    <a:pt x="343" y="11459"/>
                  </a:lnTo>
                  <a:lnTo>
                    <a:pt x="252" y="13034"/>
                  </a:lnTo>
                  <a:lnTo>
                    <a:pt x="138" y="14837"/>
                  </a:lnTo>
                  <a:lnTo>
                    <a:pt x="24" y="16777"/>
                  </a:lnTo>
                  <a:lnTo>
                    <a:pt x="1" y="17462"/>
                  </a:lnTo>
                  <a:lnTo>
                    <a:pt x="24" y="17508"/>
                  </a:lnTo>
                  <a:cubicBezTo>
                    <a:pt x="343" y="17257"/>
                    <a:pt x="663" y="16983"/>
                    <a:pt x="937" y="16686"/>
                  </a:cubicBezTo>
                  <a:cubicBezTo>
                    <a:pt x="1576" y="16001"/>
                    <a:pt x="2032" y="15111"/>
                    <a:pt x="2648" y="14381"/>
                  </a:cubicBezTo>
                  <a:lnTo>
                    <a:pt x="2626" y="14358"/>
                  </a:lnTo>
                  <a:lnTo>
                    <a:pt x="2785" y="11573"/>
                  </a:lnTo>
                  <a:lnTo>
                    <a:pt x="3014" y="7898"/>
                  </a:lnTo>
                  <a:lnTo>
                    <a:pt x="3514" y="167"/>
                  </a:lnTo>
                  <a:lnTo>
                    <a:pt x="3514" y="167"/>
                  </a:lnTo>
                  <a:cubicBezTo>
                    <a:pt x="3481" y="417"/>
                    <a:pt x="3035" y="578"/>
                    <a:pt x="2484" y="578"/>
                  </a:cubicBezTo>
                  <a:cubicBezTo>
                    <a:pt x="2418" y="578"/>
                    <a:pt x="2351" y="576"/>
                    <a:pt x="2283" y="571"/>
                  </a:cubicBezTo>
                  <a:cubicBezTo>
                    <a:pt x="1653" y="550"/>
                    <a:pt x="1126" y="300"/>
                    <a:pt x="1117" y="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541;p72">
              <a:extLst>
                <a:ext uri="{FF2B5EF4-FFF2-40B4-BE49-F238E27FC236}">
                  <a16:creationId xmlns:a16="http://schemas.microsoft.com/office/drawing/2014/main" id="{B4986141-ED65-1D83-7706-91C5BA76981F}"/>
                </a:ext>
              </a:extLst>
            </p:cNvPr>
            <p:cNvSpPr/>
            <p:nvPr/>
          </p:nvSpPr>
          <p:spPr>
            <a:xfrm>
              <a:off x="6371275" y="1707675"/>
              <a:ext cx="254525" cy="247675"/>
            </a:xfrm>
            <a:custGeom>
              <a:avLst/>
              <a:gdLst/>
              <a:ahLst/>
              <a:cxnLst/>
              <a:rect l="l" t="t" r="r" b="b"/>
              <a:pathLst>
                <a:path w="10181" h="9907" extrusionOk="0">
                  <a:moveTo>
                    <a:pt x="6528" y="0"/>
                  </a:moveTo>
                  <a:cubicBezTo>
                    <a:pt x="6414" y="0"/>
                    <a:pt x="6277" y="0"/>
                    <a:pt x="6163" y="23"/>
                  </a:cubicBezTo>
                  <a:cubicBezTo>
                    <a:pt x="5821" y="114"/>
                    <a:pt x="5524" y="228"/>
                    <a:pt x="5296" y="434"/>
                  </a:cubicBezTo>
                  <a:cubicBezTo>
                    <a:pt x="5068" y="639"/>
                    <a:pt x="4862" y="868"/>
                    <a:pt x="4748" y="1141"/>
                  </a:cubicBezTo>
                  <a:cubicBezTo>
                    <a:pt x="4588" y="1096"/>
                    <a:pt x="4383" y="1073"/>
                    <a:pt x="4177" y="1073"/>
                  </a:cubicBezTo>
                  <a:cubicBezTo>
                    <a:pt x="3789" y="1073"/>
                    <a:pt x="3356" y="1210"/>
                    <a:pt x="3013" y="1461"/>
                  </a:cubicBezTo>
                  <a:cubicBezTo>
                    <a:pt x="2534" y="1872"/>
                    <a:pt x="2237" y="2442"/>
                    <a:pt x="2237" y="3036"/>
                  </a:cubicBezTo>
                  <a:lnTo>
                    <a:pt x="2237" y="3059"/>
                  </a:lnTo>
                  <a:cubicBezTo>
                    <a:pt x="1963" y="3127"/>
                    <a:pt x="1667" y="3241"/>
                    <a:pt x="1416" y="3401"/>
                  </a:cubicBezTo>
                  <a:cubicBezTo>
                    <a:pt x="1256" y="3538"/>
                    <a:pt x="1073" y="3721"/>
                    <a:pt x="936" y="3926"/>
                  </a:cubicBezTo>
                  <a:cubicBezTo>
                    <a:pt x="868" y="3995"/>
                    <a:pt x="845" y="4063"/>
                    <a:pt x="822" y="4109"/>
                  </a:cubicBezTo>
                  <a:cubicBezTo>
                    <a:pt x="640" y="4405"/>
                    <a:pt x="594" y="4679"/>
                    <a:pt x="594" y="4999"/>
                  </a:cubicBezTo>
                  <a:cubicBezTo>
                    <a:pt x="594" y="5318"/>
                    <a:pt x="685" y="5592"/>
                    <a:pt x="822" y="5889"/>
                  </a:cubicBezTo>
                  <a:cubicBezTo>
                    <a:pt x="617" y="6026"/>
                    <a:pt x="480" y="6163"/>
                    <a:pt x="343" y="6368"/>
                  </a:cubicBezTo>
                  <a:cubicBezTo>
                    <a:pt x="297" y="6437"/>
                    <a:pt x="251" y="6505"/>
                    <a:pt x="229" y="6574"/>
                  </a:cubicBezTo>
                  <a:cubicBezTo>
                    <a:pt x="69" y="6825"/>
                    <a:pt x="0" y="7144"/>
                    <a:pt x="0" y="7441"/>
                  </a:cubicBezTo>
                  <a:lnTo>
                    <a:pt x="0" y="7487"/>
                  </a:lnTo>
                  <a:cubicBezTo>
                    <a:pt x="0" y="8103"/>
                    <a:pt x="297" y="8674"/>
                    <a:pt x="754" y="9016"/>
                  </a:cubicBezTo>
                  <a:cubicBezTo>
                    <a:pt x="594" y="9267"/>
                    <a:pt x="503" y="9587"/>
                    <a:pt x="503" y="9906"/>
                  </a:cubicBezTo>
                  <a:cubicBezTo>
                    <a:pt x="959" y="9359"/>
                    <a:pt x="1438" y="8811"/>
                    <a:pt x="2009" y="8423"/>
                  </a:cubicBezTo>
                  <a:lnTo>
                    <a:pt x="1986" y="8400"/>
                  </a:lnTo>
                  <a:cubicBezTo>
                    <a:pt x="1963" y="8149"/>
                    <a:pt x="1941" y="7875"/>
                    <a:pt x="1941" y="7601"/>
                  </a:cubicBezTo>
                  <a:cubicBezTo>
                    <a:pt x="1941" y="4451"/>
                    <a:pt x="4497" y="1895"/>
                    <a:pt x="7647" y="1895"/>
                  </a:cubicBezTo>
                  <a:cubicBezTo>
                    <a:pt x="8491" y="1895"/>
                    <a:pt x="9313" y="2100"/>
                    <a:pt x="10044" y="2442"/>
                  </a:cubicBezTo>
                  <a:lnTo>
                    <a:pt x="10180" y="411"/>
                  </a:lnTo>
                  <a:lnTo>
                    <a:pt x="10066" y="343"/>
                  </a:lnTo>
                  <a:cubicBezTo>
                    <a:pt x="9929" y="297"/>
                    <a:pt x="9770" y="206"/>
                    <a:pt x="9610" y="183"/>
                  </a:cubicBezTo>
                  <a:cubicBezTo>
                    <a:pt x="9427" y="160"/>
                    <a:pt x="9267" y="114"/>
                    <a:pt x="9085" y="114"/>
                  </a:cubicBezTo>
                  <a:cubicBezTo>
                    <a:pt x="8628" y="114"/>
                    <a:pt x="8218" y="274"/>
                    <a:pt x="7875" y="548"/>
                  </a:cubicBezTo>
                  <a:cubicBezTo>
                    <a:pt x="7487" y="206"/>
                    <a:pt x="7031" y="0"/>
                    <a:pt x="6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542;p72">
              <a:extLst>
                <a:ext uri="{FF2B5EF4-FFF2-40B4-BE49-F238E27FC236}">
                  <a16:creationId xmlns:a16="http://schemas.microsoft.com/office/drawing/2014/main" id="{B7D27F2A-A910-36B5-AF4C-335471C72CD8}"/>
                </a:ext>
              </a:extLst>
            </p:cNvPr>
            <p:cNvSpPr/>
            <p:nvPr/>
          </p:nvSpPr>
          <p:spPr>
            <a:xfrm>
              <a:off x="6419200" y="1755600"/>
              <a:ext cx="203750" cy="163225"/>
            </a:xfrm>
            <a:custGeom>
              <a:avLst/>
              <a:gdLst/>
              <a:ahLst/>
              <a:cxnLst/>
              <a:rect l="l" t="t" r="r" b="b"/>
              <a:pathLst>
                <a:path w="8150" h="6529" extrusionOk="0">
                  <a:moveTo>
                    <a:pt x="5707" y="1"/>
                  </a:moveTo>
                  <a:cubicBezTo>
                    <a:pt x="2580" y="1"/>
                    <a:pt x="1" y="2580"/>
                    <a:pt x="1" y="5707"/>
                  </a:cubicBezTo>
                  <a:cubicBezTo>
                    <a:pt x="1" y="5958"/>
                    <a:pt x="46" y="6255"/>
                    <a:pt x="69" y="6506"/>
                  </a:cubicBezTo>
                  <a:lnTo>
                    <a:pt x="92" y="6529"/>
                  </a:lnTo>
                  <a:cubicBezTo>
                    <a:pt x="160" y="6506"/>
                    <a:pt x="206" y="6437"/>
                    <a:pt x="275" y="6414"/>
                  </a:cubicBezTo>
                  <a:cubicBezTo>
                    <a:pt x="526" y="6277"/>
                    <a:pt x="777" y="6140"/>
                    <a:pt x="1074" y="6049"/>
                  </a:cubicBezTo>
                  <a:lnTo>
                    <a:pt x="1074" y="5707"/>
                  </a:lnTo>
                  <a:cubicBezTo>
                    <a:pt x="1074" y="3105"/>
                    <a:pt x="3173" y="1028"/>
                    <a:pt x="5753" y="1028"/>
                  </a:cubicBezTo>
                  <a:cubicBezTo>
                    <a:pt x="6597" y="1028"/>
                    <a:pt x="7396" y="1256"/>
                    <a:pt x="8081" y="1667"/>
                  </a:cubicBezTo>
                  <a:lnTo>
                    <a:pt x="8149" y="525"/>
                  </a:lnTo>
                  <a:cubicBezTo>
                    <a:pt x="7396" y="183"/>
                    <a:pt x="6597" y="1"/>
                    <a:pt x="57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543;p72">
              <a:extLst>
                <a:ext uri="{FF2B5EF4-FFF2-40B4-BE49-F238E27FC236}">
                  <a16:creationId xmlns:a16="http://schemas.microsoft.com/office/drawing/2014/main" id="{6CEDB7EB-63DE-9643-D82B-CA428908F926}"/>
                </a:ext>
              </a:extLst>
            </p:cNvPr>
            <p:cNvSpPr/>
            <p:nvPr/>
          </p:nvSpPr>
          <p:spPr>
            <a:xfrm>
              <a:off x="6446600" y="1781800"/>
              <a:ext cx="174075" cy="125625"/>
            </a:xfrm>
            <a:custGeom>
              <a:avLst/>
              <a:gdLst/>
              <a:ahLst/>
              <a:cxnLst/>
              <a:rect l="l" t="t" r="r" b="b"/>
              <a:pathLst>
                <a:path w="6963" h="5025" extrusionOk="0">
                  <a:moveTo>
                    <a:pt x="4792" y="1"/>
                  </a:moveTo>
                  <a:cubicBezTo>
                    <a:pt x="4755" y="1"/>
                    <a:pt x="4717" y="1"/>
                    <a:pt x="4680" y="2"/>
                  </a:cubicBezTo>
                  <a:cubicBezTo>
                    <a:pt x="2077" y="2"/>
                    <a:pt x="0" y="2125"/>
                    <a:pt x="0" y="4682"/>
                  </a:cubicBezTo>
                  <a:lnTo>
                    <a:pt x="0" y="5024"/>
                  </a:lnTo>
                  <a:cubicBezTo>
                    <a:pt x="251" y="4910"/>
                    <a:pt x="525" y="4841"/>
                    <a:pt x="799" y="4773"/>
                  </a:cubicBezTo>
                  <a:lnTo>
                    <a:pt x="799" y="4659"/>
                  </a:lnTo>
                  <a:cubicBezTo>
                    <a:pt x="799" y="2513"/>
                    <a:pt x="2534" y="801"/>
                    <a:pt x="4657" y="801"/>
                  </a:cubicBezTo>
                  <a:cubicBezTo>
                    <a:pt x="5478" y="801"/>
                    <a:pt x="6277" y="1098"/>
                    <a:pt x="6894" y="1555"/>
                  </a:cubicBezTo>
                  <a:lnTo>
                    <a:pt x="6962" y="619"/>
                  </a:lnTo>
                  <a:cubicBezTo>
                    <a:pt x="6309" y="227"/>
                    <a:pt x="5572" y="1"/>
                    <a:pt x="4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544;p72">
              <a:extLst>
                <a:ext uri="{FF2B5EF4-FFF2-40B4-BE49-F238E27FC236}">
                  <a16:creationId xmlns:a16="http://schemas.microsoft.com/office/drawing/2014/main" id="{EB0344B6-4DE8-117C-8760-C767EA4BC47C}"/>
                </a:ext>
              </a:extLst>
            </p:cNvPr>
            <p:cNvSpPr/>
            <p:nvPr/>
          </p:nvSpPr>
          <p:spPr>
            <a:xfrm>
              <a:off x="6467150" y="1801250"/>
              <a:ext cx="152375" cy="99325"/>
            </a:xfrm>
            <a:custGeom>
              <a:avLst/>
              <a:gdLst/>
              <a:ahLst/>
              <a:cxnLst/>
              <a:rect l="l" t="t" r="r" b="b"/>
              <a:pathLst>
                <a:path w="6095" h="3973" extrusionOk="0">
                  <a:moveTo>
                    <a:pt x="3858" y="1"/>
                  </a:moveTo>
                  <a:cubicBezTo>
                    <a:pt x="1712" y="1"/>
                    <a:pt x="0" y="1735"/>
                    <a:pt x="0" y="3858"/>
                  </a:cubicBezTo>
                  <a:lnTo>
                    <a:pt x="0" y="3972"/>
                  </a:lnTo>
                  <a:lnTo>
                    <a:pt x="1027" y="3721"/>
                  </a:lnTo>
                  <a:cubicBezTo>
                    <a:pt x="1118" y="2237"/>
                    <a:pt x="2351" y="1050"/>
                    <a:pt x="3835" y="1050"/>
                  </a:cubicBezTo>
                  <a:cubicBezTo>
                    <a:pt x="4451" y="1050"/>
                    <a:pt x="5022" y="1279"/>
                    <a:pt x="5524" y="1621"/>
                  </a:cubicBezTo>
                  <a:cubicBezTo>
                    <a:pt x="5684" y="1598"/>
                    <a:pt x="5866" y="1598"/>
                    <a:pt x="6026" y="1575"/>
                  </a:cubicBezTo>
                  <a:lnTo>
                    <a:pt x="6094" y="777"/>
                  </a:lnTo>
                  <a:cubicBezTo>
                    <a:pt x="5455" y="297"/>
                    <a:pt x="4679" y="23"/>
                    <a:pt x="3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545;p72">
              <a:extLst>
                <a:ext uri="{FF2B5EF4-FFF2-40B4-BE49-F238E27FC236}">
                  <a16:creationId xmlns:a16="http://schemas.microsoft.com/office/drawing/2014/main" id="{D3C6361C-EE71-40D1-8F00-E8535E50E7B7}"/>
                </a:ext>
              </a:extLst>
            </p:cNvPr>
            <p:cNvSpPr/>
            <p:nvPr/>
          </p:nvSpPr>
          <p:spPr>
            <a:xfrm>
              <a:off x="6435175" y="2860350"/>
              <a:ext cx="202025" cy="285025"/>
            </a:xfrm>
            <a:custGeom>
              <a:avLst/>
              <a:gdLst/>
              <a:ahLst/>
              <a:cxnLst/>
              <a:rect l="l" t="t" r="r" b="b"/>
              <a:pathLst>
                <a:path w="8081" h="11401" extrusionOk="0">
                  <a:moveTo>
                    <a:pt x="5593" y="0"/>
                  </a:moveTo>
                  <a:cubicBezTo>
                    <a:pt x="4908" y="0"/>
                    <a:pt x="3447" y="91"/>
                    <a:pt x="2055" y="160"/>
                  </a:cubicBezTo>
                  <a:cubicBezTo>
                    <a:pt x="3539" y="1301"/>
                    <a:pt x="2420" y="4976"/>
                    <a:pt x="1" y="6003"/>
                  </a:cubicBezTo>
                  <a:cubicBezTo>
                    <a:pt x="526" y="5980"/>
                    <a:pt x="937" y="5912"/>
                    <a:pt x="1348" y="5889"/>
                  </a:cubicBezTo>
                  <a:lnTo>
                    <a:pt x="1348" y="5889"/>
                  </a:lnTo>
                  <a:cubicBezTo>
                    <a:pt x="1347" y="5889"/>
                    <a:pt x="92" y="11139"/>
                    <a:pt x="2032" y="11390"/>
                  </a:cubicBezTo>
                  <a:cubicBezTo>
                    <a:pt x="2080" y="11397"/>
                    <a:pt x="2128" y="11401"/>
                    <a:pt x="2177" y="11401"/>
                  </a:cubicBezTo>
                  <a:cubicBezTo>
                    <a:pt x="4116" y="11401"/>
                    <a:pt x="6503" y="5727"/>
                    <a:pt x="7282" y="3812"/>
                  </a:cubicBezTo>
                  <a:cubicBezTo>
                    <a:pt x="8081" y="1826"/>
                    <a:pt x="7191" y="0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546;p72">
              <a:extLst>
                <a:ext uri="{FF2B5EF4-FFF2-40B4-BE49-F238E27FC236}">
                  <a16:creationId xmlns:a16="http://schemas.microsoft.com/office/drawing/2014/main" id="{D0ABA0A8-37A7-702D-B4A6-5C80B26D7C0B}"/>
                </a:ext>
              </a:extLst>
            </p:cNvPr>
            <p:cNvSpPr/>
            <p:nvPr/>
          </p:nvSpPr>
          <p:spPr>
            <a:xfrm>
              <a:off x="6231475" y="1839475"/>
              <a:ext cx="385775" cy="318100"/>
            </a:xfrm>
            <a:custGeom>
              <a:avLst/>
              <a:gdLst/>
              <a:ahLst/>
              <a:cxnLst/>
              <a:rect l="l" t="t" r="r" b="b"/>
              <a:pathLst>
                <a:path w="15431" h="12724" extrusionOk="0">
                  <a:moveTo>
                    <a:pt x="15430" y="1"/>
                  </a:moveTo>
                  <a:cubicBezTo>
                    <a:pt x="15248" y="1"/>
                    <a:pt x="15088" y="46"/>
                    <a:pt x="14905" y="69"/>
                  </a:cubicBezTo>
                  <a:cubicBezTo>
                    <a:pt x="14814" y="69"/>
                    <a:pt x="14768" y="92"/>
                    <a:pt x="14700" y="92"/>
                  </a:cubicBezTo>
                  <a:cubicBezTo>
                    <a:pt x="13513" y="412"/>
                    <a:pt x="12508" y="1348"/>
                    <a:pt x="11344" y="1827"/>
                  </a:cubicBezTo>
                  <a:cubicBezTo>
                    <a:pt x="11025" y="1987"/>
                    <a:pt x="10728" y="2055"/>
                    <a:pt x="10409" y="2146"/>
                  </a:cubicBezTo>
                  <a:lnTo>
                    <a:pt x="9381" y="2397"/>
                  </a:lnTo>
                  <a:cubicBezTo>
                    <a:pt x="9130" y="2489"/>
                    <a:pt x="8834" y="2580"/>
                    <a:pt x="8583" y="2671"/>
                  </a:cubicBezTo>
                  <a:cubicBezTo>
                    <a:pt x="8286" y="2785"/>
                    <a:pt x="8035" y="2900"/>
                    <a:pt x="7784" y="3037"/>
                  </a:cubicBezTo>
                  <a:cubicBezTo>
                    <a:pt x="7715" y="3059"/>
                    <a:pt x="7669" y="3128"/>
                    <a:pt x="7601" y="3151"/>
                  </a:cubicBezTo>
                  <a:cubicBezTo>
                    <a:pt x="7030" y="3539"/>
                    <a:pt x="6551" y="4087"/>
                    <a:pt x="6095" y="4634"/>
                  </a:cubicBezTo>
                  <a:cubicBezTo>
                    <a:pt x="5775" y="5022"/>
                    <a:pt x="5478" y="5365"/>
                    <a:pt x="5090" y="5684"/>
                  </a:cubicBezTo>
                  <a:cubicBezTo>
                    <a:pt x="4109" y="6506"/>
                    <a:pt x="2808" y="7031"/>
                    <a:pt x="2077" y="7967"/>
                  </a:cubicBezTo>
                  <a:cubicBezTo>
                    <a:pt x="1644" y="8492"/>
                    <a:pt x="1393" y="9154"/>
                    <a:pt x="1187" y="9770"/>
                  </a:cubicBezTo>
                  <a:cubicBezTo>
                    <a:pt x="1027" y="10341"/>
                    <a:pt x="868" y="10934"/>
                    <a:pt x="639" y="11459"/>
                  </a:cubicBezTo>
                  <a:cubicBezTo>
                    <a:pt x="594" y="11596"/>
                    <a:pt x="525" y="11710"/>
                    <a:pt x="480" y="11847"/>
                  </a:cubicBezTo>
                  <a:cubicBezTo>
                    <a:pt x="343" y="12167"/>
                    <a:pt x="183" y="12441"/>
                    <a:pt x="0" y="12714"/>
                  </a:cubicBezTo>
                  <a:cubicBezTo>
                    <a:pt x="110" y="12721"/>
                    <a:pt x="227" y="12723"/>
                    <a:pt x="348" y="12723"/>
                  </a:cubicBezTo>
                  <a:cubicBezTo>
                    <a:pt x="680" y="12723"/>
                    <a:pt x="1048" y="12702"/>
                    <a:pt x="1415" y="12669"/>
                  </a:cubicBezTo>
                  <a:cubicBezTo>
                    <a:pt x="1849" y="11596"/>
                    <a:pt x="2009" y="10341"/>
                    <a:pt x="2785" y="9359"/>
                  </a:cubicBezTo>
                  <a:cubicBezTo>
                    <a:pt x="3515" y="8423"/>
                    <a:pt x="4839" y="7921"/>
                    <a:pt x="5798" y="7077"/>
                  </a:cubicBezTo>
                  <a:cubicBezTo>
                    <a:pt x="6756" y="6323"/>
                    <a:pt x="7441" y="5114"/>
                    <a:pt x="8514" y="4452"/>
                  </a:cubicBezTo>
                  <a:cubicBezTo>
                    <a:pt x="9587" y="3813"/>
                    <a:pt x="10979" y="3744"/>
                    <a:pt x="12120" y="3265"/>
                  </a:cubicBezTo>
                  <a:cubicBezTo>
                    <a:pt x="13216" y="2808"/>
                    <a:pt x="14198" y="1918"/>
                    <a:pt x="15339" y="1576"/>
                  </a:cubicBezTo>
                  <a:lnTo>
                    <a:pt x="154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547;p72">
              <a:extLst>
                <a:ext uri="{FF2B5EF4-FFF2-40B4-BE49-F238E27FC236}">
                  <a16:creationId xmlns:a16="http://schemas.microsoft.com/office/drawing/2014/main" id="{DAB62280-101F-D1A4-4AA7-FD320B5F99C4}"/>
                </a:ext>
              </a:extLst>
            </p:cNvPr>
            <p:cNvSpPr/>
            <p:nvPr/>
          </p:nvSpPr>
          <p:spPr>
            <a:xfrm>
              <a:off x="6268550" y="1880000"/>
              <a:ext cx="346975" cy="277925"/>
            </a:xfrm>
            <a:custGeom>
              <a:avLst/>
              <a:gdLst/>
              <a:ahLst/>
              <a:cxnLst/>
              <a:rect l="l" t="t" r="r" b="b"/>
              <a:pathLst>
                <a:path w="13879" h="11117" extrusionOk="0">
                  <a:moveTo>
                    <a:pt x="13879" y="0"/>
                  </a:moveTo>
                  <a:lnTo>
                    <a:pt x="13879" y="0"/>
                  </a:lnTo>
                  <a:cubicBezTo>
                    <a:pt x="12737" y="343"/>
                    <a:pt x="11779" y="1210"/>
                    <a:pt x="10683" y="1689"/>
                  </a:cubicBezTo>
                  <a:cubicBezTo>
                    <a:pt x="9519" y="2192"/>
                    <a:pt x="8149" y="2260"/>
                    <a:pt x="7100" y="2899"/>
                  </a:cubicBezTo>
                  <a:cubicBezTo>
                    <a:pt x="6004" y="3561"/>
                    <a:pt x="5319" y="4725"/>
                    <a:pt x="4383" y="5524"/>
                  </a:cubicBezTo>
                  <a:cubicBezTo>
                    <a:pt x="3379" y="6346"/>
                    <a:pt x="2101" y="6871"/>
                    <a:pt x="1370" y="7807"/>
                  </a:cubicBezTo>
                  <a:cubicBezTo>
                    <a:pt x="594" y="8788"/>
                    <a:pt x="389" y="10021"/>
                    <a:pt x="1" y="11116"/>
                  </a:cubicBezTo>
                  <a:cubicBezTo>
                    <a:pt x="389" y="11093"/>
                    <a:pt x="823" y="11048"/>
                    <a:pt x="1256" y="11002"/>
                  </a:cubicBezTo>
                  <a:cubicBezTo>
                    <a:pt x="1439" y="10386"/>
                    <a:pt x="1667" y="9770"/>
                    <a:pt x="2101" y="9245"/>
                  </a:cubicBezTo>
                  <a:cubicBezTo>
                    <a:pt x="2854" y="8286"/>
                    <a:pt x="4155" y="7784"/>
                    <a:pt x="5137" y="6962"/>
                  </a:cubicBezTo>
                  <a:cubicBezTo>
                    <a:pt x="6072" y="6186"/>
                    <a:pt x="6757" y="4976"/>
                    <a:pt x="7830" y="4337"/>
                  </a:cubicBezTo>
                  <a:cubicBezTo>
                    <a:pt x="8903" y="3675"/>
                    <a:pt x="10295" y="3607"/>
                    <a:pt x="11436" y="3127"/>
                  </a:cubicBezTo>
                  <a:cubicBezTo>
                    <a:pt x="12235" y="2785"/>
                    <a:pt x="12966" y="2192"/>
                    <a:pt x="13765" y="1781"/>
                  </a:cubicBezTo>
                  <a:lnTo>
                    <a:pt x="138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548;p72">
              <a:extLst>
                <a:ext uri="{FF2B5EF4-FFF2-40B4-BE49-F238E27FC236}">
                  <a16:creationId xmlns:a16="http://schemas.microsoft.com/office/drawing/2014/main" id="{F9B36649-F7A2-F03E-931A-C22FD8C9C0A2}"/>
                </a:ext>
              </a:extLst>
            </p:cNvPr>
            <p:cNvSpPr/>
            <p:nvPr/>
          </p:nvSpPr>
          <p:spPr>
            <a:xfrm>
              <a:off x="6298800" y="1924500"/>
              <a:ext cx="313875" cy="230575"/>
            </a:xfrm>
            <a:custGeom>
              <a:avLst/>
              <a:gdLst/>
              <a:ahLst/>
              <a:cxnLst/>
              <a:rect l="l" t="t" r="r" b="b"/>
              <a:pathLst>
                <a:path w="12555" h="9223" extrusionOk="0">
                  <a:moveTo>
                    <a:pt x="12555" y="1"/>
                  </a:moveTo>
                  <a:cubicBezTo>
                    <a:pt x="11756" y="412"/>
                    <a:pt x="11025" y="982"/>
                    <a:pt x="10203" y="1347"/>
                  </a:cubicBezTo>
                  <a:cubicBezTo>
                    <a:pt x="9017" y="1827"/>
                    <a:pt x="7647" y="1918"/>
                    <a:pt x="6597" y="2534"/>
                  </a:cubicBezTo>
                  <a:cubicBezTo>
                    <a:pt x="5524" y="3196"/>
                    <a:pt x="4840" y="4360"/>
                    <a:pt x="3881" y="5159"/>
                  </a:cubicBezTo>
                  <a:cubicBezTo>
                    <a:pt x="2899" y="6004"/>
                    <a:pt x="1598" y="6506"/>
                    <a:pt x="868" y="7442"/>
                  </a:cubicBezTo>
                  <a:cubicBezTo>
                    <a:pt x="457" y="7967"/>
                    <a:pt x="206" y="8583"/>
                    <a:pt x="1" y="9222"/>
                  </a:cubicBezTo>
                  <a:cubicBezTo>
                    <a:pt x="503" y="9154"/>
                    <a:pt x="1005" y="9108"/>
                    <a:pt x="1530" y="9017"/>
                  </a:cubicBezTo>
                  <a:cubicBezTo>
                    <a:pt x="1553" y="8994"/>
                    <a:pt x="1598" y="8925"/>
                    <a:pt x="1644" y="8880"/>
                  </a:cubicBezTo>
                  <a:cubicBezTo>
                    <a:pt x="2397" y="7944"/>
                    <a:pt x="3698" y="7419"/>
                    <a:pt x="4657" y="6597"/>
                  </a:cubicBezTo>
                  <a:cubicBezTo>
                    <a:pt x="5593" y="5821"/>
                    <a:pt x="6278" y="4634"/>
                    <a:pt x="7373" y="3972"/>
                  </a:cubicBezTo>
                  <a:cubicBezTo>
                    <a:pt x="8423" y="3310"/>
                    <a:pt x="9815" y="3265"/>
                    <a:pt x="10957" y="2763"/>
                  </a:cubicBezTo>
                  <a:cubicBezTo>
                    <a:pt x="11482" y="2557"/>
                    <a:pt x="11961" y="2238"/>
                    <a:pt x="12440" y="1941"/>
                  </a:cubicBezTo>
                  <a:lnTo>
                    <a:pt x="125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549;p72">
              <a:extLst>
                <a:ext uri="{FF2B5EF4-FFF2-40B4-BE49-F238E27FC236}">
                  <a16:creationId xmlns:a16="http://schemas.microsoft.com/office/drawing/2014/main" id="{37AB18F7-17E5-2A1A-310B-1A33A4683CC0}"/>
                </a:ext>
              </a:extLst>
            </p:cNvPr>
            <p:cNvSpPr/>
            <p:nvPr/>
          </p:nvSpPr>
          <p:spPr>
            <a:xfrm>
              <a:off x="6337600" y="1972450"/>
              <a:ext cx="272225" cy="177475"/>
            </a:xfrm>
            <a:custGeom>
              <a:avLst/>
              <a:gdLst/>
              <a:ahLst/>
              <a:cxnLst/>
              <a:rect l="l" t="t" r="r" b="b"/>
              <a:pathLst>
                <a:path w="10889" h="7099" extrusionOk="0">
                  <a:moveTo>
                    <a:pt x="10888" y="0"/>
                  </a:moveTo>
                  <a:lnTo>
                    <a:pt x="10888" y="0"/>
                  </a:lnTo>
                  <a:cubicBezTo>
                    <a:pt x="10409" y="320"/>
                    <a:pt x="9930" y="639"/>
                    <a:pt x="9450" y="867"/>
                  </a:cubicBezTo>
                  <a:cubicBezTo>
                    <a:pt x="8263" y="1347"/>
                    <a:pt x="6894" y="1438"/>
                    <a:pt x="5844" y="2054"/>
                  </a:cubicBezTo>
                  <a:cubicBezTo>
                    <a:pt x="4771" y="2716"/>
                    <a:pt x="4086" y="3880"/>
                    <a:pt x="3128" y="4679"/>
                  </a:cubicBezTo>
                  <a:cubicBezTo>
                    <a:pt x="2146" y="5501"/>
                    <a:pt x="845" y="6026"/>
                    <a:pt x="115" y="6962"/>
                  </a:cubicBezTo>
                  <a:cubicBezTo>
                    <a:pt x="92" y="6985"/>
                    <a:pt x="24" y="7053"/>
                    <a:pt x="1" y="7099"/>
                  </a:cubicBezTo>
                  <a:cubicBezTo>
                    <a:pt x="1142" y="6939"/>
                    <a:pt x="2375" y="6711"/>
                    <a:pt x="3653" y="6391"/>
                  </a:cubicBezTo>
                  <a:lnTo>
                    <a:pt x="3630" y="6300"/>
                  </a:lnTo>
                  <a:cubicBezTo>
                    <a:pt x="3698" y="6231"/>
                    <a:pt x="3790" y="6163"/>
                    <a:pt x="3881" y="6072"/>
                  </a:cubicBezTo>
                  <a:cubicBezTo>
                    <a:pt x="4817" y="5318"/>
                    <a:pt x="5502" y="4109"/>
                    <a:pt x="6597" y="3447"/>
                  </a:cubicBezTo>
                  <a:cubicBezTo>
                    <a:pt x="7305" y="2990"/>
                    <a:pt x="8149" y="2853"/>
                    <a:pt x="9017" y="2625"/>
                  </a:cubicBezTo>
                  <a:cubicBezTo>
                    <a:pt x="9040" y="2602"/>
                    <a:pt x="9040" y="2557"/>
                    <a:pt x="9062" y="2534"/>
                  </a:cubicBezTo>
                  <a:cubicBezTo>
                    <a:pt x="9496" y="1826"/>
                    <a:pt x="10204" y="1301"/>
                    <a:pt x="10888" y="731"/>
                  </a:cubicBezTo>
                  <a:lnTo>
                    <a:pt x="10866" y="685"/>
                  </a:lnTo>
                  <a:lnTo>
                    <a:pt x="108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550;p72">
              <a:extLst>
                <a:ext uri="{FF2B5EF4-FFF2-40B4-BE49-F238E27FC236}">
                  <a16:creationId xmlns:a16="http://schemas.microsoft.com/office/drawing/2014/main" id="{FF10A69E-5C97-78DD-9C4C-45CCB3556F7D}"/>
                </a:ext>
              </a:extLst>
            </p:cNvPr>
            <p:cNvSpPr/>
            <p:nvPr/>
          </p:nvSpPr>
          <p:spPr>
            <a:xfrm>
              <a:off x="6492250" y="1827500"/>
              <a:ext cx="113000" cy="66225"/>
            </a:xfrm>
            <a:custGeom>
              <a:avLst/>
              <a:gdLst/>
              <a:ahLst/>
              <a:cxnLst/>
              <a:rect l="l" t="t" r="r" b="b"/>
              <a:pathLst>
                <a:path w="4520" h="2649" extrusionOk="0">
                  <a:moveTo>
                    <a:pt x="2808" y="0"/>
                  </a:moveTo>
                  <a:cubicBezTo>
                    <a:pt x="1324" y="0"/>
                    <a:pt x="92" y="1165"/>
                    <a:pt x="0" y="2648"/>
                  </a:cubicBezTo>
                  <a:lnTo>
                    <a:pt x="0" y="2648"/>
                  </a:lnTo>
                  <a:cubicBezTo>
                    <a:pt x="320" y="2580"/>
                    <a:pt x="639" y="2466"/>
                    <a:pt x="936" y="2351"/>
                  </a:cubicBezTo>
                  <a:cubicBezTo>
                    <a:pt x="2123" y="1872"/>
                    <a:pt x="3105" y="913"/>
                    <a:pt x="4314" y="617"/>
                  </a:cubicBezTo>
                  <a:cubicBezTo>
                    <a:pt x="4406" y="617"/>
                    <a:pt x="4451" y="571"/>
                    <a:pt x="4520" y="571"/>
                  </a:cubicBezTo>
                  <a:cubicBezTo>
                    <a:pt x="4063" y="229"/>
                    <a:pt x="3447" y="0"/>
                    <a:pt x="2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551;p72">
              <a:extLst>
                <a:ext uri="{FF2B5EF4-FFF2-40B4-BE49-F238E27FC236}">
                  <a16:creationId xmlns:a16="http://schemas.microsoft.com/office/drawing/2014/main" id="{292337F8-F710-F2E2-5EE0-B03F360D561E}"/>
                </a:ext>
              </a:extLst>
            </p:cNvPr>
            <p:cNvSpPr/>
            <p:nvPr/>
          </p:nvSpPr>
          <p:spPr>
            <a:xfrm>
              <a:off x="6427200" y="2038050"/>
              <a:ext cx="135825" cy="94200"/>
            </a:xfrm>
            <a:custGeom>
              <a:avLst/>
              <a:gdLst/>
              <a:ahLst/>
              <a:cxnLst/>
              <a:rect l="l" t="t" r="r" b="b"/>
              <a:pathLst>
                <a:path w="5433" h="3768" extrusionOk="0">
                  <a:moveTo>
                    <a:pt x="5433" y="1"/>
                  </a:moveTo>
                  <a:lnTo>
                    <a:pt x="5433" y="1"/>
                  </a:lnTo>
                  <a:cubicBezTo>
                    <a:pt x="4565" y="206"/>
                    <a:pt x="3721" y="366"/>
                    <a:pt x="2968" y="823"/>
                  </a:cubicBezTo>
                  <a:cubicBezTo>
                    <a:pt x="1895" y="1462"/>
                    <a:pt x="1210" y="2649"/>
                    <a:pt x="274" y="3448"/>
                  </a:cubicBezTo>
                  <a:cubicBezTo>
                    <a:pt x="183" y="3539"/>
                    <a:pt x="92" y="3630"/>
                    <a:pt x="0" y="3676"/>
                  </a:cubicBezTo>
                  <a:lnTo>
                    <a:pt x="46" y="3767"/>
                  </a:lnTo>
                  <a:cubicBezTo>
                    <a:pt x="1552" y="3402"/>
                    <a:pt x="3127" y="2968"/>
                    <a:pt x="4748" y="2420"/>
                  </a:cubicBezTo>
                  <a:cubicBezTo>
                    <a:pt x="4885" y="1599"/>
                    <a:pt x="5022" y="754"/>
                    <a:pt x="5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552;p72">
              <a:extLst>
                <a:ext uri="{FF2B5EF4-FFF2-40B4-BE49-F238E27FC236}">
                  <a16:creationId xmlns:a16="http://schemas.microsoft.com/office/drawing/2014/main" id="{08E441E0-DE1F-0022-2FBD-86426A2A090C}"/>
                </a:ext>
              </a:extLst>
            </p:cNvPr>
            <p:cNvSpPr/>
            <p:nvPr/>
          </p:nvSpPr>
          <p:spPr>
            <a:xfrm>
              <a:off x="6156975" y="2520250"/>
              <a:ext cx="414050" cy="494275"/>
            </a:xfrm>
            <a:custGeom>
              <a:avLst/>
              <a:gdLst/>
              <a:ahLst/>
              <a:cxnLst/>
              <a:rect l="l" t="t" r="r" b="b"/>
              <a:pathLst>
                <a:path w="16562" h="19771" extrusionOk="0">
                  <a:moveTo>
                    <a:pt x="9531" y="0"/>
                  </a:moveTo>
                  <a:cubicBezTo>
                    <a:pt x="7226" y="3378"/>
                    <a:pt x="3140" y="10751"/>
                    <a:pt x="1542" y="14038"/>
                  </a:cubicBezTo>
                  <a:cubicBezTo>
                    <a:pt x="0" y="17189"/>
                    <a:pt x="712" y="19771"/>
                    <a:pt x="7424" y="19771"/>
                  </a:cubicBezTo>
                  <a:cubicBezTo>
                    <a:pt x="7568" y="19771"/>
                    <a:pt x="7715" y="19769"/>
                    <a:pt x="7865" y="19767"/>
                  </a:cubicBezTo>
                  <a:cubicBezTo>
                    <a:pt x="10307" y="18740"/>
                    <a:pt x="11380" y="15065"/>
                    <a:pt x="9919" y="13924"/>
                  </a:cubicBezTo>
                  <a:lnTo>
                    <a:pt x="9919" y="13924"/>
                  </a:lnTo>
                  <a:cubicBezTo>
                    <a:pt x="9782" y="13947"/>
                    <a:pt x="9714" y="13947"/>
                    <a:pt x="9714" y="13947"/>
                  </a:cubicBezTo>
                  <a:cubicBezTo>
                    <a:pt x="12498" y="8902"/>
                    <a:pt x="16561" y="1940"/>
                    <a:pt x="16538" y="1918"/>
                  </a:cubicBezTo>
                  <a:cubicBezTo>
                    <a:pt x="14028" y="1826"/>
                    <a:pt x="11699" y="1142"/>
                    <a:pt x="9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553;p72">
              <a:extLst>
                <a:ext uri="{FF2B5EF4-FFF2-40B4-BE49-F238E27FC236}">
                  <a16:creationId xmlns:a16="http://schemas.microsoft.com/office/drawing/2014/main" id="{2C75C738-FA73-4C74-0450-24F4C12763A0}"/>
                </a:ext>
              </a:extLst>
            </p:cNvPr>
            <p:cNvSpPr/>
            <p:nvPr/>
          </p:nvSpPr>
          <p:spPr>
            <a:xfrm>
              <a:off x="6388400" y="2520825"/>
              <a:ext cx="182625" cy="94175"/>
            </a:xfrm>
            <a:custGeom>
              <a:avLst/>
              <a:gdLst/>
              <a:ahLst/>
              <a:cxnLst/>
              <a:rect l="l" t="t" r="r" b="b"/>
              <a:pathLst>
                <a:path w="7305" h="3767" extrusionOk="0">
                  <a:moveTo>
                    <a:pt x="274" y="0"/>
                  </a:moveTo>
                  <a:cubicBezTo>
                    <a:pt x="183" y="114"/>
                    <a:pt x="69" y="274"/>
                    <a:pt x="0" y="411"/>
                  </a:cubicBezTo>
                  <a:cubicBezTo>
                    <a:pt x="959" y="1210"/>
                    <a:pt x="1986" y="1917"/>
                    <a:pt x="3082" y="2488"/>
                  </a:cubicBezTo>
                  <a:cubicBezTo>
                    <a:pt x="4063" y="3036"/>
                    <a:pt x="5136" y="3470"/>
                    <a:pt x="6209" y="3766"/>
                  </a:cubicBezTo>
                  <a:cubicBezTo>
                    <a:pt x="6871" y="2625"/>
                    <a:pt x="7304" y="1917"/>
                    <a:pt x="7304" y="1917"/>
                  </a:cubicBezTo>
                  <a:cubicBezTo>
                    <a:pt x="4793" y="1826"/>
                    <a:pt x="2442" y="1141"/>
                    <a:pt x="274" y="0"/>
                  </a:cubicBezTo>
                  <a:close/>
                </a:path>
              </a:pathLst>
            </a:custGeom>
            <a:solidFill>
              <a:srgbClr val="272727">
                <a:alpha val="5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554;p72">
              <a:extLst>
                <a:ext uri="{FF2B5EF4-FFF2-40B4-BE49-F238E27FC236}">
                  <a16:creationId xmlns:a16="http://schemas.microsoft.com/office/drawing/2014/main" id="{BD9AA7F7-D0E6-8334-3CA8-12CC60B473E1}"/>
                </a:ext>
              </a:extLst>
            </p:cNvPr>
            <p:cNvSpPr/>
            <p:nvPr/>
          </p:nvSpPr>
          <p:spPr>
            <a:xfrm>
              <a:off x="6354150" y="2864325"/>
              <a:ext cx="169500" cy="149550"/>
            </a:xfrm>
            <a:custGeom>
              <a:avLst/>
              <a:gdLst/>
              <a:ahLst/>
              <a:cxnLst/>
              <a:rect l="l" t="t" r="r" b="b"/>
              <a:pathLst>
                <a:path w="6780" h="5982" extrusionOk="0">
                  <a:moveTo>
                    <a:pt x="5296" y="1"/>
                  </a:moveTo>
                  <a:cubicBezTo>
                    <a:pt x="4053" y="62"/>
                    <a:pt x="2845" y="141"/>
                    <a:pt x="2244" y="141"/>
                  </a:cubicBezTo>
                  <a:cubicBezTo>
                    <a:pt x="2172" y="141"/>
                    <a:pt x="2109" y="140"/>
                    <a:pt x="2055" y="138"/>
                  </a:cubicBezTo>
                  <a:lnTo>
                    <a:pt x="2055" y="138"/>
                  </a:lnTo>
                  <a:cubicBezTo>
                    <a:pt x="3493" y="1279"/>
                    <a:pt x="2397" y="4954"/>
                    <a:pt x="1" y="5981"/>
                  </a:cubicBezTo>
                  <a:lnTo>
                    <a:pt x="366" y="5981"/>
                  </a:lnTo>
                  <a:cubicBezTo>
                    <a:pt x="1416" y="5958"/>
                    <a:pt x="2397" y="5890"/>
                    <a:pt x="3242" y="5844"/>
                  </a:cubicBezTo>
                  <a:cubicBezTo>
                    <a:pt x="5661" y="4817"/>
                    <a:pt x="6780" y="1142"/>
                    <a:pt x="52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555;p72">
              <a:extLst>
                <a:ext uri="{FF2B5EF4-FFF2-40B4-BE49-F238E27FC236}">
                  <a16:creationId xmlns:a16="http://schemas.microsoft.com/office/drawing/2014/main" id="{42F16236-8FAA-CFA3-8FE2-E67A55977CCF}"/>
                </a:ext>
              </a:extLst>
            </p:cNvPr>
            <p:cNvSpPr/>
            <p:nvPr/>
          </p:nvSpPr>
          <p:spPr>
            <a:xfrm>
              <a:off x="6081950" y="1723675"/>
              <a:ext cx="313325" cy="413125"/>
            </a:xfrm>
            <a:custGeom>
              <a:avLst/>
              <a:gdLst/>
              <a:ahLst/>
              <a:cxnLst/>
              <a:rect l="l" t="t" r="r" b="b"/>
              <a:pathLst>
                <a:path w="12533" h="16525" extrusionOk="0">
                  <a:moveTo>
                    <a:pt x="5837" y="0"/>
                  </a:moveTo>
                  <a:cubicBezTo>
                    <a:pt x="4833" y="0"/>
                    <a:pt x="3891" y="257"/>
                    <a:pt x="3082" y="798"/>
                  </a:cubicBezTo>
                  <a:cubicBezTo>
                    <a:pt x="229" y="2716"/>
                    <a:pt x="1" y="7509"/>
                    <a:pt x="2466" y="11891"/>
                  </a:cubicBezTo>
                  <a:cubicBezTo>
                    <a:pt x="2580" y="12097"/>
                    <a:pt x="2717" y="12325"/>
                    <a:pt x="2854" y="12553"/>
                  </a:cubicBezTo>
                  <a:cubicBezTo>
                    <a:pt x="2945" y="12690"/>
                    <a:pt x="3037" y="12804"/>
                    <a:pt x="3128" y="12941"/>
                  </a:cubicBezTo>
                  <a:cubicBezTo>
                    <a:pt x="4110" y="14402"/>
                    <a:pt x="5251" y="15612"/>
                    <a:pt x="6483" y="16525"/>
                  </a:cubicBezTo>
                  <a:cubicBezTo>
                    <a:pt x="6552" y="16365"/>
                    <a:pt x="6597" y="16251"/>
                    <a:pt x="6666" y="16114"/>
                  </a:cubicBezTo>
                  <a:cubicBezTo>
                    <a:pt x="6849" y="15612"/>
                    <a:pt x="7031" y="14995"/>
                    <a:pt x="7191" y="14425"/>
                  </a:cubicBezTo>
                  <a:cubicBezTo>
                    <a:pt x="6346" y="14060"/>
                    <a:pt x="5570" y="13443"/>
                    <a:pt x="5000" y="12599"/>
                  </a:cubicBezTo>
                  <a:cubicBezTo>
                    <a:pt x="3470" y="10316"/>
                    <a:pt x="4087" y="7212"/>
                    <a:pt x="6369" y="5706"/>
                  </a:cubicBezTo>
                  <a:cubicBezTo>
                    <a:pt x="7215" y="5127"/>
                    <a:pt x="8175" y="4852"/>
                    <a:pt x="9125" y="4852"/>
                  </a:cubicBezTo>
                  <a:cubicBezTo>
                    <a:pt x="10122" y="4852"/>
                    <a:pt x="11108" y="5155"/>
                    <a:pt x="11939" y="5728"/>
                  </a:cubicBezTo>
                  <a:cubicBezTo>
                    <a:pt x="12076" y="5523"/>
                    <a:pt x="12213" y="5363"/>
                    <a:pt x="12418" y="5249"/>
                  </a:cubicBezTo>
                  <a:cubicBezTo>
                    <a:pt x="12281" y="4998"/>
                    <a:pt x="12190" y="4678"/>
                    <a:pt x="12190" y="4359"/>
                  </a:cubicBezTo>
                  <a:cubicBezTo>
                    <a:pt x="12190" y="4085"/>
                    <a:pt x="12281" y="3765"/>
                    <a:pt x="12418" y="3469"/>
                  </a:cubicBezTo>
                  <a:cubicBezTo>
                    <a:pt x="12441" y="3400"/>
                    <a:pt x="12509" y="3332"/>
                    <a:pt x="12532" y="3286"/>
                  </a:cubicBezTo>
                  <a:cubicBezTo>
                    <a:pt x="10472" y="1195"/>
                    <a:pt x="8008" y="0"/>
                    <a:pt x="5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556;p72">
              <a:extLst>
                <a:ext uri="{FF2B5EF4-FFF2-40B4-BE49-F238E27FC236}">
                  <a16:creationId xmlns:a16="http://schemas.microsoft.com/office/drawing/2014/main" id="{165D30C8-110B-F840-33F4-A017E8906E1E}"/>
                </a:ext>
              </a:extLst>
            </p:cNvPr>
            <p:cNvSpPr/>
            <p:nvPr/>
          </p:nvSpPr>
          <p:spPr>
            <a:xfrm>
              <a:off x="6167550" y="1845175"/>
              <a:ext cx="222575" cy="239125"/>
            </a:xfrm>
            <a:custGeom>
              <a:avLst/>
              <a:gdLst/>
              <a:ahLst/>
              <a:cxnLst/>
              <a:rect l="l" t="t" r="r" b="b"/>
              <a:pathLst>
                <a:path w="8903" h="9565" extrusionOk="0">
                  <a:moveTo>
                    <a:pt x="5680" y="1"/>
                  </a:moveTo>
                  <a:cubicBezTo>
                    <a:pt x="4732" y="1"/>
                    <a:pt x="3772" y="275"/>
                    <a:pt x="2922" y="846"/>
                  </a:cubicBezTo>
                  <a:cubicBezTo>
                    <a:pt x="640" y="2375"/>
                    <a:pt x="1" y="5456"/>
                    <a:pt x="1553" y="7739"/>
                  </a:cubicBezTo>
                  <a:cubicBezTo>
                    <a:pt x="2124" y="8606"/>
                    <a:pt x="2900" y="9200"/>
                    <a:pt x="3744" y="9565"/>
                  </a:cubicBezTo>
                  <a:cubicBezTo>
                    <a:pt x="3972" y="8949"/>
                    <a:pt x="4201" y="8309"/>
                    <a:pt x="4634" y="7784"/>
                  </a:cubicBezTo>
                  <a:cubicBezTo>
                    <a:pt x="5365" y="6826"/>
                    <a:pt x="6689" y="6324"/>
                    <a:pt x="7647" y="5502"/>
                  </a:cubicBezTo>
                  <a:cubicBezTo>
                    <a:pt x="7990" y="5182"/>
                    <a:pt x="8332" y="4794"/>
                    <a:pt x="8652" y="4429"/>
                  </a:cubicBezTo>
                  <a:cubicBezTo>
                    <a:pt x="8674" y="4132"/>
                    <a:pt x="8766" y="3813"/>
                    <a:pt x="8903" y="3562"/>
                  </a:cubicBezTo>
                  <a:cubicBezTo>
                    <a:pt x="8446" y="3174"/>
                    <a:pt x="8149" y="2603"/>
                    <a:pt x="8149" y="1987"/>
                  </a:cubicBezTo>
                  <a:lnTo>
                    <a:pt x="8149" y="1941"/>
                  </a:lnTo>
                  <a:cubicBezTo>
                    <a:pt x="8149" y="1644"/>
                    <a:pt x="8218" y="1325"/>
                    <a:pt x="8355" y="1074"/>
                  </a:cubicBezTo>
                  <a:cubicBezTo>
                    <a:pt x="8400" y="983"/>
                    <a:pt x="8423" y="937"/>
                    <a:pt x="8469" y="868"/>
                  </a:cubicBezTo>
                  <a:cubicBezTo>
                    <a:pt x="7642" y="298"/>
                    <a:pt x="6668" y="1"/>
                    <a:pt x="5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557;p72">
              <a:extLst>
                <a:ext uri="{FF2B5EF4-FFF2-40B4-BE49-F238E27FC236}">
                  <a16:creationId xmlns:a16="http://schemas.microsoft.com/office/drawing/2014/main" id="{7582013B-FA2B-BAAA-A937-923F7AA5ECFD}"/>
                </a:ext>
              </a:extLst>
            </p:cNvPr>
            <p:cNvSpPr/>
            <p:nvPr/>
          </p:nvSpPr>
          <p:spPr>
            <a:xfrm>
              <a:off x="6220675" y="1927950"/>
              <a:ext cx="41700" cy="85600"/>
            </a:xfrm>
            <a:custGeom>
              <a:avLst/>
              <a:gdLst/>
              <a:ahLst/>
              <a:cxnLst/>
              <a:rect l="l" t="t" r="r" b="b"/>
              <a:pathLst>
                <a:path w="1668" h="3424" extrusionOk="0">
                  <a:moveTo>
                    <a:pt x="845" y="0"/>
                  </a:moveTo>
                  <a:cubicBezTo>
                    <a:pt x="389" y="0"/>
                    <a:pt x="1" y="776"/>
                    <a:pt x="1" y="1712"/>
                  </a:cubicBezTo>
                  <a:cubicBezTo>
                    <a:pt x="1" y="2648"/>
                    <a:pt x="389" y="3424"/>
                    <a:pt x="845" y="3424"/>
                  </a:cubicBezTo>
                  <a:cubicBezTo>
                    <a:pt x="1302" y="3424"/>
                    <a:pt x="1667" y="2648"/>
                    <a:pt x="1667" y="1712"/>
                  </a:cubicBezTo>
                  <a:cubicBezTo>
                    <a:pt x="1667" y="776"/>
                    <a:pt x="1302" y="0"/>
                    <a:pt x="845" y="0"/>
                  </a:cubicBezTo>
                  <a:close/>
                </a:path>
              </a:pathLst>
            </a:custGeom>
            <a:solidFill>
              <a:srgbClr val="FFFFFF">
                <a:alpha val="6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558;p72">
              <a:extLst>
                <a:ext uri="{FF2B5EF4-FFF2-40B4-BE49-F238E27FC236}">
                  <a16:creationId xmlns:a16="http://schemas.microsoft.com/office/drawing/2014/main" id="{D1E64187-79AE-C071-71AD-64DED5932E92}"/>
                </a:ext>
              </a:extLst>
            </p:cNvPr>
            <p:cNvSpPr/>
            <p:nvPr/>
          </p:nvSpPr>
          <p:spPr>
            <a:xfrm>
              <a:off x="6243450" y="1894275"/>
              <a:ext cx="29700" cy="23975"/>
            </a:xfrm>
            <a:custGeom>
              <a:avLst/>
              <a:gdLst/>
              <a:ahLst/>
              <a:cxnLst/>
              <a:rect l="l" t="t" r="r" b="b"/>
              <a:pathLst>
                <a:path w="1188" h="959" extrusionOk="0">
                  <a:moveTo>
                    <a:pt x="594" y="0"/>
                  </a:moveTo>
                  <a:cubicBezTo>
                    <a:pt x="274" y="0"/>
                    <a:pt x="1" y="205"/>
                    <a:pt x="1" y="479"/>
                  </a:cubicBezTo>
                  <a:cubicBezTo>
                    <a:pt x="1" y="730"/>
                    <a:pt x="274" y="959"/>
                    <a:pt x="594" y="959"/>
                  </a:cubicBezTo>
                  <a:cubicBezTo>
                    <a:pt x="914" y="959"/>
                    <a:pt x="1187" y="730"/>
                    <a:pt x="1187" y="479"/>
                  </a:cubicBezTo>
                  <a:cubicBezTo>
                    <a:pt x="1187" y="205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FFFFF">
                <a:alpha val="6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559;p72">
              <a:extLst>
                <a:ext uri="{FF2B5EF4-FFF2-40B4-BE49-F238E27FC236}">
                  <a16:creationId xmlns:a16="http://schemas.microsoft.com/office/drawing/2014/main" id="{74D48794-2832-98BD-409C-F3A812C28A06}"/>
                </a:ext>
              </a:extLst>
            </p:cNvPr>
            <p:cNvSpPr/>
            <p:nvPr/>
          </p:nvSpPr>
          <p:spPr>
            <a:xfrm>
              <a:off x="6085375" y="1737350"/>
              <a:ext cx="951275" cy="466800"/>
            </a:xfrm>
            <a:custGeom>
              <a:avLst/>
              <a:gdLst/>
              <a:ahLst/>
              <a:cxnLst/>
              <a:rect l="l" t="t" r="r" b="b"/>
              <a:pathLst>
                <a:path w="38051" h="18672" fill="none" extrusionOk="0">
                  <a:moveTo>
                    <a:pt x="30267" y="137"/>
                  </a:moveTo>
                  <a:cubicBezTo>
                    <a:pt x="33851" y="0"/>
                    <a:pt x="36339" y="685"/>
                    <a:pt x="36909" y="2214"/>
                  </a:cubicBezTo>
                  <a:cubicBezTo>
                    <a:pt x="38051" y="5364"/>
                    <a:pt x="30838" y="10888"/>
                    <a:pt x="20749" y="14563"/>
                  </a:cubicBezTo>
                  <a:cubicBezTo>
                    <a:pt x="10683" y="18260"/>
                    <a:pt x="1599" y="18671"/>
                    <a:pt x="435" y="15521"/>
                  </a:cubicBezTo>
                  <a:cubicBezTo>
                    <a:pt x="1" y="14380"/>
                    <a:pt x="686" y="12942"/>
                    <a:pt x="2215" y="113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560;p72">
              <a:extLst>
                <a:ext uri="{FF2B5EF4-FFF2-40B4-BE49-F238E27FC236}">
                  <a16:creationId xmlns:a16="http://schemas.microsoft.com/office/drawing/2014/main" id="{E23FB87D-4702-B80C-AA05-6060C562B327}"/>
                </a:ext>
              </a:extLst>
            </p:cNvPr>
            <p:cNvSpPr/>
            <p:nvPr/>
          </p:nvSpPr>
          <p:spPr>
            <a:xfrm>
              <a:off x="6694825" y="1746475"/>
              <a:ext cx="80475" cy="13725"/>
            </a:xfrm>
            <a:custGeom>
              <a:avLst/>
              <a:gdLst/>
              <a:ahLst/>
              <a:cxnLst/>
              <a:rect l="l" t="t" r="r" b="b"/>
              <a:pathLst>
                <a:path w="3219" h="549" fill="none" extrusionOk="0">
                  <a:moveTo>
                    <a:pt x="0" y="548"/>
                  </a:moveTo>
                  <a:cubicBezTo>
                    <a:pt x="1119" y="320"/>
                    <a:pt x="2192" y="114"/>
                    <a:pt x="3219" y="0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561;p72">
              <a:extLst>
                <a:ext uri="{FF2B5EF4-FFF2-40B4-BE49-F238E27FC236}">
                  <a16:creationId xmlns:a16="http://schemas.microsoft.com/office/drawing/2014/main" id="{42FD5FF4-6164-4D58-C781-3390A310C4F9}"/>
                </a:ext>
              </a:extLst>
            </p:cNvPr>
            <p:cNvSpPr/>
            <p:nvPr/>
          </p:nvSpPr>
          <p:spPr>
            <a:xfrm>
              <a:off x="6111625" y="1755600"/>
              <a:ext cx="898775" cy="428000"/>
            </a:xfrm>
            <a:custGeom>
              <a:avLst/>
              <a:gdLst/>
              <a:ahLst/>
              <a:cxnLst/>
              <a:rect l="l" t="t" r="r" b="b"/>
              <a:pathLst>
                <a:path w="35951" h="17120" fill="none" extrusionOk="0">
                  <a:moveTo>
                    <a:pt x="28989" y="206"/>
                  </a:moveTo>
                  <a:cubicBezTo>
                    <a:pt x="32253" y="1"/>
                    <a:pt x="34490" y="525"/>
                    <a:pt x="34969" y="1804"/>
                  </a:cubicBezTo>
                  <a:cubicBezTo>
                    <a:pt x="35951" y="4474"/>
                    <a:pt x="28989" y="9496"/>
                    <a:pt x="19425" y="12988"/>
                  </a:cubicBezTo>
                  <a:cubicBezTo>
                    <a:pt x="9839" y="16503"/>
                    <a:pt x="1279" y="17119"/>
                    <a:pt x="298" y="14449"/>
                  </a:cubicBezTo>
                  <a:cubicBezTo>
                    <a:pt x="1" y="13582"/>
                    <a:pt x="503" y="12463"/>
                    <a:pt x="1621" y="11276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562;p72">
              <a:extLst>
                <a:ext uri="{FF2B5EF4-FFF2-40B4-BE49-F238E27FC236}">
                  <a16:creationId xmlns:a16="http://schemas.microsoft.com/office/drawing/2014/main" id="{C57ADD22-51F0-E791-B488-31AF9C70364D}"/>
                </a:ext>
              </a:extLst>
            </p:cNvPr>
            <p:cNvSpPr/>
            <p:nvPr/>
          </p:nvSpPr>
          <p:spPr>
            <a:xfrm>
              <a:off x="6703950" y="1767575"/>
              <a:ext cx="66800" cy="12575"/>
            </a:xfrm>
            <a:custGeom>
              <a:avLst/>
              <a:gdLst/>
              <a:ahLst/>
              <a:cxnLst/>
              <a:rect l="l" t="t" r="r" b="b"/>
              <a:pathLst>
                <a:path w="2672" h="503" fill="none" extrusionOk="0">
                  <a:moveTo>
                    <a:pt x="1" y="503"/>
                  </a:moveTo>
                  <a:cubicBezTo>
                    <a:pt x="914" y="298"/>
                    <a:pt x="1827" y="115"/>
                    <a:pt x="2671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563;p72">
              <a:extLst>
                <a:ext uri="{FF2B5EF4-FFF2-40B4-BE49-F238E27FC236}">
                  <a16:creationId xmlns:a16="http://schemas.microsoft.com/office/drawing/2014/main" id="{5303AB27-8DEE-BBB0-8191-5E14ED7B2936}"/>
                </a:ext>
              </a:extLst>
            </p:cNvPr>
            <p:cNvSpPr/>
            <p:nvPr/>
          </p:nvSpPr>
          <p:spPr>
            <a:xfrm>
              <a:off x="6096225" y="1792700"/>
              <a:ext cx="1037425" cy="853675"/>
            </a:xfrm>
            <a:custGeom>
              <a:avLst/>
              <a:gdLst/>
              <a:ahLst/>
              <a:cxnLst/>
              <a:rect l="l" t="t" r="r" b="b"/>
              <a:pathLst>
                <a:path w="41497" h="34147" fill="none" extrusionOk="0">
                  <a:moveTo>
                    <a:pt x="1" y="13307"/>
                  </a:moveTo>
                  <a:cubicBezTo>
                    <a:pt x="5068" y="27117"/>
                    <a:pt x="14495" y="34147"/>
                    <a:pt x="26661" y="29741"/>
                  </a:cubicBezTo>
                  <a:cubicBezTo>
                    <a:pt x="38804" y="25290"/>
                    <a:pt x="41497" y="13809"/>
                    <a:pt x="36475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564;p72">
              <a:extLst>
                <a:ext uri="{FF2B5EF4-FFF2-40B4-BE49-F238E27FC236}">
                  <a16:creationId xmlns:a16="http://schemas.microsoft.com/office/drawing/2014/main" id="{068AE452-D4D8-C849-5D2A-6266ACF4E1E7}"/>
                </a:ext>
              </a:extLst>
            </p:cNvPr>
            <p:cNvSpPr/>
            <p:nvPr/>
          </p:nvSpPr>
          <p:spPr>
            <a:xfrm>
              <a:off x="6140725" y="1901675"/>
              <a:ext cx="899925" cy="366375"/>
            </a:xfrm>
            <a:custGeom>
              <a:avLst/>
              <a:gdLst/>
              <a:ahLst/>
              <a:cxnLst/>
              <a:rect l="l" t="t" r="r" b="b"/>
              <a:pathLst>
                <a:path w="35997" h="14655" fill="none" extrusionOk="0">
                  <a:moveTo>
                    <a:pt x="1" y="13125"/>
                  </a:moveTo>
                  <a:cubicBezTo>
                    <a:pt x="3288" y="14655"/>
                    <a:pt x="11071" y="13787"/>
                    <a:pt x="19517" y="10706"/>
                  </a:cubicBezTo>
                  <a:cubicBezTo>
                    <a:pt x="27962" y="7624"/>
                    <a:pt x="34490" y="3265"/>
                    <a:pt x="35996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565;p72">
              <a:extLst>
                <a:ext uri="{FF2B5EF4-FFF2-40B4-BE49-F238E27FC236}">
                  <a16:creationId xmlns:a16="http://schemas.microsoft.com/office/drawing/2014/main" id="{A29A4761-74CC-60FB-4C4D-9EEAD45D0F87}"/>
                </a:ext>
              </a:extLst>
            </p:cNvPr>
            <p:cNvSpPr/>
            <p:nvPr/>
          </p:nvSpPr>
          <p:spPr>
            <a:xfrm>
              <a:off x="6678275" y="1833200"/>
              <a:ext cx="75350" cy="9725"/>
            </a:xfrm>
            <a:custGeom>
              <a:avLst/>
              <a:gdLst/>
              <a:ahLst/>
              <a:cxnLst/>
              <a:rect l="l" t="t" r="r" b="b"/>
              <a:pathLst>
                <a:path w="3014" h="389" fill="none" extrusionOk="0">
                  <a:moveTo>
                    <a:pt x="0" y="389"/>
                  </a:moveTo>
                  <a:lnTo>
                    <a:pt x="662" y="389"/>
                  </a:lnTo>
                  <a:cubicBezTo>
                    <a:pt x="1461" y="320"/>
                    <a:pt x="2237" y="115"/>
                    <a:pt x="3013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566;p72">
              <a:extLst>
                <a:ext uri="{FF2B5EF4-FFF2-40B4-BE49-F238E27FC236}">
                  <a16:creationId xmlns:a16="http://schemas.microsoft.com/office/drawing/2014/main" id="{AC95E3AD-CB98-3951-A061-26DF6955B283}"/>
                </a:ext>
              </a:extLst>
            </p:cNvPr>
            <p:cNvSpPr/>
            <p:nvPr/>
          </p:nvSpPr>
          <p:spPr>
            <a:xfrm>
              <a:off x="6232600" y="1840050"/>
              <a:ext cx="386925" cy="318450"/>
            </a:xfrm>
            <a:custGeom>
              <a:avLst/>
              <a:gdLst/>
              <a:ahLst/>
              <a:cxnLst/>
              <a:rect l="l" t="t" r="r" b="b"/>
              <a:pathLst>
                <a:path w="15477" h="12738" fill="none" extrusionOk="0">
                  <a:moveTo>
                    <a:pt x="1" y="12737"/>
                  </a:moveTo>
                  <a:cubicBezTo>
                    <a:pt x="206" y="12326"/>
                    <a:pt x="435" y="11893"/>
                    <a:pt x="640" y="11459"/>
                  </a:cubicBezTo>
                  <a:cubicBezTo>
                    <a:pt x="1096" y="10340"/>
                    <a:pt x="1256" y="8971"/>
                    <a:pt x="2055" y="7989"/>
                  </a:cubicBezTo>
                  <a:cubicBezTo>
                    <a:pt x="2808" y="7031"/>
                    <a:pt x="4087" y="6529"/>
                    <a:pt x="5091" y="5707"/>
                  </a:cubicBezTo>
                  <a:cubicBezTo>
                    <a:pt x="6027" y="4908"/>
                    <a:pt x="6711" y="3698"/>
                    <a:pt x="7784" y="3036"/>
                  </a:cubicBezTo>
                  <a:cubicBezTo>
                    <a:pt x="8857" y="2420"/>
                    <a:pt x="10249" y="2329"/>
                    <a:pt x="11391" y="1849"/>
                  </a:cubicBezTo>
                  <a:cubicBezTo>
                    <a:pt x="12555" y="1370"/>
                    <a:pt x="13559" y="411"/>
                    <a:pt x="14746" y="115"/>
                  </a:cubicBezTo>
                  <a:cubicBezTo>
                    <a:pt x="14974" y="46"/>
                    <a:pt x="15203" y="23"/>
                    <a:pt x="15476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567;p72">
              <a:extLst>
                <a:ext uri="{FF2B5EF4-FFF2-40B4-BE49-F238E27FC236}">
                  <a16:creationId xmlns:a16="http://schemas.microsoft.com/office/drawing/2014/main" id="{213A056C-8500-9BDB-E0C9-FAEFCE7771C6}"/>
                </a:ext>
              </a:extLst>
            </p:cNvPr>
            <p:cNvSpPr/>
            <p:nvPr/>
          </p:nvSpPr>
          <p:spPr>
            <a:xfrm>
              <a:off x="6268550" y="1878850"/>
              <a:ext cx="346975" cy="278500"/>
            </a:xfrm>
            <a:custGeom>
              <a:avLst/>
              <a:gdLst/>
              <a:ahLst/>
              <a:cxnLst/>
              <a:rect l="l" t="t" r="r" b="b"/>
              <a:pathLst>
                <a:path w="13879" h="11140" fill="none" extrusionOk="0">
                  <a:moveTo>
                    <a:pt x="1" y="11139"/>
                  </a:moveTo>
                  <a:cubicBezTo>
                    <a:pt x="389" y="10044"/>
                    <a:pt x="594" y="8788"/>
                    <a:pt x="1325" y="7830"/>
                  </a:cubicBezTo>
                  <a:cubicBezTo>
                    <a:pt x="2078" y="6871"/>
                    <a:pt x="3356" y="6369"/>
                    <a:pt x="4360" y="5547"/>
                  </a:cubicBezTo>
                  <a:cubicBezTo>
                    <a:pt x="5296" y="4748"/>
                    <a:pt x="5981" y="3539"/>
                    <a:pt x="7077" y="2900"/>
                  </a:cubicBezTo>
                  <a:cubicBezTo>
                    <a:pt x="8127" y="2260"/>
                    <a:pt x="9496" y="2169"/>
                    <a:pt x="10660" y="1690"/>
                  </a:cubicBezTo>
                  <a:cubicBezTo>
                    <a:pt x="11779" y="1233"/>
                    <a:pt x="12737" y="343"/>
                    <a:pt x="13879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568;p72">
              <a:extLst>
                <a:ext uri="{FF2B5EF4-FFF2-40B4-BE49-F238E27FC236}">
                  <a16:creationId xmlns:a16="http://schemas.microsoft.com/office/drawing/2014/main" id="{30A8FF69-240B-9602-2D53-160000D4C04C}"/>
                </a:ext>
              </a:extLst>
            </p:cNvPr>
            <p:cNvSpPr/>
            <p:nvPr/>
          </p:nvSpPr>
          <p:spPr>
            <a:xfrm>
              <a:off x="6299950" y="1924500"/>
              <a:ext cx="313875" cy="230575"/>
            </a:xfrm>
            <a:custGeom>
              <a:avLst/>
              <a:gdLst/>
              <a:ahLst/>
              <a:cxnLst/>
              <a:rect l="l" t="t" r="r" b="b"/>
              <a:pathLst>
                <a:path w="12555" h="9223" fill="none" extrusionOk="0">
                  <a:moveTo>
                    <a:pt x="0" y="9222"/>
                  </a:moveTo>
                  <a:cubicBezTo>
                    <a:pt x="183" y="8606"/>
                    <a:pt x="457" y="7967"/>
                    <a:pt x="845" y="7465"/>
                  </a:cubicBezTo>
                  <a:cubicBezTo>
                    <a:pt x="1598" y="6506"/>
                    <a:pt x="2876" y="6004"/>
                    <a:pt x="3881" y="5182"/>
                  </a:cubicBezTo>
                  <a:cubicBezTo>
                    <a:pt x="4816" y="4383"/>
                    <a:pt x="5501" y="3173"/>
                    <a:pt x="6574" y="2512"/>
                  </a:cubicBezTo>
                  <a:cubicBezTo>
                    <a:pt x="7647" y="1895"/>
                    <a:pt x="9039" y="1804"/>
                    <a:pt x="10180" y="1325"/>
                  </a:cubicBezTo>
                  <a:cubicBezTo>
                    <a:pt x="11002" y="982"/>
                    <a:pt x="11755" y="412"/>
                    <a:pt x="12554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569;p72">
              <a:extLst>
                <a:ext uri="{FF2B5EF4-FFF2-40B4-BE49-F238E27FC236}">
                  <a16:creationId xmlns:a16="http://schemas.microsoft.com/office/drawing/2014/main" id="{2DAA24AC-B963-D2D8-FC42-A017393D8EEC}"/>
                </a:ext>
              </a:extLst>
            </p:cNvPr>
            <p:cNvSpPr/>
            <p:nvPr/>
          </p:nvSpPr>
          <p:spPr>
            <a:xfrm>
              <a:off x="6337025" y="1972450"/>
              <a:ext cx="272800" cy="177475"/>
            </a:xfrm>
            <a:custGeom>
              <a:avLst/>
              <a:gdLst/>
              <a:ahLst/>
              <a:cxnLst/>
              <a:rect l="l" t="t" r="r" b="b"/>
              <a:pathLst>
                <a:path w="10912" h="7099" fill="none" extrusionOk="0">
                  <a:moveTo>
                    <a:pt x="1" y="7099"/>
                  </a:moveTo>
                  <a:cubicBezTo>
                    <a:pt x="24" y="7053"/>
                    <a:pt x="69" y="6985"/>
                    <a:pt x="115" y="6962"/>
                  </a:cubicBezTo>
                  <a:cubicBezTo>
                    <a:pt x="845" y="6026"/>
                    <a:pt x="2124" y="5501"/>
                    <a:pt x="3128" y="4679"/>
                  </a:cubicBezTo>
                  <a:cubicBezTo>
                    <a:pt x="4064" y="3880"/>
                    <a:pt x="4749" y="2693"/>
                    <a:pt x="5844" y="2032"/>
                  </a:cubicBezTo>
                  <a:cubicBezTo>
                    <a:pt x="6894" y="1392"/>
                    <a:pt x="8286" y="1301"/>
                    <a:pt x="9428" y="822"/>
                  </a:cubicBezTo>
                  <a:cubicBezTo>
                    <a:pt x="9953" y="594"/>
                    <a:pt x="10432" y="320"/>
                    <a:pt x="10911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570;p72">
              <a:extLst>
                <a:ext uri="{FF2B5EF4-FFF2-40B4-BE49-F238E27FC236}">
                  <a16:creationId xmlns:a16="http://schemas.microsoft.com/office/drawing/2014/main" id="{4AA59154-C7BF-03A8-0725-FE7D9AE4DA8B}"/>
                </a:ext>
              </a:extLst>
            </p:cNvPr>
            <p:cNvSpPr/>
            <p:nvPr/>
          </p:nvSpPr>
          <p:spPr>
            <a:xfrm>
              <a:off x="6948175" y="201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571;p72">
              <a:extLst>
                <a:ext uri="{FF2B5EF4-FFF2-40B4-BE49-F238E27FC236}">
                  <a16:creationId xmlns:a16="http://schemas.microsoft.com/office/drawing/2014/main" id="{288E0309-CA18-8721-FB35-A556B0A422F6}"/>
                </a:ext>
              </a:extLst>
            </p:cNvPr>
            <p:cNvSpPr/>
            <p:nvPr/>
          </p:nvSpPr>
          <p:spPr>
            <a:xfrm>
              <a:off x="6427200" y="2038050"/>
              <a:ext cx="135250" cy="91900"/>
            </a:xfrm>
            <a:custGeom>
              <a:avLst/>
              <a:gdLst/>
              <a:ahLst/>
              <a:cxnLst/>
              <a:rect l="l" t="t" r="r" b="b"/>
              <a:pathLst>
                <a:path w="5410" h="3676" fill="none" extrusionOk="0">
                  <a:moveTo>
                    <a:pt x="0" y="3676"/>
                  </a:moveTo>
                  <a:cubicBezTo>
                    <a:pt x="92" y="3630"/>
                    <a:pt x="183" y="3539"/>
                    <a:pt x="274" y="3493"/>
                  </a:cubicBezTo>
                  <a:cubicBezTo>
                    <a:pt x="1210" y="2694"/>
                    <a:pt x="1895" y="1485"/>
                    <a:pt x="2968" y="823"/>
                  </a:cubicBezTo>
                  <a:cubicBezTo>
                    <a:pt x="3698" y="412"/>
                    <a:pt x="4565" y="229"/>
                    <a:pt x="5410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572;p72">
              <a:extLst>
                <a:ext uri="{FF2B5EF4-FFF2-40B4-BE49-F238E27FC236}">
                  <a16:creationId xmlns:a16="http://schemas.microsoft.com/office/drawing/2014/main" id="{CC5FBCF3-DDAD-2E48-68B5-3B14497D116B}"/>
                </a:ext>
              </a:extLst>
            </p:cNvPr>
            <p:cNvSpPr/>
            <p:nvPr/>
          </p:nvSpPr>
          <p:spPr>
            <a:xfrm>
              <a:off x="6545875" y="1784700"/>
              <a:ext cx="428000" cy="313300"/>
            </a:xfrm>
            <a:custGeom>
              <a:avLst/>
              <a:gdLst/>
              <a:ahLst/>
              <a:cxnLst/>
              <a:rect l="l" t="t" r="r" b="b"/>
              <a:pathLst>
                <a:path w="17120" h="12532" fill="none" extrusionOk="0">
                  <a:moveTo>
                    <a:pt x="1" y="12532"/>
                  </a:moveTo>
                  <a:cubicBezTo>
                    <a:pt x="138" y="11687"/>
                    <a:pt x="275" y="10797"/>
                    <a:pt x="731" y="10044"/>
                  </a:cubicBezTo>
                  <a:cubicBezTo>
                    <a:pt x="1370" y="9017"/>
                    <a:pt x="2603" y="8377"/>
                    <a:pt x="3448" y="7419"/>
                  </a:cubicBezTo>
                  <a:cubicBezTo>
                    <a:pt x="4269" y="6551"/>
                    <a:pt x="4817" y="5250"/>
                    <a:pt x="5821" y="4497"/>
                  </a:cubicBezTo>
                  <a:cubicBezTo>
                    <a:pt x="6780" y="3721"/>
                    <a:pt x="8150" y="3493"/>
                    <a:pt x="9245" y="2854"/>
                  </a:cubicBezTo>
                  <a:cubicBezTo>
                    <a:pt x="10318" y="2237"/>
                    <a:pt x="11208" y="1188"/>
                    <a:pt x="12372" y="754"/>
                  </a:cubicBezTo>
                  <a:cubicBezTo>
                    <a:pt x="13582" y="297"/>
                    <a:pt x="14906" y="503"/>
                    <a:pt x="16116" y="275"/>
                  </a:cubicBezTo>
                  <a:cubicBezTo>
                    <a:pt x="16458" y="206"/>
                    <a:pt x="16800" y="92"/>
                    <a:pt x="17120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573;p72">
              <a:extLst>
                <a:ext uri="{FF2B5EF4-FFF2-40B4-BE49-F238E27FC236}">
                  <a16:creationId xmlns:a16="http://schemas.microsoft.com/office/drawing/2014/main" id="{A8CE969B-22D1-AB9B-9F3D-FD70CA62214C}"/>
                </a:ext>
              </a:extLst>
            </p:cNvPr>
            <p:cNvSpPr/>
            <p:nvPr/>
          </p:nvSpPr>
          <p:spPr>
            <a:xfrm>
              <a:off x="6579550" y="1820650"/>
              <a:ext cx="408025" cy="265950"/>
            </a:xfrm>
            <a:custGeom>
              <a:avLst/>
              <a:gdLst/>
              <a:ahLst/>
              <a:cxnLst/>
              <a:rect l="l" t="t" r="r" b="b"/>
              <a:pathLst>
                <a:path w="16321" h="10638" fill="none" extrusionOk="0">
                  <a:moveTo>
                    <a:pt x="1" y="10637"/>
                  </a:moveTo>
                  <a:cubicBezTo>
                    <a:pt x="69" y="10386"/>
                    <a:pt x="183" y="10158"/>
                    <a:pt x="343" y="9930"/>
                  </a:cubicBezTo>
                  <a:cubicBezTo>
                    <a:pt x="959" y="8902"/>
                    <a:pt x="2192" y="8240"/>
                    <a:pt x="3036" y="7305"/>
                  </a:cubicBezTo>
                  <a:cubicBezTo>
                    <a:pt x="3881" y="6414"/>
                    <a:pt x="4406" y="5136"/>
                    <a:pt x="5410" y="4360"/>
                  </a:cubicBezTo>
                  <a:cubicBezTo>
                    <a:pt x="6392" y="3584"/>
                    <a:pt x="7761" y="3356"/>
                    <a:pt x="8834" y="2740"/>
                  </a:cubicBezTo>
                  <a:cubicBezTo>
                    <a:pt x="9930" y="2101"/>
                    <a:pt x="10797" y="1051"/>
                    <a:pt x="11984" y="617"/>
                  </a:cubicBezTo>
                  <a:cubicBezTo>
                    <a:pt x="13171" y="160"/>
                    <a:pt x="14518" y="366"/>
                    <a:pt x="15704" y="138"/>
                  </a:cubicBezTo>
                  <a:cubicBezTo>
                    <a:pt x="15910" y="115"/>
                    <a:pt x="16115" y="46"/>
                    <a:pt x="16321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574;p72">
              <a:extLst>
                <a:ext uri="{FF2B5EF4-FFF2-40B4-BE49-F238E27FC236}">
                  <a16:creationId xmlns:a16="http://schemas.microsoft.com/office/drawing/2014/main" id="{5D15A19C-9678-BA7F-B89B-D572E5EAD18B}"/>
                </a:ext>
              </a:extLst>
            </p:cNvPr>
            <p:cNvSpPr/>
            <p:nvPr/>
          </p:nvSpPr>
          <p:spPr>
            <a:xfrm>
              <a:off x="6658300" y="1860600"/>
              <a:ext cx="311025" cy="194600"/>
            </a:xfrm>
            <a:custGeom>
              <a:avLst/>
              <a:gdLst/>
              <a:ahLst/>
              <a:cxnLst/>
              <a:rect l="l" t="t" r="r" b="b"/>
              <a:pathLst>
                <a:path w="12441" h="7784" fill="none" extrusionOk="0">
                  <a:moveTo>
                    <a:pt x="1" y="7784"/>
                  </a:moveTo>
                  <a:cubicBezTo>
                    <a:pt x="297" y="7555"/>
                    <a:pt x="548" y="7304"/>
                    <a:pt x="799" y="7053"/>
                  </a:cubicBezTo>
                  <a:cubicBezTo>
                    <a:pt x="1644" y="6163"/>
                    <a:pt x="2169" y="4885"/>
                    <a:pt x="3173" y="4109"/>
                  </a:cubicBezTo>
                  <a:cubicBezTo>
                    <a:pt x="4132" y="3333"/>
                    <a:pt x="5524" y="3105"/>
                    <a:pt x="6597" y="2488"/>
                  </a:cubicBezTo>
                  <a:cubicBezTo>
                    <a:pt x="7670" y="1849"/>
                    <a:pt x="8560" y="799"/>
                    <a:pt x="9747" y="366"/>
                  </a:cubicBezTo>
                  <a:cubicBezTo>
                    <a:pt x="10591" y="46"/>
                    <a:pt x="11527" y="46"/>
                    <a:pt x="12440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575;p72">
              <a:extLst>
                <a:ext uri="{FF2B5EF4-FFF2-40B4-BE49-F238E27FC236}">
                  <a16:creationId xmlns:a16="http://schemas.microsoft.com/office/drawing/2014/main" id="{BC4D956E-FFEF-CC86-1618-D0BD0C368B3E}"/>
                </a:ext>
              </a:extLst>
            </p:cNvPr>
            <p:cNvSpPr/>
            <p:nvPr/>
          </p:nvSpPr>
          <p:spPr>
            <a:xfrm>
              <a:off x="6370125" y="1707675"/>
              <a:ext cx="371500" cy="248250"/>
            </a:xfrm>
            <a:custGeom>
              <a:avLst/>
              <a:gdLst/>
              <a:ahLst/>
              <a:cxnLst/>
              <a:rect l="l" t="t" r="r" b="b"/>
              <a:pathLst>
                <a:path w="14860" h="9930" fill="none" extrusionOk="0">
                  <a:moveTo>
                    <a:pt x="14723" y="6209"/>
                  </a:moveTo>
                  <a:close/>
                  <a:moveTo>
                    <a:pt x="12600" y="1712"/>
                  </a:moveTo>
                  <a:cubicBezTo>
                    <a:pt x="12646" y="1735"/>
                    <a:pt x="12714" y="1803"/>
                    <a:pt x="12737" y="1826"/>
                  </a:cubicBezTo>
                  <a:lnTo>
                    <a:pt x="12737" y="1826"/>
                  </a:lnTo>
                  <a:cubicBezTo>
                    <a:pt x="13217" y="2260"/>
                    <a:pt x="13445" y="2899"/>
                    <a:pt x="13376" y="3492"/>
                  </a:cubicBezTo>
                  <a:lnTo>
                    <a:pt x="13376" y="3492"/>
                  </a:lnTo>
                  <a:cubicBezTo>
                    <a:pt x="13993" y="3629"/>
                    <a:pt x="14495" y="4040"/>
                    <a:pt x="14746" y="4634"/>
                  </a:cubicBezTo>
                  <a:lnTo>
                    <a:pt x="14746" y="4634"/>
                  </a:lnTo>
                  <a:cubicBezTo>
                    <a:pt x="14814" y="4771"/>
                    <a:pt x="14837" y="4885"/>
                    <a:pt x="14860" y="5022"/>
                  </a:cubicBezTo>
                  <a:moveTo>
                    <a:pt x="549" y="9929"/>
                  </a:moveTo>
                  <a:cubicBezTo>
                    <a:pt x="549" y="9632"/>
                    <a:pt x="663" y="9313"/>
                    <a:pt x="800" y="9062"/>
                  </a:cubicBezTo>
                  <a:lnTo>
                    <a:pt x="800" y="9062"/>
                  </a:lnTo>
                  <a:cubicBezTo>
                    <a:pt x="320" y="8674"/>
                    <a:pt x="1" y="8103"/>
                    <a:pt x="46" y="7464"/>
                  </a:cubicBezTo>
                  <a:lnTo>
                    <a:pt x="46" y="7464"/>
                  </a:lnTo>
                  <a:cubicBezTo>
                    <a:pt x="69" y="6802"/>
                    <a:pt x="389" y="6231"/>
                    <a:pt x="891" y="5889"/>
                  </a:cubicBezTo>
                  <a:lnTo>
                    <a:pt x="891" y="5889"/>
                  </a:lnTo>
                  <a:cubicBezTo>
                    <a:pt x="617" y="5341"/>
                    <a:pt x="617" y="4679"/>
                    <a:pt x="891" y="4109"/>
                  </a:cubicBezTo>
                  <a:lnTo>
                    <a:pt x="891" y="4109"/>
                  </a:lnTo>
                  <a:cubicBezTo>
                    <a:pt x="1210" y="3538"/>
                    <a:pt x="1758" y="3173"/>
                    <a:pt x="2352" y="3082"/>
                  </a:cubicBezTo>
                  <a:lnTo>
                    <a:pt x="2352" y="3082"/>
                  </a:lnTo>
                  <a:cubicBezTo>
                    <a:pt x="2352" y="2488"/>
                    <a:pt x="2603" y="1895"/>
                    <a:pt x="3128" y="1484"/>
                  </a:cubicBezTo>
                  <a:lnTo>
                    <a:pt x="3128" y="1484"/>
                  </a:lnTo>
                  <a:cubicBezTo>
                    <a:pt x="3630" y="1096"/>
                    <a:pt x="4292" y="1005"/>
                    <a:pt x="4863" y="1210"/>
                  </a:cubicBezTo>
                  <a:lnTo>
                    <a:pt x="4863" y="1210"/>
                  </a:lnTo>
                  <a:cubicBezTo>
                    <a:pt x="5114" y="662"/>
                    <a:pt x="5639" y="228"/>
                    <a:pt x="6255" y="114"/>
                  </a:cubicBezTo>
                  <a:lnTo>
                    <a:pt x="6255" y="114"/>
                  </a:lnTo>
                  <a:cubicBezTo>
                    <a:pt x="6894" y="0"/>
                    <a:pt x="7510" y="206"/>
                    <a:pt x="7967" y="616"/>
                  </a:cubicBezTo>
                  <a:lnTo>
                    <a:pt x="7967" y="616"/>
                  </a:lnTo>
                  <a:cubicBezTo>
                    <a:pt x="8423" y="228"/>
                    <a:pt x="9085" y="69"/>
                    <a:pt x="9702" y="228"/>
                  </a:cubicBezTo>
                  <a:lnTo>
                    <a:pt x="9702" y="228"/>
                  </a:lnTo>
                  <a:lnTo>
                    <a:pt x="9702" y="228"/>
                  </a:lnTo>
                  <a:lnTo>
                    <a:pt x="9702" y="228"/>
                  </a:lnTo>
                  <a:cubicBezTo>
                    <a:pt x="9884" y="274"/>
                    <a:pt x="10021" y="343"/>
                    <a:pt x="10135" y="41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576;p72">
              <a:extLst>
                <a:ext uri="{FF2B5EF4-FFF2-40B4-BE49-F238E27FC236}">
                  <a16:creationId xmlns:a16="http://schemas.microsoft.com/office/drawing/2014/main" id="{13BA7520-233E-0C5F-F94D-C8102C30E61B}"/>
                </a:ext>
              </a:extLst>
            </p:cNvPr>
            <p:cNvSpPr/>
            <p:nvPr/>
          </p:nvSpPr>
          <p:spPr>
            <a:xfrm>
              <a:off x="6081400" y="1700825"/>
              <a:ext cx="313300" cy="435400"/>
            </a:xfrm>
            <a:custGeom>
              <a:avLst/>
              <a:gdLst/>
              <a:ahLst/>
              <a:cxnLst/>
              <a:rect l="l" t="t" r="r" b="b"/>
              <a:pathLst>
                <a:path w="12532" h="17416" fill="none" extrusionOk="0">
                  <a:moveTo>
                    <a:pt x="6483" y="17416"/>
                  </a:moveTo>
                  <a:cubicBezTo>
                    <a:pt x="5250" y="16526"/>
                    <a:pt x="4086" y="15316"/>
                    <a:pt x="3104" y="13855"/>
                  </a:cubicBezTo>
                  <a:cubicBezTo>
                    <a:pt x="0" y="9222"/>
                    <a:pt x="0" y="3766"/>
                    <a:pt x="3082" y="1712"/>
                  </a:cubicBezTo>
                  <a:cubicBezTo>
                    <a:pt x="5661" y="0"/>
                    <a:pt x="9495" y="1142"/>
                    <a:pt x="12531" y="420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577;p72">
              <a:extLst>
                <a:ext uri="{FF2B5EF4-FFF2-40B4-BE49-F238E27FC236}">
                  <a16:creationId xmlns:a16="http://schemas.microsoft.com/office/drawing/2014/main" id="{4439D94F-F0DF-F6FF-8C96-2F3B1AA2251E}"/>
                </a:ext>
              </a:extLst>
            </p:cNvPr>
            <p:cNvSpPr/>
            <p:nvPr/>
          </p:nvSpPr>
          <p:spPr>
            <a:xfrm>
              <a:off x="6660575" y="1154150"/>
              <a:ext cx="61100" cy="26275"/>
            </a:xfrm>
            <a:custGeom>
              <a:avLst/>
              <a:gdLst/>
              <a:ahLst/>
              <a:cxnLst/>
              <a:rect l="l" t="t" r="r" b="b"/>
              <a:pathLst>
                <a:path w="2444" h="1051" fill="none" extrusionOk="0">
                  <a:moveTo>
                    <a:pt x="1256" y="46"/>
                  </a:moveTo>
                  <a:cubicBezTo>
                    <a:pt x="1918" y="92"/>
                    <a:pt x="2443" y="343"/>
                    <a:pt x="2420" y="594"/>
                  </a:cubicBezTo>
                  <a:cubicBezTo>
                    <a:pt x="2397" y="868"/>
                    <a:pt x="1850" y="1051"/>
                    <a:pt x="1188" y="1005"/>
                  </a:cubicBezTo>
                  <a:cubicBezTo>
                    <a:pt x="526" y="959"/>
                    <a:pt x="1" y="708"/>
                    <a:pt x="24" y="457"/>
                  </a:cubicBezTo>
                  <a:cubicBezTo>
                    <a:pt x="46" y="183"/>
                    <a:pt x="594" y="1"/>
                    <a:pt x="1256" y="46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578;p72">
              <a:extLst>
                <a:ext uri="{FF2B5EF4-FFF2-40B4-BE49-F238E27FC236}">
                  <a16:creationId xmlns:a16="http://schemas.microsoft.com/office/drawing/2014/main" id="{BFFCA7A7-654E-6D2C-641C-5B32724D8E37}"/>
                </a:ext>
              </a:extLst>
            </p:cNvPr>
            <p:cNvSpPr/>
            <p:nvPr/>
          </p:nvSpPr>
          <p:spPr>
            <a:xfrm>
              <a:off x="6636625" y="1552450"/>
              <a:ext cx="60500" cy="14875"/>
            </a:xfrm>
            <a:custGeom>
              <a:avLst/>
              <a:gdLst/>
              <a:ahLst/>
              <a:cxnLst/>
              <a:rect l="l" t="t" r="r" b="b"/>
              <a:pathLst>
                <a:path w="2420" h="595" fill="none" extrusionOk="0">
                  <a:moveTo>
                    <a:pt x="2420" y="138"/>
                  </a:moveTo>
                  <a:cubicBezTo>
                    <a:pt x="2397" y="434"/>
                    <a:pt x="1849" y="594"/>
                    <a:pt x="1187" y="571"/>
                  </a:cubicBezTo>
                  <a:cubicBezTo>
                    <a:pt x="525" y="549"/>
                    <a:pt x="0" y="275"/>
                    <a:pt x="23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579;p72">
              <a:extLst>
                <a:ext uri="{FF2B5EF4-FFF2-40B4-BE49-F238E27FC236}">
                  <a16:creationId xmlns:a16="http://schemas.microsoft.com/office/drawing/2014/main" id="{F03F41F7-60B5-A0D6-D0CE-120479953432}"/>
                </a:ext>
              </a:extLst>
            </p:cNvPr>
            <p:cNvSpPr/>
            <p:nvPr/>
          </p:nvSpPr>
          <p:spPr>
            <a:xfrm>
              <a:off x="6608650" y="1165575"/>
              <a:ext cx="52525" cy="824000"/>
            </a:xfrm>
            <a:custGeom>
              <a:avLst/>
              <a:gdLst/>
              <a:ahLst/>
              <a:cxnLst/>
              <a:rect l="l" t="t" r="r" b="b"/>
              <a:pathLst>
                <a:path w="2101" h="32960" fill="none" extrusionOk="0">
                  <a:moveTo>
                    <a:pt x="1" y="32960"/>
                  </a:moveTo>
                  <a:lnTo>
                    <a:pt x="2101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580;p72">
              <a:extLst>
                <a:ext uri="{FF2B5EF4-FFF2-40B4-BE49-F238E27FC236}">
                  <a16:creationId xmlns:a16="http://schemas.microsoft.com/office/drawing/2014/main" id="{D75BBDFA-197B-84B6-D58D-79F6B69B1831}"/>
                </a:ext>
              </a:extLst>
            </p:cNvPr>
            <p:cNvSpPr/>
            <p:nvPr/>
          </p:nvSpPr>
          <p:spPr>
            <a:xfrm>
              <a:off x="6674275" y="1169575"/>
              <a:ext cx="46825" cy="742400"/>
            </a:xfrm>
            <a:custGeom>
              <a:avLst/>
              <a:gdLst/>
              <a:ahLst/>
              <a:cxnLst/>
              <a:rect l="l" t="t" r="r" b="b"/>
              <a:pathLst>
                <a:path w="1873" h="29696" fill="none" extrusionOk="0">
                  <a:moveTo>
                    <a:pt x="1872" y="0"/>
                  </a:moveTo>
                  <a:lnTo>
                    <a:pt x="1" y="29696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581;p72">
              <a:extLst>
                <a:ext uri="{FF2B5EF4-FFF2-40B4-BE49-F238E27FC236}">
                  <a16:creationId xmlns:a16="http://schemas.microsoft.com/office/drawing/2014/main" id="{022C0F7D-8D6A-2D17-6B5F-009027FC732D}"/>
                </a:ext>
              </a:extLst>
            </p:cNvPr>
            <p:cNvSpPr/>
            <p:nvPr/>
          </p:nvSpPr>
          <p:spPr>
            <a:xfrm>
              <a:off x="6944200" y="1121625"/>
              <a:ext cx="61650" cy="31975"/>
            </a:xfrm>
            <a:custGeom>
              <a:avLst/>
              <a:gdLst/>
              <a:ahLst/>
              <a:cxnLst/>
              <a:rect l="l" t="t" r="r" b="b"/>
              <a:pathLst>
                <a:path w="2466" h="1279" fill="none" extrusionOk="0">
                  <a:moveTo>
                    <a:pt x="1370" y="183"/>
                  </a:moveTo>
                  <a:cubicBezTo>
                    <a:pt x="2009" y="343"/>
                    <a:pt x="2465" y="708"/>
                    <a:pt x="2397" y="959"/>
                  </a:cubicBezTo>
                  <a:cubicBezTo>
                    <a:pt x="2328" y="1210"/>
                    <a:pt x="1758" y="1279"/>
                    <a:pt x="1118" y="1119"/>
                  </a:cubicBezTo>
                  <a:cubicBezTo>
                    <a:pt x="479" y="937"/>
                    <a:pt x="0" y="594"/>
                    <a:pt x="91" y="320"/>
                  </a:cubicBezTo>
                  <a:cubicBezTo>
                    <a:pt x="160" y="69"/>
                    <a:pt x="730" y="1"/>
                    <a:pt x="1370" y="183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582;p72">
              <a:extLst>
                <a:ext uri="{FF2B5EF4-FFF2-40B4-BE49-F238E27FC236}">
                  <a16:creationId xmlns:a16="http://schemas.microsoft.com/office/drawing/2014/main" id="{E0C99441-8B22-2C9A-BF5F-ED6F058B0D4C}"/>
                </a:ext>
              </a:extLst>
            </p:cNvPr>
            <p:cNvSpPr/>
            <p:nvPr/>
          </p:nvSpPr>
          <p:spPr>
            <a:xfrm>
              <a:off x="6840900" y="1503950"/>
              <a:ext cx="61075" cy="24000"/>
            </a:xfrm>
            <a:custGeom>
              <a:avLst/>
              <a:gdLst/>
              <a:ahLst/>
              <a:cxnLst/>
              <a:rect l="l" t="t" r="r" b="b"/>
              <a:pathLst>
                <a:path w="2443" h="960" fill="none" extrusionOk="0">
                  <a:moveTo>
                    <a:pt x="2443" y="617"/>
                  </a:moveTo>
                  <a:cubicBezTo>
                    <a:pt x="2352" y="891"/>
                    <a:pt x="1781" y="959"/>
                    <a:pt x="1119" y="799"/>
                  </a:cubicBezTo>
                  <a:cubicBezTo>
                    <a:pt x="457" y="617"/>
                    <a:pt x="1" y="252"/>
                    <a:pt x="92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583;p72">
              <a:extLst>
                <a:ext uri="{FF2B5EF4-FFF2-40B4-BE49-F238E27FC236}">
                  <a16:creationId xmlns:a16="http://schemas.microsoft.com/office/drawing/2014/main" id="{CFA64823-F3BC-79E3-2DCF-6E7F8682E0D3}"/>
                </a:ext>
              </a:extLst>
            </p:cNvPr>
            <p:cNvSpPr/>
            <p:nvPr/>
          </p:nvSpPr>
          <p:spPr>
            <a:xfrm>
              <a:off x="6743325" y="1129625"/>
              <a:ext cx="202025" cy="741850"/>
            </a:xfrm>
            <a:custGeom>
              <a:avLst/>
              <a:gdLst/>
              <a:ahLst/>
              <a:cxnLst/>
              <a:rect l="l" t="t" r="r" b="b"/>
              <a:pathLst>
                <a:path w="8081" h="29674" fill="none" extrusionOk="0">
                  <a:moveTo>
                    <a:pt x="0" y="29673"/>
                  </a:moveTo>
                  <a:lnTo>
                    <a:pt x="8081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584;p72">
              <a:extLst>
                <a:ext uri="{FF2B5EF4-FFF2-40B4-BE49-F238E27FC236}">
                  <a16:creationId xmlns:a16="http://schemas.microsoft.com/office/drawing/2014/main" id="{B6C3C7E1-501B-4976-0876-C55B8550D444}"/>
                </a:ext>
              </a:extLst>
            </p:cNvPr>
            <p:cNvSpPr/>
            <p:nvPr/>
          </p:nvSpPr>
          <p:spPr>
            <a:xfrm>
              <a:off x="6818075" y="1145600"/>
              <a:ext cx="185475" cy="680775"/>
            </a:xfrm>
            <a:custGeom>
              <a:avLst/>
              <a:gdLst/>
              <a:ahLst/>
              <a:cxnLst/>
              <a:rect l="l" t="t" r="r" b="b"/>
              <a:pathLst>
                <a:path w="7419" h="27231" fill="none" extrusionOk="0">
                  <a:moveTo>
                    <a:pt x="7419" y="0"/>
                  </a:moveTo>
                  <a:lnTo>
                    <a:pt x="1" y="2723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585;p72">
              <a:extLst>
                <a:ext uri="{FF2B5EF4-FFF2-40B4-BE49-F238E27FC236}">
                  <a16:creationId xmlns:a16="http://schemas.microsoft.com/office/drawing/2014/main" id="{16548767-433B-A282-FCB8-1B634F489965}"/>
                </a:ext>
              </a:extLst>
            </p:cNvPr>
            <p:cNvSpPr/>
            <p:nvPr/>
          </p:nvSpPr>
          <p:spPr>
            <a:xfrm>
              <a:off x="6394675" y="2426100"/>
              <a:ext cx="544975" cy="886775"/>
            </a:xfrm>
            <a:custGeom>
              <a:avLst/>
              <a:gdLst/>
              <a:ahLst/>
              <a:cxnLst/>
              <a:rect l="l" t="t" r="r" b="b"/>
              <a:pathLst>
                <a:path w="21799" h="35471" fill="none" extrusionOk="0">
                  <a:moveTo>
                    <a:pt x="21798" y="0"/>
                  </a:moveTo>
                  <a:cubicBezTo>
                    <a:pt x="21798" y="0"/>
                    <a:pt x="17507" y="27961"/>
                    <a:pt x="17211" y="29810"/>
                  </a:cubicBezTo>
                  <a:cubicBezTo>
                    <a:pt x="16891" y="31682"/>
                    <a:pt x="18078" y="33508"/>
                    <a:pt x="17211" y="35471"/>
                  </a:cubicBezTo>
                  <a:lnTo>
                    <a:pt x="0" y="35471"/>
                  </a:lnTo>
                  <a:cubicBezTo>
                    <a:pt x="0" y="35471"/>
                    <a:pt x="274" y="32891"/>
                    <a:pt x="4542" y="30837"/>
                  </a:cubicBezTo>
                  <a:cubicBezTo>
                    <a:pt x="8788" y="28783"/>
                    <a:pt x="9747" y="28326"/>
                    <a:pt x="10979" y="23487"/>
                  </a:cubicBezTo>
                  <a:cubicBezTo>
                    <a:pt x="12189" y="18626"/>
                    <a:pt x="14860" y="4337"/>
                    <a:pt x="14860" y="433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586;p72">
              <a:extLst>
                <a:ext uri="{FF2B5EF4-FFF2-40B4-BE49-F238E27FC236}">
                  <a16:creationId xmlns:a16="http://schemas.microsoft.com/office/drawing/2014/main" id="{3507E10F-3DA3-0379-E556-360623BC2C03}"/>
                </a:ext>
              </a:extLst>
            </p:cNvPr>
            <p:cNvSpPr/>
            <p:nvPr/>
          </p:nvSpPr>
          <p:spPr>
            <a:xfrm>
              <a:off x="6383250" y="2568750"/>
              <a:ext cx="187775" cy="330425"/>
            </a:xfrm>
            <a:custGeom>
              <a:avLst/>
              <a:gdLst/>
              <a:ahLst/>
              <a:cxnLst/>
              <a:rect l="l" t="t" r="r" b="b"/>
              <a:pathLst>
                <a:path w="7511" h="13217" fill="none" extrusionOk="0">
                  <a:moveTo>
                    <a:pt x="7510" y="0"/>
                  </a:moveTo>
                  <a:cubicBezTo>
                    <a:pt x="7510" y="0"/>
                    <a:pt x="2763" y="8126"/>
                    <a:pt x="1" y="13216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587;p72">
              <a:extLst>
                <a:ext uri="{FF2B5EF4-FFF2-40B4-BE49-F238E27FC236}">
                  <a16:creationId xmlns:a16="http://schemas.microsoft.com/office/drawing/2014/main" id="{344F2D6B-7B91-3627-5E69-1830B73F6FD8}"/>
                </a:ext>
              </a:extLst>
            </p:cNvPr>
            <p:cNvSpPr/>
            <p:nvPr/>
          </p:nvSpPr>
          <p:spPr>
            <a:xfrm>
              <a:off x="6155575" y="2520825"/>
              <a:ext cx="353825" cy="499325"/>
            </a:xfrm>
            <a:custGeom>
              <a:avLst/>
              <a:gdLst/>
              <a:ahLst/>
              <a:cxnLst/>
              <a:rect l="l" t="t" r="r" b="b"/>
              <a:pathLst>
                <a:path w="14153" h="19973" fill="none" extrusionOk="0">
                  <a:moveTo>
                    <a:pt x="9587" y="0"/>
                  </a:moveTo>
                  <a:cubicBezTo>
                    <a:pt x="7282" y="3355"/>
                    <a:pt x="3196" y="10774"/>
                    <a:pt x="1598" y="14038"/>
                  </a:cubicBezTo>
                  <a:cubicBezTo>
                    <a:pt x="0" y="17324"/>
                    <a:pt x="822" y="19972"/>
                    <a:pt x="8309" y="19744"/>
                  </a:cubicBezTo>
                  <a:cubicBezTo>
                    <a:pt x="11596" y="19675"/>
                    <a:pt x="14152" y="19287"/>
                    <a:pt x="14152" y="1928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588;p72">
              <a:extLst>
                <a:ext uri="{FF2B5EF4-FFF2-40B4-BE49-F238E27FC236}">
                  <a16:creationId xmlns:a16="http://schemas.microsoft.com/office/drawing/2014/main" id="{C49A52E9-D7DA-2613-D573-2691A1A64FAB}"/>
                </a:ext>
              </a:extLst>
            </p:cNvPr>
            <p:cNvSpPr/>
            <p:nvPr/>
          </p:nvSpPr>
          <p:spPr>
            <a:xfrm>
              <a:off x="6399800" y="2861475"/>
              <a:ext cx="237975" cy="291625"/>
            </a:xfrm>
            <a:custGeom>
              <a:avLst/>
              <a:gdLst/>
              <a:ahLst/>
              <a:cxnLst/>
              <a:rect l="l" t="t" r="r" b="b"/>
              <a:pathLst>
                <a:path w="9519" h="11665" fill="none" extrusionOk="0">
                  <a:moveTo>
                    <a:pt x="1" y="298"/>
                  </a:moveTo>
                  <a:cubicBezTo>
                    <a:pt x="1" y="298"/>
                    <a:pt x="5433" y="1"/>
                    <a:pt x="7031" y="1"/>
                  </a:cubicBezTo>
                  <a:cubicBezTo>
                    <a:pt x="8629" y="1"/>
                    <a:pt x="9519" y="1827"/>
                    <a:pt x="8720" y="3790"/>
                  </a:cubicBezTo>
                  <a:cubicBezTo>
                    <a:pt x="7921" y="5753"/>
                    <a:pt x="5433" y="11664"/>
                    <a:pt x="3470" y="11368"/>
                  </a:cubicBezTo>
                  <a:cubicBezTo>
                    <a:pt x="1507" y="11094"/>
                    <a:pt x="2763" y="5844"/>
                    <a:pt x="2763" y="5844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589;p72">
              <a:extLst>
                <a:ext uri="{FF2B5EF4-FFF2-40B4-BE49-F238E27FC236}">
                  <a16:creationId xmlns:a16="http://schemas.microsoft.com/office/drawing/2014/main" id="{5D03F4BD-E567-D741-1D50-90031E1806BB}"/>
                </a:ext>
              </a:extLst>
            </p:cNvPr>
            <p:cNvSpPr/>
            <p:nvPr/>
          </p:nvSpPr>
          <p:spPr>
            <a:xfrm>
              <a:off x="6435175" y="2864325"/>
              <a:ext cx="88475" cy="146125"/>
            </a:xfrm>
            <a:custGeom>
              <a:avLst/>
              <a:gdLst/>
              <a:ahLst/>
              <a:cxnLst/>
              <a:rect l="l" t="t" r="r" b="b"/>
              <a:pathLst>
                <a:path w="3539" h="5845" fill="none" extrusionOk="0">
                  <a:moveTo>
                    <a:pt x="2055" y="1"/>
                  </a:moveTo>
                  <a:cubicBezTo>
                    <a:pt x="3539" y="1142"/>
                    <a:pt x="2420" y="4817"/>
                    <a:pt x="1" y="5844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590;p72">
              <a:extLst>
                <a:ext uri="{FF2B5EF4-FFF2-40B4-BE49-F238E27FC236}">
                  <a16:creationId xmlns:a16="http://schemas.microsoft.com/office/drawing/2014/main" id="{1A832635-B9FA-1E4D-8283-58DF8EAA32A3}"/>
                </a:ext>
              </a:extLst>
            </p:cNvPr>
            <p:cNvSpPr/>
            <p:nvPr/>
          </p:nvSpPr>
          <p:spPr>
            <a:xfrm>
              <a:off x="6353000" y="2868325"/>
              <a:ext cx="88475" cy="146100"/>
            </a:xfrm>
            <a:custGeom>
              <a:avLst/>
              <a:gdLst/>
              <a:ahLst/>
              <a:cxnLst/>
              <a:rect l="l" t="t" r="r" b="b"/>
              <a:pathLst>
                <a:path w="3539" h="5844" fill="none" extrusionOk="0">
                  <a:moveTo>
                    <a:pt x="2055" y="1"/>
                  </a:moveTo>
                  <a:cubicBezTo>
                    <a:pt x="3539" y="1142"/>
                    <a:pt x="2443" y="4817"/>
                    <a:pt x="1" y="5844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591;p72">
              <a:extLst>
                <a:ext uri="{FF2B5EF4-FFF2-40B4-BE49-F238E27FC236}">
                  <a16:creationId xmlns:a16="http://schemas.microsoft.com/office/drawing/2014/main" id="{0F943297-C5EC-3DED-7DC4-BC4D670F7760}"/>
                </a:ext>
              </a:extLst>
            </p:cNvPr>
            <p:cNvSpPr/>
            <p:nvPr/>
          </p:nvSpPr>
          <p:spPr>
            <a:xfrm>
              <a:off x="6658300" y="3019550"/>
              <a:ext cx="180925" cy="60500"/>
            </a:xfrm>
            <a:custGeom>
              <a:avLst/>
              <a:gdLst/>
              <a:ahLst/>
              <a:cxnLst/>
              <a:rect l="l" t="t" r="r" b="b"/>
              <a:pathLst>
                <a:path w="7237" h="2420" fill="none" extrusionOk="0">
                  <a:moveTo>
                    <a:pt x="1" y="1347"/>
                  </a:moveTo>
                  <a:cubicBezTo>
                    <a:pt x="2215" y="0"/>
                    <a:pt x="6026" y="594"/>
                    <a:pt x="7236" y="242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592;p72">
              <a:extLst>
                <a:ext uri="{FF2B5EF4-FFF2-40B4-BE49-F238E27FC236}">
                  <a16:creationId xmlns:a16="http://schemas.microsoft.com/office/drawing/2014/main" id="{5DBCE2BE-0895-B68C-FF71-1683104ECA6E}"/>
                </a:ext>
              </a:extLst>
            </p:cNvPr>
            <p:cNvSpPr/>
            <p:nvPr/>
          </p:nvSpPr>
          <p:spPr>
            <a:xfrm>
              <a:off x="6694825" y="2860350"/>
              <a:ext cx="170075" cy="57075"/>
            </a:xfrm>
            <a:custGeom>
              <a:avLst/>
              <a:gdLst/>
              <a:ahLst/>
              <a:cxnLst/>
              <a:rect l="l" t="t" r="r" b="b"/>
              <a:pathLst>
                <a:path w="6803" h="2283" fill="none" extrusionOk="0">
                  <a:moveTo>
                    <a:pt x="0" y="1347"/>
                  </a:moveTo>
                  <a:cubicBezTo>
                    <a:pt x="2192" y="0"/>
                    <a:pt x="5798" y="571"/>
                    <a:pt x="6802" y="2283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593;p72">
              <a:extLst>
                <a:ext uri="{FF2B5EF4-FFF2-40B4-BE49-F238E27FC236}">
                  <a16:creationId xmlns:a16="http://schemas.microsoft.com/office/drawing/2014/main" id="{969130C9-2D07-169C-382D-F267024B8673}"/>
                </a:ext>
              </a:extLst>
            </p:cNvPr>
            <p:cNvSpPr/>
            <p:nvPr/>
          </p:nvSpPr>
          <p:spPr>
            <a:xfrm>
              <a:off x="6318200" y="2250325"/>
              <a:ext cx="166650" cy="167225"/>
            </a:xfrm>
            <a:custGeom>
              <a:avLst/>
              <a:gdLst/>
              <a:ahLst/>
              <a:cxnLst/>
              <a:rect l="l" t="t" r="r" b="b"/>
              <a:pathLst>
                <a:path w="6666" h="6689" extrusionOk="0">
                  <a:moveTo>
                    <a:pt x="3333" y="1"/>
                  </a:moveTo>
                  <a:cubicBezTo>
                    <a:pt x="1484" y="1"/>
                    <a:pt x="1" y="1507"/>
                    <a:pt x="1" y="3356"/>
                  </a:cubicBezTo>
                  <a:cubicBezTo>
                    <a:pt x="1" y="5205"/>
                    <a:pt x="1484" y="6689"/>
                    <a:pt x="3333" y="6689"/>
                  </a:cubicBezTo>
                  <a:cubicBezTo>
                    <a:pt x="5182" y="6689"/>
                    <a:pt x="6666" y="5205"/>
                    <a:pt x="6666" y="3356"/>
                  </a:cubicBezTo>
                  <a:cubicBezTo>
                    <a:pt x="6666" y="1507"/>
                    <a:pt x="5182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594;p72">
              <a:extLst>
                <a:ext uri="{FF2B5EF4-FFF2-40B4-BE49-F238E27FC236}">
                  <a16:creationId xmlns:a16="http://schemas.microsoft.com/office/drawing/2014/main" id="{905C4652-8E17-DB38-3744-D0C4DB0ADC67}"/>
                </a:ext>
              </a:extLst>
            </p:cNvPr>
            <p:cNvSpPr/>
            <p:nvPr/>
          </p:nvSpPr>
          <p:spPr>
            <a:xfrm>
              <a:off x="6612650" y="2182425"/>
              <a:ext cx="167225" cy="166650"/>
            </a:xfrm>
            <a:custGeom>
              <a:avLst/>
              <a:gdLst/>
              <a:ahLst/>
              <a:cxnLst/>
              <a:rect l="l" t="t" r="r" b="b"/>
              <a:pathLst>
                <a:path w="6689" h="6666" extrusionOk="0">
                  <a:moveTo>
                    <a:pt x="3356" y="1"/>
                  </a:moveTo>
                  <a:cubicBezTo>
                    <a:pt x="1507" y="1"/>
                    <a:pt x="1" y="1484"/>
                    <a:pt x="1" y="3333"/>
                  </a:cubicBezTo>
                  <a:cubicBezTo>
                    <a:pt x="1" y="5182"/>
                    <a:pt x="1507" y="6666"/>
                    <a:pt x="3356" y="6666"/>
                  </a:cubicBezTo>
                  <a:cubicBezTo>
                    <a:pt x="5182" y="6666"/>
                    <a:pt x="6688" y="5182"/>
                    <a:pt x="6688" y="3333"/>
                  </a:cubicBezTo>
                  <a:cubicBezTo>
                    <a:pt x="6688" y="1484"/>
                    <a:pt x="5182" y="1"/>
                    <a:pt x="3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595;p72">
              <a:extLst>
                <a:ext uri="{FF2B5EF4-FFF2-40B4-BE49-F238E27FC236}">
                  <a16:creationId xmlns:a16="http://schemas.microsoft.com/office/drawing/2014/main" id="{9F71F272-8C6F-1519-F0C3-B8AE07914379}"/>
                </a:ext>
              </a:extLst>
            </p:cNvPr>
            <p:cNvSpPr/>
            <p:nvPr/>
          </p:nvSpPr>
          <p:spPr>
            <a:xfrm>
              <a:off x="6331900" y="2037900"/>
              <a:ext cx="153525" cy="254850"/>
            </a:xfrm>
            <a:custGeom>
              <a:avLst/>
              <a:gdLst/>
              <a:ahLst/>
              <a:cxnLst/>
              <a:rect l="l" t="t" r="r" b="b"/>
              <a:pathLst>
                <a:path w="6141" h="10194" extrusionOk="0">
                  <a:moveTo>
                    <a:pt x="2164" y="1"/>
                  </a:moveTo>
                  <a:cubicBezTo>
                    <a:pt x="2073" y="1"/>
                    <a:pt x="1984" y="10"/>
                    <a:pt x="1895" y="30"/>
                  </a:cubicBezTo>
                  <a:cubicBezTo>
                    <a:pt x="571" y="349"/>
                    <a:pt x="0" y="2860"/>
                    <a:pt x="662" y="5668"/>
                  </a:cubicBezTo>
                  <a:cubicBezTo>
                    <a:pt x="1259" y="8269"/>
                    <a:pt x="2713" y="10193"/>
                    <a:pt x="3981" y="10193"/>
                  </a:cubicBezTo>
                  <a:cubicBezTo>
                    <a:pt x="4070" y="10193"/>
                    <a:pt x="4159" y="10184"/>
                    <a:pt x="4246" y="10164"/>
                  </a:cubicBezTo>
                  <a:cubicBezTo>
                    <a:pt x="5593" y="9845"/>
                    <a:pt x="6140" y="7334"/>
                    <a:pt x="5501" y="4549"/>
                  </a:cubicBezTo>
                  <a:cubicBezTo>
                    <a:pt x="4883" y="1926"/>
                    <a:pt x="3448" y="1"/>
                    <a:pt x="2164" y="1"/>
                  </a:cubicBezTo>
                  <a:close/>
                </a:path>
              </a:pathLst>
            </a:custGeom>
            <a:solidFill>
              <a:srgbClr val="FBF2DD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596;p72">
              <a:extLst>
                <a:ext uri="{FF2B5EF4-FFF2-40B4-BE49-F238E27FC236}">
                  <a16:creationId xmlns:a16="http://schemas.microsoft.com/office/drawing/2014/main" id="{CBB55276-A83F-8F30-CAE6-B688A50AC7D7}"/>
                </a:ext>
              </a:extLst>
            </p:cNvPr>
            <p:cNvSpPr/>
            <p:nvPr/>
          </p:nvSpPr>
          <p:spPr>
            <a:xfrm>
              <a:off x="6392375" y="2068300"/>
              <a:ext cx="82775" cy="150000"/>
            </a:xfrm>
            <a:custGeom>
              <a:avLst/>
              <a:gdLst/>
              <a:ahLst/>
              <a:cxnLst/>
              <a:rect l="l" t="t" r="r" b="b"/>
              <a:pathLst>
                <a:path w="3311" h="6000" extrusionOk="0">
                  <a:moveTo>
                    <a:pt x="1042" y="0"/>
                  </a:moveTo>
                  <a:cubicBezTo>
                    <a:pt x="983" y="0"/>
                    <a:pt x="925" y="8"/>
                    <a:pt x="868" y="24"/>
                  </a:cubicBezTo>
                  <a:cubicBezTo>
                    <a:pt x="435" y="138"/>
                    <a:pt x="138" y="640"/>
                    <a:pt x="24" y="1393"/>
                  </a:cubicBezTo>
                  <a:lnTo>
                    <a:pt x="1165" y="2397"/>
                  </a:lnTo>
                  <a:lnTo>
                    <a:pt x="1" y="2512"/>
                  </a:lnTo>
                  <a:cubicBezTo>
                    <a:pt x="24" y="2763"/>
                    <a:pt x="69" y="3036"/>
                    <a:pt x="138" y="3333"/>
                  </a:cubicBezTo>
                  <a:cubicBezTo>
                    <a:pt x="478" y="4865"/>
                    <a:pt x="1334" y="5999"/>
                    <a:pt x="2058" y="5999"/>
                  </a:cubicBezTo>
                  <a:cubicBezTo>
                    <a:pt x="2111" y="5999"/>
                    <a:pt x="2164" y="5993"/>
                    <a:pt x="2215" y="5981"/>
                  </a:cubicBezTo>
                  <a:cubicBezTo>
                    <a:pt x="2991" y="5821"/>
                    <a:pt x="3311" y="4338"/>
                    <a:pt x="2900" y="2694"/>
                  </a:cubicBezTo>
                  <a:cubicBezTo>
                    <a:pt x="2562" y="1133"/>
                    <a:pt x="1756" y="0"/>
                    <a:pt x="10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597;p72">
              <a:extLst>
                <a:ext uri="{FF2B5EF4-FFF2-40B4-BE49-F238E27FC236}">
                  <a16:creationId xmlns:a16="http://schemas.microsoft.com/office/drawing/2014/main" id="{A89DEA5F-2BFB-794B-A029-839A29A67802}"/>
                </a:ext>
              </a:extLst>
            </p:cNvPr>
            <p:cNvSpPr/>
            <p:nvPr/>
          </p:nvSpPr>
          <p:spPr>
            <a:xfrm>
              <a:off x="6539050" y="1990425"/>
              <a:ext cx="153525" cy="254375"/>
            </a:xfrm>
            <a:custGeom>
              <a:avLst/>
              <a:gdLst/>
              <a:ahLst/>
              <a:cxnLst/>
              <a:rect l="l" t="t" r="r" b="b"/>
              <a:pathLst>
                <a:path w="6141" h="10175" extrusionOk="0">
                  <a:moveTo>
                    <a:pt x="2177" y="1"/>
                  </a:moveTo>
                  <a:cubicBezTo>
                    <a:pt x="2082" y="1"/>
                    <a:pt x="1988" y="12"/>
                    <a:pt x="1895" y="34"/>
                  </a:cubicBezTo>
                  <a:cubicBezTo>
                    <a:pt x="548" y="331"/>
                    <a:pt x="0" y="2842"/>
                    <a:pt x="639" y="5649"/>
                  </a:cubicBezTo>
                  <a:cubicBezTo>
                    <a:pt x="1258" y="8251"/>
                    <a:pt x="2693" y="10175"/>
                    <a:pt x="3977" y="10175"/>
                  </a:cubicBezTo>
                  <a:cubicBezTo>
                    <a:pt x="4067" y="10175"/>
                    <a:pt x="4157" y="10165"/>
                    <a:pt x="4246" y="10146"/>
                  </a:cubicBezTo>
                  <a:cubicBezTo>
                    <a:pt x="5569" y="9826"/>
                    <a:pt x="6140" y="7316"/>
                    <a:pt x="5478" y="4531"/>
                  </a:cubicBezTo>
                  <a:cubicBezTo>
                    <a:pt x="4884" y="1921"/>
                    <a:pt x="3441" y="1"/>
                    <a:pt x="2177" y="1"/>
                  </a:cubicBezTo>
                  <a:close/>
                </a:path>
              </a:pathLst>
            </a:custGeom>
            <a:solidFill>
              <a:srgbClr val="FBF2DD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598;p72">
              <a:extLst>
                <a:ext uri="{FF2B5EF4-FFF2-40B4-BE49-F238E27FC236}">
                  <a16:creationId xmlns:a16="http://schemas.microsoft.com/office/drawing/2014/main" id="{68B6E15D-118D-97EE-CD34-D1B98CE63097}"/>
                </a:ext>
              </a:extLst>
            </p:cNvPr>
            <p:cNvSpPr/>
            <p:nvPr/>
          </p:nvSpPr>
          <p:spPr>
            <a:xfrm>
              <a:off x="6599525" y="2020375"/>
              <a:ext cx="82200" cy="150000"/>
            </a:xfrm>
            <a:custGeom>
              <a:avLst/>
              <a:gdLst/>
              <a:ahLst/>
              <a:cxnLst/>
              <a:rect l="l" t="t" r="r" b="b"/>
              <a:pathLst>
                <a:path w="3288" h="6000" extrusionOk="0">
                  <a:moveTo>
                    <a:pt x="1016" y="1"/>
                  </a:moveTo>
                  <a:cubicBezTo>
                    <a:pt x="958" y="1"/>
                    <a:pt x="901" y="8"/>
                    <a:pt x="845" y="23"/>
                  </a:cubicBezTo>
                  <a:cubicBezTo>
                    <a:pt x="411" y="137"/>
                    <a:pt x="137" y="640"/>
                    <a:pt x="23" y="1393"/>
                  </a:cubicBezTo>
                  <a:lnTo>
                    <a:pt x="1165" y="2397"/>
                  </a:lnTo>
                  <a:lnTo>
                    <a:pt x="1" y="2511"/>
                  </a:lnTo>
                  <a:cubicBezTo>
                    <a:pt x="23" y="2762"/>
                    <a:pt x="46" y="3059"/>
                    <a:pt x="137" y="3333"/>
                  </a:cubicBezTo>
                  <a:cubicBezTo>
                    <a:pt x="477" y="4884"/>
                    <a:pt x="1312" y="5999"/>
                    <a:pt x="2051" y="5999"/>
                  </a:cubicBezTo>
                  <a:cubicBezTo>
                    <a:pt x="2106" y="5999"/>
                    <a:pt x="2161" y="5993"/>
                    <a:pt x="2215" y="5981"/>
                  </a:cubicBezTo>
                  <a:cubicBezTo>
                    <a:pt x="2991" y="5821"/>
                    <a:pt x="3287" y="4337"/>
                    <a:pt x="2899" y="2717"/>
                  </a:cubicBezTo>
                  <a:cubicBezTo>
                    <a:pt x="2561" y="1153"/>
                    <a:pt x="1734" y="1"/>
                    <a:pt x="10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599;p72">
              <a:extLst>
                <a:ext uri="{FF2B5EF4-FFF2-40B4-BE49-F238E27FC236}">
                  <a16:creationId xmlns:a16="http://schemas.microsoft.com/office/drawing/2014/main" id="{C714B8B9-714E-B0D6-A4EC-18E411D2FB55}"/>
                </a:ext>
              </a:extLst>
            </p:cNvPr>
            <p:cNvSpPr/>
            <p:nvPr/>
          </p:nvSpPr>
          <p:spPr>
            <a:xfrm>
              <a:off x="6454025" y="2271450"/>
              <a:ext cx="269925" cy="241425"/>
            </a:xfrm>
            <a:custGeom>
              <a:avLst/>
              <a:gdLst/>
              <a:ahLst/>
              <a:cxnLst/>
              <a:rect l="l" t="t" r="r" b="b"/>
              <a:pathLst>
                <a:path w="10797" h="9657" extrusionOk="0">
                  <a:moveTo>
                    <a:pt x="7783" y="1"/>
                  </a:moveTo>
                  <a:lnTo>
                    <a:pt x="0" y="1804"/>
                  </a:lnTo>
                  <a:cubicBezTo>
                    <a:pt x="0" y="1804"/>
                    <a:pt x="4021" y="9657"/>
                    <a:pt x="7188" y="9657"/>
                  </a:cubicBezTo>
                  <a:cubicBezTo>
                    <a:pt x="7328" y="9657"/>
                    <a:pt x="7465" y="9642"/>
                    <a:pt x="7601" y="9610"/>
                  </a:cubicBezTo>
                  <a:cubicBezTo>
                    <a:pt x="10796" y="8880"/>
                    <a:pt x="7784" y="1"/>
                    <a:pt x="7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2" name="Google Shape;3402;p67"/>
          <p:cNvSpPr txBox="1">
            <a:spLocks noGrp="1"/>
          </p:cNvSpPr>
          <p:nvPr>
            <p:ph type="subTitle" idx="1"/>
          </p:nvPr>
        </p:nvSpPr>
        <p:spPr>
          <a:xfrm>
            <a:off x="4960475" y="2106023"/>
            <a:ext cx="3286800" cy="2735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Tutto il personale direttivo, amministrativo, educativo e ausiliario partecipa ogni anno a corsi di formazione e aggiornamento proposti da esperti e agenzie specifiche per la trattazione di tematiche considerate idonee al proprio ruolo</a:t>
            </a:r>
            <a:endParaRPr dirty="0"/>
          </a:p>
        </p:txBody>
      </p:sp>
      <p:sp>
        <p:nvSpPr>
          <p:cNvPr id="3403" name="Google Shape;3403;p67"/>
          <p:cNvSpPr txBox="1">
            <a:spLocks noGrp="1"/>
          </p:cNvSpPr>
          <p:nvPr>
            <p:ph type="title"/>
          </p:nvPr>
        </p:nvSpPr>
        <p:spPr>
          <a:xfrm>
            <a:off x="4353850" y="1255951"/>
            <a:ext cx="3286800" cy="10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Formazione e aggiornamento</a:t>
            </a:r>
            <a:endParaRPr dirty="0"/>
          </a:p>
        </p:txBody>
      </p:sp>
      <p:grpSp>
        <p:nvGrpSpPr>
          <p:cNvPr id="3404" name="Google Shape;3404;p67"/>
          <p:cNvGrpSpPr/>
          <p:nvPr/>
        </p:nvGrpSpPr>
        <p:grpSpPr>
          <a:xfrm rot="-275920">
            <a:off x="1636332" y="894289"/>
            <a:ext cx="1769871" cy="3456666"/>
            <a:chOff x="854735" y="498718"/>
            <a:chExt cx="2038800" cy="3981900"/>
          </a:xfrm>
        </p:grpSpPr>
        <p:sp>
          <p:nvSpPr>
            <p:cNvPr id="3405" name="Google Shape;3405;p67"/>
            <p:cNvSpPr/>
            <p:nvPr/>
          </p:nvSpPr>
          <p:spPr>
            <a:xfrm>
              <a:off x="854735" y="498718"/>
              <a:ext cx="2038800" cy="3981900"/>
            </a:xfrm>
            <a:prstGeom prst="roundRect">
              <a:avLst>
                <a:gd name="adj" fmla="val 9938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06" name="Google Shape;3406;p67"/>
            <p:cNvGrpSpPr/>
            <p:nvPr/>
          </p:nvGrpSpPr>
          <p:grpSpPr>
            <a:xfrm>
              <a:off x="914011" y="584690"/>
              <a:ext cx="1915078" cy="3806369"/>
              <a:chOff x="3336600" y="3468450"/>
              <a:chExt cx="336250" cy="668300"/>
            </a:xfrm>
          </p:grpSpPr>
          <p:sp>
            <p:nvSpPr>
              <p:cNvPr id="3407" name="Google Shape;3407;p67"/>
              <p:cNvSpPr/>
              <p:nvPr/>
            </p:nvSpPr>
            <p:spPr>
              <a:xfrm>
                <a:off x="3336600" y="3468450"/>
                <a:ext cx="336250" cy="668300"/>
              </a:xfrm>
              <a:custGeom>
                <a:avLst/>
                <a:gdLst/>
                <a:ahLst/>
                <a:cxnLst/>
                <a:rect l="l" t="t" r="r" b="b"/>
                <a:pathLst>
                  <a:path w="13450" h="26732" extrusionOk="0">
                    <a:moveTo>
                      <a:pt x="12354" y="461"/>
                    </a:moveTo>
                    <a:cubicBezTo>
                      <a:pt x="12730" y="461"/>
                      <a:pt x="13031" y="762"/>
                      <a:pt x="13031" y="1139"/>
                    </a:cubicBezTo>
                    <a:lnTo>
                      <a:pt x="13031" y="24221"/>
                    </a:lnTo>
                    <a:cubicBezTo>
                      <a:pt x="13031" y="24598"/>
                      <a:pt x="12730" y="24899"/>
                      <a:pt x="12354" y="24899"/>
                    </a:cubicBezTo>
                    <a:lnTo>
                      <a:pt x="1097" y="24899"/>
                    </a:lnTo>
                    <a:cubicBezTo>
                      <a:pt x="720" y="24899"/>
                      <a:pt x="419" y="24598"/>
                      <a:pt x="419" y="24221"/>
                    </a:cubicBezTo>
                    <a:lnTo>
                      <a:pt x="419" y="1139"/>
                    </a:lnTo>
                    <a:cubicBezTo>
                      <a:pt x="419" y="762"/>
                      <a:pt x="720" y="461"/>
                      <a:pt x="1097" y="461"/>
                    </a:cubicBezTo>
                    <a:close/>
                    <a:moveTo>
                      <a:pt x="1022" y="0"/>
                    </a:moveTo>
                    <a:cubicBezTo>
                      <a:pt x="461" y="0"/>
                      <a:pt x="1" y="452"/>
                      <a:pt x="1" y="1021"/>
                    </a:cubicBezTo>
                    <a:lnTo>
                      <a:pt x="1" y="25711"/>
                    </a:lnTo>
                    <a:cubicBezTo>
                      <a:pt x="1" y="26280"/>
                      <a:pt x="461" y="26732"/>
                      <a:pt x="1022" y="26732"/>
                    </a:cubicBezTo>
                    <a:lnTo>
                      <a:pt x="12429" y="26732"/>
                    </a:lnTo>
                    <a:cubicBezTo>
                      <a:pt x="12998" y="26732"/>
                      <a:pt x="13450" y="26271"/>
                      <a:pt x="13450" y="25711"/>
                    </a:cubicBezTo>
                    <a:lnTo>
                      <a:pt x="13450" y="1021"/>
                    </a:lnTo>
                    <a:cubicBezTo>
                      <a:pt x="13450" y="452"/>
                      <a:pt x="12998" y="0"/>
                      <a:pt x="124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67"/>
              <p:cNvSpPr/>
              <p:nvPr/>
            </p:nvSpPr>
            <p:spPr>
              <a:xfrm>
                <a:off x="3490375" y="4105350"/>
                <a:ext cx="182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9" extrusionOk="0">
                    <a:moveTo>
                      <a:pt x="511" y="84"/>
                    </a:moveTo>
                    <a:cubicBezTo>
                      <a:pt x="587" y="84"/>
                      <a:pt x="645" y="143"/>
                      <a:pt x="645" y="218"/>
                    </a:cubicBezTo>
                    <a:lnTo>
                      <a:pt x="645" y="511"/>
                    </a:lnTo>
                    <a:cubicBezTo>
                      <a:pt x="645" y="586"/>
                      <a:pt x="587" y="653"/>
                      <a:pt x="511" y="653"/>
                    </a:cubicBezTo>
                    <a:lnTo>
                      <a:pt x="219" y="653"/>
                    </a:lnTo>
                    <a:cubicBezTo>
                      <a:pt x="143" y="653"/>
                      <a:pt x="76" y="586"/>
                      <a:pt x="76" y="511"/>
                    </a:cubicBezTo>
                    <a:lnTo>
                      <a:pt x="76" y="218"/>
                    </a:lnTo>
                    <a:cubicBezTo>
                      <a:pt x="76" y="143"/>
                      <a:pt x="143" y="84"/>
                      <a:pt x="219" y="84"/>
                    </a:cubicBezTo>
                    <a:close/>
                    <a:moveTo>
                      <a:pt x="219" y="0"/>
                    </a:moveTo>
                    <a:cubicBezTo>
                      <a:pt x="101" y="0"/>
                      <a:pt x="1" y="101"/>
                      <a:pt x="1" y="218"/>
                    </a:cubicBezTo>
                    <a:lnTo>
                      <a:pt x="1" y="511"/>
                    </a:lnTo>
                    <a:cubicBezTo>
                      <a:pt x="1" y="628"/>
                      <a:pt x="101" y="729"/>
                      <a:pt x="219" y="729"/>
                    </a:cubicBezTo>
                    <a:lnTo>
                      <a:pt x="511" y="729"/>
                    </a:lnTo>
                    <a:cubicBezTo>
                      <a:pt x="629" y="729"/>
                      <a:pt x="729" y="628"/>
                      <a:pt x="729" y="511"/>
                    </a:cubicBezTo>
                    <a:lnTo>
                      <a:pt x="729" y="218"/>
                    </a:lnTo>
                    <a:cubicBezTo>
                      <a:pt x="729" y="101"/>
                      <a:pt x="629" y="0"/>
                      <a:pt x="5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409" name="Google Shape;3409;p67"/>
          <p:cNvPicPr preferRelativeResize="0"/>
          <p:nvPr/>
        </p:nvPicPr>
        <p:blipFill rotWithShape="1">
          <a:blip r:embed="rId3">
            <a:alphaModFix/>
          </a:blip>
          <a:srcRect l="7170" r="64148"/>
          <a:stretch/>
        </p:blipFill>
        <p:spPr>
          <a:xfrm rot="-256907">
            <a:off x="1756906" y="1062768"/>
            <a:ext cx="1510817" cy="2957576"/>
          </a:xfrm>
          <a:prstGeom prst="roundRect">
            <a:avLst>
              <a:gd name="adj" fmla="val 4250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420" name="Google Shape;3420;p67"/>
          <p:cNvGrpSpPr/>
          <p:nvPr/>
        </p:nvGrpSpPr>
        <p:grpSpPr>
          <a:xfrm>
            <a:off x="681914" y="3162229"/>
            <a:ext cx="647398" cy="613906"/>
            <a:chOff x="3915275" y="5783675"/>
            <a:chExt cx="959250" cy="909625"/>
          </a:xfrm>
        </p:grpSpPr>
        <p:sp>
          <p:nvSpPr>
            <p:cNvPr id="3421" name="Google Shape;3421;p67"/>
            <p:cNvSpPr/>
            <p:nvPr/>
          </p:nvSpPr>
          <p:spPr>
            <a:xfrm>
              <a:off x="3915275" y="5783675"/>
              <a:ext cx="959250" cy="909625"/>
            </a:xfrm>
            <a:custGeom>
              <a:avLst/>
              <a:gdLst/>
              <a:ahLst/>
              <a:cxnLst/>
              <a:rect l="l" t="t" r="r" b="b"/>
              <a:pathLst>
                <a:path w="38370" h="36385" extrusionOk="0">
                  <a:moveTo>
                    <a:pt x="19174" y="1"/>
                  </a:moveTo>
                  <a:cubicBezTo>
                    <a:pt x="18146" y="1"/>
                    <a:pt x="17188" y="571"/>
                    <a:pt x="16731" y="1507"/>
                  </a:cubicBezTo>
                  <a:lnTo>
                    <a:pt x="12349" y="10409"/>
                  </a:lnTo>
                  <a:lnTo>
                    <a:pt x="2465" y="11847"/>
                  </a:lnTo>
                  <a:cubicBezTo>
                    <a:pt x="1438" y="11984"/>
                    <a:pt x="617" y="12692"/>
                    <a:pt x="297" y="13673"/>
                  </a:cubicBezTo>
                  <a:cubicBezTo>
                    <a:pt x="0" y="14632"/>
                    <a:pt x="251" y="15682"/>
                    <a:pt x="982" y="16435"/>
                  </a:cubicBezTo>
                  <a:lnTo>
                    <a:pt x="8126" y="23397"/>
                  </a:lnTo>
                  <a:lnTo>
                    <a:pt x="6437" y="33234"/>
                  </a:lnTo>
                  <a:cubicBezTo>
                    <a:pt x="6277" y="34261"/>
                    <a:pt x="6665" y="35266"/>
                    <a:pt x="7533" y="35859"/>
                  </a:cubicBezTo>
                  <a:cubicBezTo>
                    <a:pt x="7989" y="36202"/>
                    <a:pt x="8514" y="36384"/>
                    <a:pt x="9085" y="36384"/>
                  </a:cubicBezTo>
                  <a:cubicBezTo>
                    <a:pt x="9518" y="36384"/>
                    <a:pt x="9952" y="36270"/>
                    <a:pt x="10340" y="36065"/>
                  </a:cubicBezTo>
                  <a:lnTo>
                    <a:pt x="19174" y="31408"/>
                  </a:lnTo>
                  <a:lnTo>
                    <a:pt x="27984" y="36065"/>
                  </a:lnTo>
                  <a:cubicBezTo>
                    <a:pt x="28349" y="36270"/>
                    <a:pt x="28806" y="36384"/>
                    <a:pt x="29239" y="36384"/>
                  </a:cubicBezTo>
                  <a:cubicBezTo>
                    <a:pt x="29810" y="36384"/>
                    <a:pt x="30358" y="36202"/>
                    <a:pt x="30837" y="35859"/>
                  </a:cubicBezTo>
                  <a:cubicBezTo>
                    <a:pt x="31659" y="35266"/>
                    <a:pt x="32093" y="34239"/>
                    <a:pt x="31910" y="33234"/>
                  </a:cubicBezTo>
                  <a:lnTo>
                    <a:pt x="30244" y="23397"/>
                  </a:lnTo>
                  <a:lnTo>
                    <a:pt x="37365" y="16435"/>
                  </a:lnTo>
                  <a:cubicBezTo>
                    <a:pt x="38119" y="15727"/>
                    <a:pt x="38370" y="14654"/>
                    <a:pt x="38050" y="13696"/>
                  </a:cubicBezTo>
                  <a:cubicBezTo>
                    <a:pt x="37731" y="12714"/>
                    <a:pt x="36909" y="12007"/>
                    <a:pt x="35882" y="11870"/>
                  </a:cubicBezTo>
                  <a:lnTo>
                    <a:pt x="26021" y="10432"/>
                  </a:lnTo>
                  <a:lnTo>
                    <a:pt x="21593" y="1507"/>
                  </a:lnTo>
                  <a:cubicBezTo>
                    <a:pt x="21137" y="594"/>
                    <a:pt x="20201" y="1"/>
                    <a:pt x="19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67"/>
            <p:cNvSpPr/>
            <p:nvPr/>
          </p:nvSpPr>
          <p:spPr>
            <a:xfrm>
              <a:off x="3960350" y="5825900"/>
              <a:ext cx="868525" cy="825175"/>
            </a:xfrm>
            <a:custGeom>
              <a:avLst/>
              <a:gdLst/>
              <a:ahLst/>
              <a:cxnLst/>
              <a:rect l="l" t="t" r="r" b="b"/>
              <a:pathLst>
                <a:path w="34741" h="33007" extrusionOk="0">
                  <a:moveTo>
                    <a:pt x="17371" y="1"/>
                  </a:moveTo>
                  <a:cubicBezTo>
                    <a:pt x="17005" y="1"/>
                    <a:pt x="16663" y="183"/>
                    <a:pt x="16480" y="526"/>
                  </a:cubicBezTo>
                  <a:lnTo>
                    <a:pt x="11664" y="10295"/>
                  </a:lnTo>
                  <a:lnTo>
                    <a:pt x="913" y="11870"/>
                  </a:lnTo>
                  <a:cubicBezTo>
                    <a:pt x="525" y="11916"/>
                    <a:pt x="229" y="12167"/>
                    <a:pt x="115" y="12509"/>
                  </a:cubicBezTo>
                  <a:cubicBezTo>
                    <a:pt x="0" y="12851"/>
                    <a:pt x="69" y="13262"/>
                    <a:pt x="366" y="13513"/>
                  </a:cubicBezTo>
                  <a:lnTo>
                    <a:pt x="8149" y="21114"/>
                  </a:lnTo>
                  <a:lnTo>
                    <a:pt x="6323" y="31842"/>
                  </a:lnTo>
                  <a:cubicBezTo>
                    <a:pt x="6255" y="32207"/>
                    <a:pt x="6414" y="32572"/>
                    <a:pt x="6734" y="32801"/>
                  </a:cubicBezTo>
                  <a:cubicBezTo>
                    <a:pt x="6904" y="32932"/>
                    <a:pt x="7112" y="32995"/>
                    <a:pt x="7319" y="32995"/>
                  </a:cubicBezTo>
                  <a:cubicBezTo>
                    <a:pt x="7472" y="32995"/>
                    <a:pt x="7625" y="32960"/>
                    <a:pt x="7761" y="32892"/>
                  </a:cubicBezTo>
                  <a:lnTo>
                    <a:pt x="17371" y="27825"/>
                  </a:lnTo>
                  <a:lnTo>
                    <a:pt x="26980" y="32892"/>
                  </a:lnTo>
                  <a:cubicBezTo>
                    <a:pt x="27117" y="32960"/>
                    <a:pt x="27300" y="33006"/>
                    <a:pt x="27436" y="33006"/>
                  </a:cubicBezTo>
                  <a:cubicBezTo>
                    <a:pt x="27642" y="33006"/>
                    <a:pt x="27847" y="32938"/>
                    <a:pt x="28007" y="32801"/>
                  </a:cubicBezTo>
                  <a:cubicBezTo>
                    <a:pt x="28327" y="32572"/>
                    <a:pt x="28464" y="32207"/>
                    <a:pt x="28418" y="31819"/>
                  </a:cubicBezTo>
                  <a:lnTo>
                    <a:pt x="26592" y="21091"/>
                  </a:lnTo>
                  <a:lnTo>
                    <a:pt x="34375" y="13513"/>
                  </a:lnTo>
                  <a:cubicBezTo>
                    <a:pt x="34626" y="13285"/>
                    <a:pt x="34741" y="12897"/>
                    <a:pt x="34626" y="12509"/>
                  </a:cubicBezTo>
                  <a:cubicBezTo>
                    <a:pt x="34512" y="12167"/>
                    <a:pt x="34193" y="11893"/>
                    <a:pt x="33828" y="11870"/>
                  </a:cubicBezTo>
                  <a:lnTo>
                    <a:pt x="23077" y="10295"/>
                  </a:lnTo>
                  <a:lnTo>
                    <a:pt x="18261" y="526"/>
                  </a:lnTo>
                  <a:cubicBezTo>
                    <a:pt x="18078" y="183"/>
                    <a:pt x="17736" y="1"/>
                    <a:pt x="1737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67"/>
            <p:cNvSpPr/>
            <p:nvPr/>
          </p:nvSpPr>
          <p:spPr>
            <a:xfrm>
              <a:off x="3986600" y="5850450"/>
              <a:ext cx="816025" cy="775500"/>
            </a:xfrm>
            <a:custGeom>
              <a:avLst/>
              <a:gdLst/>
              <a:ahLst/>
              <a:cxnLst/>
              <a:rect l="l" t="t" r="r" b="b"/>
              <a:pathLst>
                <a:path w="32641" h="31020" extrusionOk="0">
                  <a:moveTo>
                    <a:pt x="16321" y="0"/>
                  </a:moveTo>
                  <a:lnTo>
                    <a:pt x="11299" y="10226"/>
                  </a:lnTo>
                  <a:lnTo>
                    <a:pt x="0" y="11847"/>
                  </a:lnTo>
                  <a:lnTo>
                    <a:pt x="8149" y="19813"/>
                  </a:lnTo>
                  <a:lnTo>
                    <a:pt x="6255" y="31020"/>
                  </a:lnTo>
                  <a:lnTo>
                    <a:pt x="16321" y="25724"/>
                  </a:lnTo>
                  <a:lnTo>
                    <a:pt x="26386" y="31020"/>
                  </a:lnTo>
                  <a:lnTo>
                    <a:pt x="24469" y="19813"/>
                  </a:lnTo>
                  <a:lnTo>
                    <a:pt x="32641" y="11847"/>
                  </a:lnTo>
                  <a:lnTo>
                    <a:pt x="21365" y="10226"/>
                  </a:lnTo>
                  <a:lnTo>
                    <a:pt x="163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67"/>
            <p:cNvSpPr/>
            <p:nvPr/>
          </p:nvSpPr>
          <p:spPr>
            <a:xfrm>
              <a:off x="4059650" y="6137475"/>
              <a:ext cx="189075" cy="53525"/>
            </a:xfrm>
            <a:custGeom>
              <a:avLst/>
              <a:gdLst/>
              <a:ahLst/>
              <a:cxnLst/>
              <a:rect l="l" t="t" r="r" b="b"/>
              <a:pathLst>
                <a:path w="7563" h="2141" extrusionOk="0">
                  <a:moveTo>
                    <a:pt x="6574" y="0"/>
                  </a:moveTo>
                  <a:cubicBezTo>
                    <a:pt x="5204" y="23"/>
                    <a:pt x="3903" y="480"/>
                    <a:pt x="2557" y="662"/>
                  </a:cubicBezTo>
                  <a:cubicBezTo>
                    <a:pt x="1689" y="776"/>
                    <a:pt x="730" y="891"/>
                    <a:pt x="69" y="1621"/>
                  </a:cubicBezTo>
                  <a:cubicBezTo>
                    <a:pt x="0" y="1689"/>
                    <a:pt x="0" y="1849"/>
                    <a:pt x="91" y="1872"/>
                  </a:cubicBezTo>
                  <a:cubicBezTo>
                    <a:pt x="419" y="2079"/>
                    <a:pt x="788" y="2141"/>
                    <a:pt x="1164" y="2141"/>
                  </a:cubicBezTo>
                  <a:cubicBezTo>
                    <a:pt x="1574" y="2141"/>
                    <a:pt x="1993" y="2068"/>
                    <a:pt x="2374" y="2032"/>
                  </a:cubicBezTo>
                  <a:cubicBezTo>
                    <a:pt x="3698" y="1872"/>
                    <a:pt x="4999" y="1598"/>
                    <a:pt x="6323" y="1370"/>
                  </a:cubicBezTo>
                  <a:cubicBezTo>
                    <a:pt x="6779" y="1279"/>
                    <a:pt x="7373" y="1347"/>
                    <a:pt x="7487" y="685"/>
                  </a:cubicBezTo>
                  <a:cubicBezTo>
                    <a:pt x="7562" y="195"/>
                    <a:pt x="7139" y="79"/>
                    <a:pt x="6836" y="79"/>
                  </a:cubicBezTo>
                  <a:cubicBezTo>
                    <a:pt x="6772" y="79"/>
                    <a:pt x="6713" y="84"/>
                    <a:pt x="6665" y="92"/>
                  </a:cubicBezTo>
                  <a:cubicBezTo>
                    <a:pt x="6642" y="23"/>
                    <a:pt x="6597" y="0"/>
                    <a:pt x="6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67"/>
            <p:cNvSpPr/>
            <p:nvPr/>
          </p:nvSpPr>
          <p:spPr>
            <a:xfrm>
              <a:off x="4340175" y="5908650"/>
              <a:ext cx="57300" cy="108750"/>
            </a:xfrm>
            <a:custGeom>
              <a:avLst/>
              <a:gdLst/>
              <a:ahLst/>
              <a:cxnLst/>
              <a:rect l="l" t="t" r="r" b="b"/>
              <a:pathLst>
                <a:path w="2292" h="4350" extrusionOk="0">
                  <a:moveTo>
                    <a:pt x="1881" y="0"/>
                  </a:moveTo>
                  <a:cubicBezTo>
                    <a:pt x="1401" y="0"/>
                    <a:pt x="1128" y="822"/>
                    <a:pt x="945" y="1165"/>
                  </a:cubicBezTo>
                  <a:cubicBezTo>
                    <a:pt x="625" y="1758"/>
                    <a:pt x="374" y="2397"/>
                    <a:pt x="215" y="3036"/>
                  </a:cubicBezTo>
                  <a:cubicBezTo>
                    <a:pt x="108" y="3443"/>
                    <a:pt x="1" y="4350"/>
                    <a:pt x="589" y="4350"/>
                  </a:cubicBezTo>
                  <a:cubicBezTo>
                    <a:pt x="628" y="4350"/>
                    <a:pt x="671" y="4346"/>
                    <a:pt x="717" y="4337"/>
                  </a:cubicBezTo>
                  <a:cubicBezTo>
                    <a:pt x="1287" y="4223"/>
                    <a:pt x="1538" y="3150"/>
                    <a:pt x="1698" y="2694"/>
                  </a:cubicBezTo>
                  <a:cubicBezTo>
                    <a:pt x="1881" y="2055"/>
                    <a:pt x="1995" y="1393"/>
                    <a:pt x="2200" y="731"/>
                  </a:cubicBezTo>
                  <a:cubicBezTo>
                    <a:pt x="2223" y="525"/>
                    <a:pt x="2292" y="137"/>
                    <a:pt x="2041" y="23"/>
                  </a:cubicBezTo>
                  <a:cubicBezTo>
                    <a:pt x="1995" y="0"/>
                    <a:pt x="1949" y="0"/>
                    <a:pt x="1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420;p67">
            <a:extLst>
              <a:ext uri="{FF2B5EF4-FFF2-40B4-BE49-F238E27FC236}">
                <a16:creationId xmlns:a16="http://schemas.microsoft.com/office/drawing/2014/main" id="{68194DAF-3646-F95F-A10E-27C3C0B3EA25}"/>
              </a:ext>
            </a:extLst>
          </p:cNvPr>
          <p:cNvGrpSpPr/>
          <p:nvPr/>
        </p:nvGrpSpPr>
        <p:grpSpPr>
          <a:xfrm>
            <a:off x="4030151" y="828902"/>
            <a:ext cx="647398" cy="613906"/>
            <a:chOff x="3915275" y="5783675"/>
            <a:chExt cx="959250" cy="909625"/>
          </a:xfrm>
        </p:grpSpPr>
        <p:sp>
          <p:nvSpPr>
            <p:cNvPr id="3" name="Google Shape;3421;p67">
              <a:extLst>
                <a:ext uri="{FF2B5EF4-FFF2-40B4-BE49-F238E27FC236}">
                  <a16:creationId xmlns:a16="http://schemas.microsoft.com/office/drawing/2014/main" id="{4BC7B7F2-8FA7-EB3D-A712-F1C79AB470FE}"/>
                </a:ext>
              </a:extLst>
            </p:cNvPr>
            <p:cNvSpPr/>
            <p:nvPr/>
          </p:nvSpPr>
          <p:spPr>
            <a:xfrm>
              <a:off x="3915275" y="5783675"/>
              <a:ext cx="959250" cy="909625"/>
            </a:xfrm>
            <a:custGeom>
              <a:avLst/>
              <a:gdLst/>
              <a:ahLst/>
              <a:cxnLst/>
              <a:rect l="l" t="t" r="r" b="b"/>
              <a:pathLst>
                <a:path w="38370" h="36385" extrusionOk="0">
                  <a:moveTo>
                    <a:pt x="19174" y="1"/>
                  </a:moveTo>
                  <a:cubicBezTo>
                    <a:pt x="18146" y="1"/>
                    <a:pt x="17188" y="571"/>
                    <a:pt x="16731" y="1507"/>
                  </a:cubicBezTo>
                  <a:lnTo>
                    <a:pt x="12349" y="10409"/>
                  </a:lnTo>
                  <a:lnTo>
                    <a:pt x="2465" y="11847"/>
                  </a:lnTo>
                  <a:cubicBezTo>
                    <a:pt x="1438" y="11984"/>
                    <a:pt x="617" y="12692"/>
                    <a:pt x="297" y="13673"/>
                  </a:cubicBezTo>
                  <a:cubicBezTo>
                    <a:pt x="0" y="14632"/>
                    <a:pt x="251" y="15682"/>
                    <a:pt x="982" y="16435"/>
                  </a:cubicBezTo>
                  <a:lnTo>
                    <a:pt x="8126" y="23397"/>
                  </a:lnTo>
                  <a:lnTo>
                    <a:pt x="6437" y="33234"/>
                  </a:lnTo>
                  <a:cubicBezTo>
                    <a:pt x="6277" y="34261"/>
                    <a:pt x="6665" y="35266"/>
                    <a:pt x="7533" y="35859"/>
                  </a:cubicBezTo>
                  <a:cubicBezTo>
                    <a:pt x="7989" y="36202"/>
                    <a:pt x="8514" y="36384"/>
                    <a:pt x="9085" y="36384"/>
                  </a:cubicBezTo>
                  <a:cubicBezTo>
                    <a:pt x="9518" y="36384"/>
                    <a:pt x="9952" y="36270"/>
                    <a:pt x="10340" y="36065"/>
                  </a:cubicBezTo>
                  <a:lnTo>
                    <a:pt x="19174" y="31408"/>
                  </a:lnTo>
                  <a:lnTo>
                    <a:pt x="27984" y="36065"/>
                  </a:lnTo>
                  <a:cubicBezTo>
                    <a:pt x="28349" y="36270"/>
                    <a:pt x="28806" y="36384"/>
                    <a:pt x="29239" y="36384"/>
                  </a:cubicBezTo>
                  <a:cubicBezTo>
                    <a:pt x="29810" y="36384"/>
                    <a:pt x="30358" y="36202"/>
                    <a:pt x="30837" y="35859"/>
                  </a:cubicBezTo>
                  <a:cubicBezTo>
                    <a:pt x="31659" y="35266"/>
                    <a:pt x="32093" y="34239"/>
                    <a:pt x="31910" y="33234"/>
                  </a:cubicBezTo>
                  <a:lnTo>
                    <a:pt x="30244" y="23397"/>
                  </a:lnTo>
                  <a:lnTo>
                    <a:pt x="37365" y="16435"/>
                  </a:lnTo>
                  <a:cubicBezTo>
                    <a:pt x="38119" y="15727"/>
                    <a:pt x="38370" y="14654"/>
                    <a:pt x="38050" y="13696"/>
                  </a:cubicBezTo>
                  <a:cubicBezTo>
                    <a:pt x="37731" y="12714"/>
                    <a:pt x="36909" y="12007"/>
                    <a:pt x="35882" y="11870"/>
                  </a:cubicBezTo>
                  <a:lnTo>
                    <a:pt x="26021" y="10432"/>
                  </a:lnTo>
                  <a:lnTo>
                    <a:pt x="21593" y="1507"/>
                  </a:lnTo>
                  <a:cubicBezTo>
                    <a:pt x="21137" y="594"/>
                    <a:pt x="20201" y="1"/>
                    <a:pt x="19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422;p67">
              <a:extLst>
                <a:ext uri="{FF2B5EF4-FFF2-40B4-BE49-F238E27FC236}">
                  <a16:creationId xmlns:a16="http://schemas.microsoft.com/office/drawing/2014/main" id="{752E9B69-8891-FDE4-9595-DDDE4A402D79}"/>
                </a:ext>
              </a:extLst>
            </p:cNvPr>
            <p:cNvSpPr/>
            <p:nvPr/>
          </p:nvSpPr>
          <p:spPr>
            <a:xfrm>
              <a:off x="3960350" y="5825900"/>
              <a:ext cx="868525" cy="825175"/>
            </a:xfrm>
            <a:custGeom>
              <a:avLst/>
              <a:gdLst/>
              <a:ahLst/>
              <a:cxnLst/>
              <a:rect l="l" t="t" r="r" b="b"/>
              <a:pathLst>
                <a:path w="34741" h="33007" extrusionOk="0">
                  <a:moveTo>
                    <a:pt x="17371" y="1"/>
                  </a:moveTo>
                  <a:cubicBezTo>
                    <a:pt x="17005" y="1"/>
                    <a:pt x="16663" y="183"/>
                    <a:pt x="16480" y="526"/>
                  </a:cubicBezTo>
                  <a:lnTo>
                    <a:pt x="11664" y="10295"/>
                  </a:lnTo>
                  <a:lnTo>
                    <a:pt x="913" y="11870"/>
                  </a:lnTo>
                  <a:cubicBezTo>
                    <a:pt x="525" y="11916"/>
                    <a:pt x="229" y="12167"/>
                    <a:pt x="115" y="12509"/>
                  </a:cubicBezTo>
                  <a:cubicBezTo>
                    <a:pt x="0" y="12851"/>
                    <a:pt x="69" y="13262"/>
                    <a:pt x="366" y="13513"/>
                  </a:cubicBezTo>
                  <a:lnTo>
                    <a:pt x="8149" y="21114"/>
                  </a:lnTo>
                  <a:lnTo>
                    <a:pt x="6323" y="31842"/>
                  </a:lnTo>
                  <a:cubicBezTo>
                    <a:pt x="6255" y="32207"/>
                    <a:pt x="6414" y="32572"/>
                    <a:pt x="6734" y="32801"/>
                  </a:cubicBezTo>
                  <a:cubicBezTo>
                    <a:pt x="6904" y="32932"/>
                    <a:pt x="7112" y="32995"/>
                    <a:pt x="7319" y="32995"/>
                  </a:cubicBezTo>
                  <a:cubicBezTo>
                    <a:pt x="7472" y="32995"/>
                    <a:pt x="7625" y="32960"/>
                    <a:pt x="7761" y="32892"/>
                  </a:cubicBezTo>
                  <a:lnTo>
                    <a:pt x="17371" y="27825"/>
                  </a:lnTo>
                  <a:lnTo>
                    <a:pt x="26980" y="32892"/>
                  </a:lnTo>
                  <a:cubicBezTo>
                    <a:pt x="27117" y="32960"/>
                    <a:pt x="27300" y="33006"/>
                    <a:pt x="27436" y="33006"/>
                  </a:cubicBezTo>
                  <a:cubicBezTo>
                    <a:pt x="27642" y="33006"/>
                    <a:pt x="27847" y="32938"/>
                    <a:pt x="28007" y="32801"/>
                  </a:cubicBezTo>
                  <a:cubicBezTo>
                    <a:pt x="28327" y="32572"/>
                    <a:pt x="28464" y="32207"/>
                    <a:pt x="28418" y="31819"/>
                  </a:cubicBezTo>
                  <a:lnTo>
                    <a:pt x="26592" y="21091"/>
                  </a:lnTo>
                  <a:lnTo>
                    <a:pt x="34375" y="13513"/>
                  </a:lnTo>
                  <a:cubicBezTo>
                    <a:pt x="34626" y="13285"/>
                    <a:pt x="34741" y="12897"/>
                    <a:pt x="34626" y="12509"/>
                  </a:cubicBezTo>
                  <a:cubicBezTo>
                    <a:pt x="34512" y="12167"/>
                    <a:pt x="34193" y="11893"/>
                    <a:pt x="33828" y="11870"/>
                  </a:cubicBezTo>
                  <a:lnTo>
                    <a:pt x="23077" y="10295"/>
                  </a:lnTo>
                  <a:lnTo>
                    <a:pt x="18261" y="526"/>
                  </a:lnTo>
                  <a:cubicBezTo>
                    <a:pt x="18078" y="183"/>
                    <a:pt x="17736" y="1"/>
                    <a:pt x="1737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423;p67">
              <a:extLst>
                <a:ext uri="{FF2B5EF4-FFF2-40B4-BE49-F238E27FC236}">
                  <a16:creationId xmlns:a16="http://schemas.microsoft.com/office/drawing/2014/main" id="{F6B535C9-7235-3A24-51A5-51D9A24B1A54}"/>
                </a:ext>
              </a:extLst>
            </p:cNvPr>
            <p:cNvSpPr/>
            <p:nvPr/>
          </p:nvSpPr>
          <p:spPr>
            <a:xfrm>
              <a:off x="3986600" y="5850450"/>
              <a:ext cx="816025" cy="775500"/>
            </a:xfrm>
            <a:custGeom>
              <a:avLst/>
              <a:gdLst/>
              <a:ahLst/>
              <a:cxnLst/>
              <a:rect l="l" t="t" r="r" b="b"/>
              <a:pathLst>
                <a:path w="32641" h="31020" extrusionOk="0">
                  <a:moveTo>
                    <a:pt x="16321" y="0"/>
                  </a:moveTo>
                  <a:lnTo>
                    <a:pt x="11299" y="10226"/>
                  </a:lnTo>
                  <a:lnTo>
                    <a:pt x="0" y="11847"/>
                  </a:lnTo>
                  <a:lnTo>
                    <a:pt x="8149" y="19813"/>
                  </a:lnTo>
                  <a:lnTo>
                    <a:pt x="6255" y="31020"/>
                  </a:lnTo>
                  <a:lnTo>
                    <a:pt x="16321" y="25724"/>
                  </a:lnTo>
                  <a:lnTo>
                    <a:pt x="26386" y="31020"/>
                  </a:lnTo>
                  <a:lnTo>
                    <a:pt x="24469" y="19813"/>
                  </a:lnTo>
                  <a:lnTo>
                    <a:pt x="32641" y="11847"/>
                  </a:lnTo>
                  <a:lnTo>
                    <a:pt x="21365" y="10226"/>
                  </a:lnTo>
                  <a:lnTo>
                    <a:pt x="163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424;p67">
              <a:extLst>
                <a:ext uri="{FF2B5EF4-FFF2-40B4-BE49-F238E27FC236}">
                  <a16:creationId xmlns:a16="http://schemas.microsoft.com/office/drawing/2014/main" id="{7498A9B0-8244-FBF2-5002-0BE1A97D8E5B}"/>
                </a:ext>
              </a:extLst>
            </p:cNvPr>
            <p:cNvSpPr/>
            <p:nvPr/>
          </p:nvSpPr>
          <p:spPr>
            <a:xfrm>
              <a:off x="4059650" y="6137475"/>
              <a:ext cx="189075" cy="53525"/>
            </a:xfrm>
            <a:custGeom>
              <a:avLst/>
              <a:gdLst/>
              <a:ahLst/>
              <a:cxnLst/>
              <a:rect l="l" t="t" r="r" b="b"/>
              <a:pathLst>
                <a:path w="7563" h="2141" extrusionOk="0">
                  <a:moveTo>
                    <a:pt x="6574" y="0"/>
                  </a:moveTo>
                  <a:cubicBezTo>
                    <a:pt x="5204" y="23"/>
                    <a:pt x="3903" y="480"/>
                    <a:pt x="2557" y="662"/>
                  </a:cubicBezTo>
                  <a:cubicBezTo>
                    <a:pt x="1689" y="776"/>
                    <a:pt x="730" y="891"/>
                    <a:pt x="69" y="1621"/>
                  </a:cubicBezTo>
                  <a:cubicBezTo>
                    <a:pt x="0" y="1689"/>
                    <a:pt x="0" y="1849"/>
                    <a:pt x="91" y="1872"/>
                  </a:cubicBezTo>
                  <a:cubicBezTo>
                    <a:pt x="419" y="2079"/>
                    <a:pt x="788" y="2141"/>
                    <a:pt x="1164" y="2141"/>
                  </a:cubicBezTo>
                  <a:cubicBezTo>
                    <a:pt x="1574" y="2141"/>
                    <a:pt x="1993" y="2068"/>
                    <a:pt x="2374" y="2032"/>
                  </a:cubicBezTo>
                  <a:cubicBezTo>
                    <a:pt x="3698" y="1872"/>
                    <a:pt x="4999" y="1598"/>
                    <a:pt x="6323" y="1370"/>
                  </a:cubicBezTo>
                  <a:cubicBezTo>
                    <a:pt x="6779" y="1279"/>
                    <a:pt x="7373" y="1347"/>
                    <a:pt x="7487" y="685"/>
                  </a:cubicBezTo>
                  <a:cubicBezTo>
                    <a:pt x="7562" y="195"/>
                    <a:pt x="7139" y="79"/>
                    <a:pt x="6836" y="79"/>
                  </a:cubicBezTo>
                  <a:cubicBezTo>
                    <a:pt x="6772" y="79"/>
                    <a:pt x="6713" y="84"/>
                    <a:pt x="6665" y="92"/>
                  </a:cubicBezTo>
                  <a:cubicBezTo>
                    <a:pt x="6642" y="23"/>
                    <a:pt x="6597" y="0"/>
                    <a:pt x="6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425;p67">
              <a:extLst>
                <a:ext uri="{FF2B5EF4-FFF2-40B4-BE49-F238E27FC236}">
                  <a16:creationId xmlns:a16="http://schemas.microsoft.com/office/drawing/2014/main" id="{FCEDC361-E711-021A-56F7-4FD4D3C45A9F}"/>
                </a:ext>
              </a:extLst>
            </p:cNvPr>
            <p:cNvSpPr/>
            <p:nvPr/>
          </p:nvSpPr>
          <p:spPr>
            <a:xfrm>
              <a:off x="4340175" y="5908650"/>
              <a:ext cx="57300" cy="108750"/>
            </a:xfrm>
            <a:custGeom>
              <a:avLst/>
              <a:gdLst/>
              <a:ahLst/>
              <a:cxnLst/>
              <a:rect l="l" t="t" r="r" b="b"/>
              <a:pathLst>
                <a:path w="2292" h="4350" extrusionOk="0">
                  <a:moveTo>
                    <a:pt x="1881" y="0"/>
                  </a:moveTo>
                  <a:cubicBezTo>
                    <a:pt x="1401" y="0"/>
                    <a:pt x="1128" y="822"/>
                    <a:pt x="945" y="1165"/>
                  </a:cubicBezTo>
                  <a:cubicBezTo>
                    <a:pt x="625" y="1758"/>
                    <a:pt x="374" y="2397"/>
                    <a:pt x="215" y="3036"/>
                  </a:cubicBezTo>
                  <a:cubicBezTo>
                    <a:pt x="108" y="3443"/>
                    <a:pt x="1" y="4350"/>
                    <a:pt x="589" y="4350"/>
                  </a:cubicBezTo>
                  <a:cubicBezTo>
                    <a:pt x="628" y="4350"/>
                    <a:pt x="671" y="4346"/>
                    <a:pt x="717" y="4337"/>
                  </a:cubicBezTo>
                  <a:cubicBezTo>
                    <a:pt x="1287" y="4223"/>
                    <a:pt x="1538" y="3150"/>
                    <a:pt x="1698" y="2694"/>
                  </a:cubicBezTo>
                  <a:cubicBezTo>
                    <a:pt x="1881" y="2055"/>
                    <a:pt x="1995" y="1393"/>
                    <a:pt x="2200" y="731"/>
                  </a:cubicBezTo>
                  <a:cubicBezTo>
                    <a:pt x="2223" y="525"/>
                    <a:pt x="2292" y="137"/>
                    <a:pt x="2041" y="23"/>
                  </a:cubicBezTo>
                  <a:cubicBezTo>
                    <a:pt x="1995" y="0"/>
                    <a:pt x="1949" y="0"/>
                    <a:pt x="1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7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Uscite didattiche:</a:t>
            </a:r>
            <a:endParaRPr dirty="0"/>
          </a:p>
        </p:txBody>
      </p:sp>
      <p:sp>
        <p:nvSpPr>
          <p:cNvPr id="3454" name="Google Shape;3454;p70"/>
          <p:cNvSpPr txBox="1"/>
          <p:nvPr/>
        </p:nvSpPr>
        <p:spPr>
          <a:xfrm>
            <a:off x="720000" y="1471350"/>
            <a:ext cx="7694700" cy="1100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Per la conoscenza delle ricchezze territoriali e per i momenti di collaborazione e scambi culturali si effettuano uscite didattiche in luoghi specifici e nel territorio locale di Busto Garolfo</a:t>
            </a:r>
            <a:endParaRPr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7" name="Google Shape;3457;p70"/>
          <p:cNvSpPr txBox="1"/>
          <p:nvPr/>
        </p:nvSpPr>
        <p:spPr>
          <a:xfrm>
            <a:off x="5861400" y="2930400"/>
            <a:ext cx="2562600" cy="755101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36575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u="sng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I SUSSIDI:</a:t>
            </a:r>
            <a:endParaRPr sz="2800" b="1" u="sng" dirty="0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8" name="Google Shape;3458;p70"/>
          <p:cNvSpPr txBox="1"/>
          <p:nvPr/>
        </p:nvSpPr>
        <p:spPr>
          <a:xfrm>
            <a:off x="729300" y="3688909"/>
            <a:ext cx="7694700" cy="1100399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La scuola è dotata di attrezzature di tipo audiovisivo, ludico, psicomotorio, musicale e informatico.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 materiale di facile consumo, manipolativo e di recupero, utilizzato per le attività didattiche</a:t>
            </a:r>
            <a:endParaRPr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p73"/>
          <p:cNvSpPr txBox="1">
            <a:spLocks noGrp="1"/>
          </p:cNvSpPr>
          <p:nvPr>
            <p:ph type="title" idx="429496729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RESOURCES</a:t>
            </a:r>
            <a:r>
              <a:rPr lang="en"/>
              <a:t> SLIDE</a:t>
            </a:r>
            <a:endParaRPr/>
          </a:p>
        </p:txBody>
      </p:sp>
      <p:sp>
        <p:nvSpPr>
          <p:cNvPr id="3756" name="Google Shape;3756;p73"/>
          <p:cNvSpPr txBox="1">
            <a:spLocks noGrp="1"/>
          </p:cNvSpPr>
          <p:nvPr>
            <p:ph type="body" idx="1"/>
          </p:nvPr>
        </p:nvSpPr>
        <p:spPr>
          <a:xfrm>
            <a:off x="720000" y="1625851"/>
            <a:ext cx="3739500" cy="31910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/>
              <a:t>Lo spazio interno è strutturato in :</a:t>
            </a:r>
          </a:p>
          <a:p>
            <a:pPr marL="171450" indent="-171450"/>
            <a:r>
              <a:rPr lang="it-IT" sz="1200" dirty="0"/>
              <a:t>Sei sezioni</a:t>
            </a:r>
          </a:p>
          <a:p>
            <a:pPr marL="171450" indent="-171450"/>
            <a:r>
              <a:rPr lang="it-IT" sz="1200" dirty="0"/>
              <a:t>Aula di inglese</a:t>
            </a:r>
          </a:p>
          <a:p>
            <a:pPr marL="171450" indent="-171450"/>
            <a:r>
              <a:rPr lang="it-IT" sz="1200" dirty="0"/>
              <a:t>Un salone gioco e sala nanna</a:t>
            </a:r>
          </a:p>
          <a:p>
            <a:pPr marL="171450" indent="-171450"/>
            <a:r>
              <a:rPr lang="it-IT" sz="1200" dirty="0"/>
              <a:t>Due sale da pranzo</a:t>
            </a:r>
          </a:p>
          <a:p>
            <a:pPr marL="171450" indent="-171450"/>
            <a:r>
              <a:rPr lang="it-IT" sz="1200" dirty="0"/>
              <a:t>Spogliatoi</a:t>
            </a:r>
          </a:p>
          <a:p>
            <a:pPr marL="171450" indent="-171450"/>
            <a:r>
              <a:rPr lang="it-IT" sz="1200" dirty="0"/>
              <a:t>Un aula gioco-scoperta</a:t>
            </a:r>
          </a:p>
          <a:p>
            <a:pPr marL="171450" indent="-171450"/>
            <a:r>
              <a:rPr lang="it-IT" sz="1200" dirty="0"/>
              <a:t>Una biblioteca con angolo relax</a:t>
            </a:r>
          </a:p>
          <a:p>
            <a:pPr marL="171450" indent="-171450"/>
            <a:r>
              <a:rPr lang="it-IT" sz="1200" dirty="0"/>
              <a:t>quattro sale igieniche</a:t>
            </a:r>
          </a:p>
          <a:p>
            <a:pPr marL="171450" indent="-171450"/>
            <a:r>
              <a:rPr lang="it-IT" sz="1200" dirty="0"/>
              <a:t>una sala riunioni</a:t>
            </a:r>
          </a:p>
          <a:p>
            <a:pPr marL="171450" indent="-171450"/>
            <a:r>
              <a:rPr lang="it-IT" sz="1200" dirty="0"/>
              <a:t>Una segreteria</a:t>
            </a:r>
          </a:p>
          <a:p>
            <a:pPr marL="171450" indent="-171450"/>
            <a:r>
              <a:rPr lang="it-IT" sz="1200" dirty="0"/>
              <a:t>Ufficio coordinatrice</a:t>
            </a:r>
          </a:p>
          <a:p>
            <a:pPr marL="171450" indent="-171450"/>
            <a:r>
              <a:rPr lang="it-IT" sz="1200" dirty="0"/>
              <a:t>Una cappella</a:t>
            </a:r>
          </a:p>
          <a:p>
            <a:pPr marL="171450" indent="-171450"/>
            <a:r>
              <a:rPr lang="it-IT" sz="1200" dirty="0"/>
              <a:t>Una cucina con annessi i locali dispensa</a:t>
            </a:r>
            <a:endParaRPr sz="1200" dirty="0"/>
          </a:p>
        </p:txBody>
      </p:sp>
      <p:sp>
        <p:nvSpPr>
          <p:cNvPr id="3757" name="Google Shape;3757;p73"/>
          <p:cNvSpPr txBox="1">
            <a:spLocks noGrp="1"/>
          </p:cNvSpPr>
          <p:nvPr>
            <p:ph type="body" idx="2"/>
          </p:nvPr>
        </p:nvSpPr>
        <p:spPr>
          <a:xfrm>
            <a:off x="4684500" y="1981250"/>
            <a:ext cx="3739500" cy="21253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u="sng" dirty="0">
                <a:solidFill>
                  <a:srgbClr val="0070C0"/>
                </a:solidFill>
              </a:rPr>
              <a:t>LO SPAZIO </a:t>
            </a:r>
            <a:r>
              <a:rPr lang="it-IT" sz="1800" b="1" u="sng" dirty="0">
                <a:solidFill>
                  <a:srgbClr val="0070C0"/>
                </a:solidFill>
              </a:rPr>
              <a:t>ESTERNO.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b="1" u="sng" dirty="0">
              <a:solidFill>
                <a:srgbClr val="0070C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bg1"/>
                </a:solidFill>
              </a:rPr>
              <a:t>Lo spazio esterno è costituito da: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1400" dirty="0">
              <a:solidFill>
                <a:schemeClr val="bg1"/>
              </a:solidFill>
            </a:endParaRPr>
          </a:p>
          <a:p>
            <a:pPr marL="285750" marR="0" indent="-285750" algn="ctr"/>
            <a:r>
              <a:rPr lang="it-IT" sz="1400" dirty="0">
                <a:solidFill>
                  <a:schemeClr val="bg1"/>
                </a:solidFill>
              </a:rPr>
              <a:t>Un cortile con due zone per attività di gioco libero dotate di pavimentazione antitrauma.</a:t>
            </a:r>
          </a:p>
          <a:p>
            <a:pPr marL="285750" marR="0" indent="-285750" algn="ctr"/>
            <a:r>
              <a:rPr lang="it-IT" sz="1400" dirty="0">
                <a:solidFill>
                  <a:schemeClr val="bg1"/>
                </a:solidFill>
              </a:rPr>
              <a:t>Un parco alberato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u="sng" dirty="0">
              <a:solidFill>
                <a:schemeClr val="bg1"/>
              </a:solidFill>
            </a:endParaRPr>
          </a:p>
        </p:txBody>
      </p:sp>
      <p:sp>
        <p:nvSpPr>
          <p:cNvPr id="3758" name="Google Shape;3758;p73"/>
          <p:cNvSpPr txBox="1">
            <a:spLocks noGrp="1"/>
          </p:cNvSpPr>
          <p:nvPr>
            <p:ph type="title"/>
          </p:nvPr>
        </p:nvSpPr>
        <p:spPr>
          <a:xfrm>
            <a:off x="720000" y="253093"/>
            <a:ext cx="7704000" cy="108585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Lo spazio interno:</a:t>
            </a:r>
            <a:br>
              <a:rPr lang="it-IT" dirty="0"/>
            </a:br>
            <a:r>
              <a:rPr lang="it-IT" sz="1200" dirty="0"/>
              <a:t>lo spazio che la scuola offre ai bambini risponde ai loro bisogni di accoglienza, serenità, movimento, sicurezza e stimolo alla curiosità e all’apprendimento</a:t>
            </a:r>
            <a:endParaRPr sz="1200" dirty="0"/>
          </a:p>
        </p:txBody>
      </p:sp>
      <p:grpSp>
        <p:nvGrpSpPr>
          <p:cNvPr id="2" name="Google Shape;3671;p72">
            <a:extLst>
              <a:ext uri="{FF2B5EF4-FFF2-40B4-BE49-F238E27FC236}">
                <a16:creationId xmlns:a16="http://schemas.microsoft.com/office/drawing/2014/main" id="{EBFCF212-8625-6DEF-AEE3-500F9BEA62D1}"/>
              </a:ext>
            </a:extLst>
          </p:cNvPr>
          <p:cNvGrpSpPr/>
          <p:nvPr/>
        </p:nvGrpSpPr>
        <p:grpSpPr>
          <a:xfrm>
            <a:off x="8136237" y="3610600"/>
            <a:ext cx="575525" cy="992900"/>
            <a:chOff x="7464025" y="3990200"/>
            <a:chExt cx="575525" cy="992900"/>
          </a:xfrm>
        </p:grpSpPr>
        <p:sp>
          <p:nvSpPr>
            <p:cNvPr id="3" name="Google Shape;3672;p72">
              <a:extLst>
                <a:ext uri="{FF2B5EF4-FFF2-40B4-BE49-F238E27FC236}">
                  <a16:creationId xmlns:a16="http://schemas.microsoft.com/office/drawing/2014/main" id="{22AFA4E9-BE28-E85F-E931-5610E7D4A4C7}"/>
                </a:ext>
              </a:extLst>
            </p:cNvPr>
            <p:cNvSpPr/>
            <p:nvPr/>
          </p:nvSpPr>
          <p:spPr>
            <a:xfrm>
              <a:off x="7464025" y="3990200"/>
              <a:ext cx="569525" cy="992900"/>
            </a:xfrm>
            <a:custGeom>
              <a:avLst/>
              <a:gdLst/>
              <a:ahLst/>
              <a:cxnLst/>
              <a:rect l="l" t="t" r="r" b="b"/>
              <a:pathLst>
                <a:path w="22781" h="39716" extrusionOk="0">
                  <a:moveTo>
                    <a:pt x="11802" y="0"/>
                  </a:moveTo>
                  <a:cubicBezTo>
                    <a:pt x="11140" y="0"/>
                    <a:pt x="10546" y="228"/>
                    <a:pt x="10112" y="685"/>
                  </a:cubicBezTo>
                  <a:cubicBezTo>
                    <a:pt x="9610" y="1233"/>
                    <a:pt x="9268" y="2123"/>
                    <a:pt x="9656" y="3196"/>
                  </a:cubicBezTo>
                  <a:cubicBezTo>
                    <a:pt x="9314" y="3424"/>
                    <a:pt x="8834" y="3721"/>
                    <a:pt x="8515" y="3880"/>
                  </a:cubicBezTo>
                  <a:cubicBezTo>
                    <a:pt x="7921" y="4223"/>
                    <a:pt x="7259" y="4588"/>
                    <a:pt x="6643" y="5044"/>
                  </a:cubicBezTo>
                  <a:cubicBezTo>
                    <a:pt x="5296" y="6049"/>
                    <a:pt x="5022" y="7167"/>
                    <a:pt x="5022" y="7943"/>
                  </a:cubicBezTo>
                  <a:lnTo>
                    <a:pt x="5022" y="8035"/>
                  </a:lnTo>
                  <a:cubicBezTo>
                    <a:pt x="4840" y="8263"/>
                    <a:pt x="4680" y="8514"/>
                    <a:pt x="4566" y="8788"/>
                  </a:cubicBezTo>
                  <a:cubicBezTo>
                    <a:pt x="4475" y="8970"/>
                    <a:pt x="4406" y="9130"/>
                    <a:pt x="4338" y="9313"/>
                  </a:cubicBezTo>
                  <a:cubicBezTo>
                    <a:pt x="3699" y="9655"/>
                    <a:pt x="3196" y="10112"/>
                    <a:pt x="2786" y="10682"/>
                  </a:cubicBezTo>
                  <a:cubicBezTo>
                    <a:pt x="2512" y="11116"/>
                    <a:pt x="2306" y="11618"/>
                    <a:pt x="2215" y="12097"/>
                  </a:cubicBezTo>
                  <a:cubicBezTo>
                    <a:pt x="1895" y="12371"/>
                    <a:pt x="1621" y="12645"/>
                    <a:pt x="1393" y="12988"/>
                  </a:cubicBezTo>
                  <a:cubicBezTo>
                    <a:pt x="640" y="14083"/>
                    <a:pt x="526" y="15498"/>
                    <a:pt x="754" y="16617"/>
                  </a:cubicBezTo>
                  <a:cubicBezTo>
                    <a:pt x="1" y="17872"/>
                    <a:pt x="24" y="19470"/>
                    <a:pt x="868" y="20976"/>
                  </a:cubicBezTo>
                  <a:cubicBezTo>
                    <a:pt x="1051" y="21296"/>
                    <a:pt x="1279" y="21570"/>
                    <a:pt x="1530" y="21867"/>
                  </a:cubicBezTo>
                  <a:lnTo>
                    <a:pt x="1667" y="22780"/>
                  </a:lnTo>
                  <a:cubicBezTo>
                    <a:pt x="1758" y="23373"/>
                    <a:pt x="1987" y="23921"/>
                    <a:pt x="2352" y="24423"/>
                  </a:cubicBezTo>
                  <a:lnTo>
                    <a:pt x="2968" y="28281"/>
                  </a:lnTo>
                  <a:cubicBezTo>
                    <a:pt x="3082" y="29330"/>
                    <a:pt x="3470" y="30335"/>
                    <a:pt x="4109" y="31202"/>
                  </a:cubicBezTo>
                  <a:lnTo>
                    <a:pt x="4475" y="34763"/>
                  </a:lnTo>
                  <a:cubicBezTo>
                    <a:pt x="4634" y="36406"/>
                    <a:pt x="5639" y="37867"/>
                    <a:pt x="7122" y="38643"/>
                  </a:cubicBezTo>
                  <a:cubicBezTo>
                    <a:pt x="8104" y="39122"/>
                    <a:pt x="9633" y="39716"/>
                    <a:pt x="11550" y="39716"/>
                  </a:cubicBezTo>
                  <a:cubicBezTo>
                    <a:pt x="13468" y="39716"/>
                    <a:pt x="15020" y="39122"/>
                    <a:pt x="15979" y="38643"/>
                  </a:cubicBezTo>
                  <a:cubicBezTo>
                    <a:pt x="17462" y="37867"/>
                    <a:pt x="18444" y="36406"/>
                    <a:pt x="18626" y="34763"/>
                  </a:cubicBezTo>
                  <a:lnTo>
                    <a:pt x="18992" y="31202"/>
                  </a:lnTo>
                  <a:cubicBezTo>
                    <a:pt x="19631" y="30335"/>
                    <a:pt x="19996" y="29330"/>
                    <a:pt x="20133" y="28303"/>
                  </a:cubicBezTo>
                  <a:lnTo>
                    <a:pt x="20726" y="24492"/>
                  </a:lnTo>
                  <a:cubicBezTo>
                    <a:pt x="21069" y="24012"/>
                    <a:pt x="21320" y="23442"/>
                    <a:pt x="21411" y="22825"/>
                  </a:cubicBezTo>
                  <a:lnTo>
                    <a:pt x="21616" y="21387"/>
                  </a:lnTo>
                  <a:cubicBezTo>
                    <a:pt x="21616" y="21319"/>
                    <a:pt x="21639" y="21273"/>
                    <a:pt x="21639" y="21205"/>
                  </a:cubicBezTo>
                  <a:cubicBezTo>
                    <a:pt x="21913" y="20817"/>
                    <a:pt x="22119" y="20383"/>
                    <a:pt x="22278" y="19949"/>
                  </a:cubicBezTo>
                  <a:cubicBezTo>
                    <a:pt x="22781" y="18329"/>
                    <a:pt x="22621" y="16526"/>
                    <a:pt x="21799" y="15133"/>
                  </a:cubicBezTo>
                  <a:lnTo>
                    <a:pt x="21799" y="15065"/>
                  </a:lnTo>
                  <a:cubicBezTo>
                    <a:pt x="22096" y="13239"/>
                    <a:pt x="21457" y="11299"/>
                    <a:pt x="20133" y="10134"/>
                  </a:cubicBezTo>
                  <a:cubicBezTo>
                    <a:pt x="19973" y="9587"/>
                    <a:pt x="19699" y="9107"/>
                    <a:pt x="19311" y="8674"/>
                  </a:cubicBezTo>
                  <a:cubicBezTo>
                    <a:pt x="19083" y="8423"/>
                    <a:pt x="18855" y="8217"/>
                    <a:pt x="18558" y="8035"/>
                  </a:cubicBezTo>
                  <a:cubicBezTo>
                    <a:pt x="18284" y="6893"/>
                    <a:pt x="17599" y="6026"/>
                    <a:pt x="16846" y="5432"/>
                  </a:cubicBezTo>
                  <a:cubicBezTo>
                    <a:pt x="16663" y="3059"/>
                    <a:pt x="15180" y="1392"/>
                    <a:pt x="13719" y="571"/>
                  </a:cubicBezTo>
                  <a:cubicBezTo>
                    <a:pt x="13057" y="205"/>
                    <a:pt x="12395" y="0"/>
                    <a:pt x="11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673;p72">
              <a:extLst>
                <a:ext uri="{FF2B5EF4-FFF2-40B4-BE49-F238E27FC236}">
                  <a16:creationId xmlns:a16="http://schemas.microsoft.com/office/drawing/2014/main" id="{F7969390-54DA-0175-A4AF-9C9AECCF0B54}"/>
                </a:ext>
              </a:extLst>
            </p:cNvPr>
            <p:cNvSpPr/>
            <p:nvPr/>
          </p:nvSpPr>
          <p:spPr>
            <a:xfrm>
              <a:off x="7610125" y="4708050"/>
              <a:ext cx="284750" cy="225975"/>
            </a:xfrm>
            <a:custGeom>
              <a:avLst/>
              <a:gdLst/>
              <a:ahLst/>
              <a:cxnLst/>
              <a:rect l="l" t="t" r="r" b="b"/>
              <a:pathLst>
                <a:path w="11390" h="9039" extrusionOk="0">
                  <a:moveTo>
                    <a:pt x="731" y="0"/>
                  </a:moveTo>
                  <a:cubicBezTo>
                    <a:pt x="502" y="0"/>
                    <a:pt x="343" y="91"/>
                    <a:pt x="206" y="228"/>
                  </a:cubicBezTo>
                  <a:cubicBezTo>
                    <a:pt x="91" y="365"/>
                    <a:pt x="0" y="571"/>
                    <a:pt x="23" y="776"/>
                  </a:cubicBezTo>
                  <a:lnTo>
                    <a:pt x="548" y="5843"/>
                  </a:lnTo>
                  <a:cubicBezTo>
                    <a:pt x="662" y="6848"/>
                    <a:pt x="1256" y="7715"/>
                    <a:pt x="2146" y="8194"/>
                  </a:cubicBezTo>
                  <a:cubicBezTo>
                    <a:pt x="2899" y="8582"/>
                    <a:pt x="4132" y="9039"/>
                    <a:pt x="5684" y="9039"/>
                  </a:cubicBezTo>
                  <a:cubicBezTo>
                    <a:pt x="7213" y="9039"/>
                    <a:pt x="8446" y="8582"/>
                    <a:pt x="9244" y="8194"/>
                  </a:cubicBezTo>
                  <a:cubicBezTo>
                    <a:pt x="10135" y="7715"/>
                    <a:pt x="10728" y="6848"/>
                    <a:pt x="10842" y="5843"/>
                  </a:cubicBezTo>
                  <a:lnTo>
                    <a:pt x="11344" y="776"/>
                  </a:lnTo>
                  <a:cubicBezTo>
                    <a:pt x="11390" y="571"/>
                    <a:pt x="11321" y="365"/>
                    <a:pt x="11185" y="228"/>
                  </a:cubicBezTo>
                  <a:cubicBezTo>
                    <a:pt x="11048" y="91"/>
                    <a:pt x="10842" y="0"/>
                    <a:pt x="10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674;p72">
              <a:extLst>
                <a:ext uri="{FF2B5EF4-FFF2-40B4-BE49-F238E27FC236}">
                  <a16:creationId xmlns:a16="http://schemas.microsoft.com/office/drawing/2014/main" id="{494011C9-66F7-86D7-35E8-C4EC2ADE37FD}"/>
                </a:ext>
              </a:extLst>
            </p:cNvPr>
            <p:cNvSpPr/>
            <p:nvPr/>
          </p:nvSpPr>
          <p:spPr>
            <a:xfrm>
              <a:off x="7591850" y="4688650"/>
              <a:ext cx="320150" cy="262500"/>
            </a:xfrm>
            <a:custGeom>
              <a:avLst/>
              <a:gdLst/>
              <a:ahLst/>
              <a:cxnLst/>
              <a:rect l="l" t="t" r="r" b="b"/>
              <a:pathLst>
                <a:path w="12806" h="10500" extrusionOk="0">
                  <a:moveTo>
                    <a:pt x="11368" y="1438"/>
                  </a:moveTo>
                  <a:lnTo>
                    <a:pt x="10866" y="6505"/>
                  </a:lnTo>
                  <a:cubicBezTo>
                    <a:pt x="10774" y="7281"/>
                    <a:pt x="10318" y="7920"/>
                    <a:pt x="9633" y="8309"/>
                  </a:cubicBezTo>
                  <a:cubicBezTo>
                    <a:pt x="8880" y="8697"/>
                    <a:pt x="7784" y="9062"/>
                    <a:pt x="6415" y="9062"/>
                  </a:cubicBezTo>
                  <a:cubicBezTo>
                    <a:pt x="5045" y="9062"/>
                    <a:pt x="3950" y="8674"/>
                    <a:pt x="3173" y="8309"/>
                  </a:cubicBezTo>
                  <a:cubicBezTo>
                    <a:pt x="2489" y="7966"/>
                    <a:pt x="2032" y="7281"/>
                    <a:pt x="1964" y="6505"/>
                  </a:cubicBezTo>
                  <a:lnTo>
                    <a:pt x="1439" y="1438"/>
                  </a:lnTo>
                  <a:close/>
                  <a:moveTo>
                    <a:pt x="1462" y="0"/>
                  </a:moveTo>
                  <a:cubicBezTo>
                    <a:pt x="1074" y="0"/>
                    <a:pt x="663" y="183"/>
                    <a:pt x="412" y="457"/>
                  </a:cubicBezTo>
                  <a:cubicBezTo>
                    <a:pt x="161" y="753"/>
                    <a:pt x="1" y="1164"/>
                    <a:pt x="46" y="1575"/>
                  </a:cubicBezTo>
                  <a:lnTo>
                    <a:pt x="549" y="6642"/>
                  </a:lnTo>
                  <a:cubicBezTo>
                    <a:pt x="663" y="7898"/>
                    <a:pt x="1416" y="8993"/>
                    <a:pt x="2534" y="9564"/>
                  </a:cubicBezTo>
                  <a:cubicBezTo>
                    <a:pt x="3721" y="10180"/>
                    <a:pt x="5068" y="10500"/>
                    <a:pt x="6392" y="10500"/>
                  </a:cubicBezTo>
                  <a:cubicBezTo>
                    <a:pt x="7739" y="10500"/>
                    <a:pt x="9062" y="10180"/>
                    <a:pt x="10272" y="9564"/>
                  </a:cubicBezTo>
                  <a:cubicBezTo>
                    <a:pt x="11391" y="8993"/>
                    <a:pt x="12144" y="7898"/>
                    <a:pt x="12258" y="6642"/>
                  </a:cubicBezTo>
                  <a:lnTo>
                    <a:pt x="12760" y="1598"/>
                  </a:lnTo>
                  <a:lnTo>
                    <a:pt x="12760" y="1392"/>
                  </a:lnTo>
                  <a:cubicBezTo>
                    <a:pt x="12806" y="662"/>
                    <a:pt x="12144" y="0"/>
                    <a:pt x="11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675;p72">
              <a:extLst>
                <a:ext uri="{FF2B5EF4-FFF2-40B4-BE49-F238E27FC236}">
                  <a16:creationId xmlns:a16="http://schemas.microsoft.com/office/drawing/2014/main" id="{1DBF00DE-9B9E-C05A-B9AA-1462A2E7E909}"/>
                </a:ext>
              </a:extLst>
            </p:cNvPr>
            <p:cNvSpPr/>
            <p:nvPr/>
          </p:nvSpPr>
          <p:spPr>
            <a:xfrm>
              <a:off x="7562750" y="4523725"/>
              <a:ext cx="378925" cy="273925"/>
            </a:xfrm>
            <a:custGeom>
              <a:avLst/>
              <a:gdLst/>
              <a:ahLst/>
              <a:cxnLst/>
              <a:rect l="l" t="t" r="r" b="b"/>
              <a:pathLst>
                <a:path w="15157" h="10957" extrusionOk="0">
                  <a:moveTo>
                    <a:pt x="754" y="1"/>
                  </a:moveTo>
                  <a:cubicBezTo>
                    <a:pt x="571" y="1"/>
                    <a:pt x="411" y="69"/>
                    <a:pt x="275" y="183"/>
                  </a:cubicBezTo>
                  <a:cubicBezTo>
                    <a:pt x="92" y="343"/>
                    <a:pt x="1" y="617"/>
                    <a:pt x="46" y="845"/>
                  </a:cubicBezTo>
                  <a:lnTo>
                    <a:pt x="914" y="6666"/>
                  </a:lnTo>
                  <a:cubicBezTo>
                    <a:pt x="1096" y="8104"/>
                    <a:pt x="1986" y="9382"/>
                    <a:pt x="3287" y="9998"/>
                  </a:cubicBezTo>
                  <a:cubicBezTo>
                    <a:pt x="4657" y="10637"/>
                    <a:pt x="6095" y="10957"/>
                    <a:pt x="7579" y="10957"/>
                  </a:cubicBezTo>
                  <a:cubicBezTo>
                    <a:pt x="9017" y="10957"/>
                    <a:pt x="10432" y="10683"/>
                    <a:pt x="11756" y="10044"/>
                  </a:cubicBezTo>
                  <a:cubicBezTo>
                    <a:pt x="13125" y="9427"/>
                    <a:pt x="14084" y="8149"/>
                    <a:pt x="14221" y="6666"/>
                  </a:cubicBezTo>
                  <a:lnTo>
                    <a:pt x="15111" y="845"/>
                  </a:lnTo>
                  <a:cubicBezTo>
                    <a:pt x="15157" y="571"/>
                    <a:pt x="15043" y="343"/>
                    <a:pt x="14883" y="183"/>
                  </a:cubicBezTo>
                  <a:cubicBezTo>
                    <a:pt x="14769" y="69"/>
                    <a:pt x="14586" y="1"/>
                    <a:pt x="14426" y="1"/>
                  </a:cubicBezTo>
                  <a:cubicBezTo>
                    <a:pt x="14358" y="1"/>
                    <a:pt x="14266" y="1"/>
                    <a:pt x="14221" y="46"/>
                  </a:cubicBezTo>
                  <a:cubicBezTo>
                    <a:pt x="14198" y="69"/>
                    <a:pt x="10934" y="1028"/>
                    <a:pt x="7601" y="1028"/>
                  </a:cubicBezTo>
                  <a:cubicBezTo>
                    <a:pt x="4497" y="1028"/>
                    <a:pt x="982" y="46"/>
                    <a:pt x="959" y="46"/>
                  </a:cubicBezTo>
                  <a:cubicBezTo>
                    <a:pt x="891" y="1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676;p72">
              <a:extLst>
                <a:ext uri="{FF2B5EF4-FFF2-40B4-BE49-F238E27FC236}">
                  <a16:creationId xmlns:a16="http://schemas.microsoft.com/office/drawing/2014/main" id="{19E9C766-8DB9-61C9-7FD6-FDC8393547F0}"/>
                </a:ext>
              </a:extLst>
            </p:cNvPr>
            <p:cNvSpPr/>
            <p:nvPr/>
          </p:nvSpPr>
          <p:spPr>
            <a:xfrm>
              <a:off x="7543925" y="4506050"/>
              <a:ext cx="415450" cy="309875"/>
            </a:xfrm>
            <a:custGeom>
              <a:avLst/>
              <a:gdLst/>
              <a:ahLst/>
              <a:cxnLst/>
              <a:rect l="l" t="t" r="r" b="b"/>
              <a:pathLst>
                <a:path w="16618" h="12395" extrusionOk="0">
                  <a:moveTo>
                    <a:pt x="1553" y="1461"/>
                  </a:moveTo>
                  <a:lnTo>
                    <a:pt x="1553" y="1461"/>
                  </a:lnTo>
                  <a:cubicBezTo>
                    <a:pt x="1553" y="1461"/>
                    <a:pt x="5159" y="2488"/>
                    <a:pt x="8377" y="2488"/>
                  </a:cubicBezTo>
                  <a:cubicBezTo>
                    <a:pt x="11801" y="2488"/>
                    <a:pt x="15179" y="1461"/>
                    <a:pt x="15179" y="1461"/>
                  </a:cubicBezTo>
                  <a:lnTo>
                    <a:pt x="15179" y="1461"/>
                  </a:lnTo>
                  <a:lnTo>
                    <a:pt x="14289" y="7281"/>
                  </a:lnTo>
                  <a:cubicBezTo>
                    <a:pt x="14175" y="8491"/>
                    <a:pt x="13376" y="9587"/>
                    <a:pt x="12258" y="10089"/>
                  </a:cubicBezTo>
                  <a:cubicBezTo>
                    <a:pt x="11299" y="10568"/>
                    <a:pt x="9952" y="10956"/>
                    <a:pt x="8354" y="10956"/>
                  </a:cubicBezTo>
                  <a:cubicBezTo>
                    <a:pt x="6734" y="10956"/>
                    <a:pt x="5364" y="10522"/>
                    <a:pt x="4383" y="10066"/>
                  </a:cubicBezTo>
                  <a:cubicBezTo>
                    <a:pt x="3310" y="9564"/>
                    <a:pt x="2557" y="8468"/>
                    <a:pt x="2443" y="7281"/>
                  </a:cubicBezTo>
                  <a:lnTo>
                    <a:pt x="1553" y="1461"/>
                  </a:lnTo>
                  <a:close/>
                  <a:moveTo>
                    <a:pt x="1484" y="0"/>
                  </a:moveTo>
                  <a:cubicBezTo>
                    <a:pt x="1142" y="0"/>
                    <a:pt x="799" y="114"/>
                    <a:pt x="525" y="365"/>
                  </a:cubicBezTo>
                  <a:cubicBezTo>
                    <a:pt x="160" y="685"/>
                    <a:pt x="0" y="1164"/>
                    <a:pt x="69" y="1666"/>
                  </a:cubicBezTo>
                  <a:lnTo>
                    <a:pt x="959" y="7441"/>
                  </a:lnTo>
                  <a:cubicBezTo>
                    <a:pt x="1164" y="9130"/>
                    <a:pt x="2192" y="10637"/>
                    <a:pt x="3721" y="11367"/>
                  </a:cubicBezTo>
                  <a:cubicBezTo>
                    <a:pt x="5182" y="12052"/>
                    <a:pt x="6734" y="12394"/>
                    <a:pt x="8332" y="12394"/>
                  </a:cubicBezTo>
                  <a:cubicBezTo>
                    <a:pt x="9861" y="12394"/>
                    <a:pt x="11367" y="12052"/>
                    <a:pt x="12805" y="11390"/>
                  </a:cubicBezTo>
                  <a:cubicBezTo>
                    <a:pt x="14380" y="10682"/>
                    <a:pt x="15453" y="9153"/>
                    <a:pt x="15659" y="7441"/>
                  </a:cubicBezTo>
                  <a:lnTo>
                    <a:pt x="16549" y="1666"/>
                  </a:lnTo>
                  <a:cubicBezTo>
                    <a:pt x="16617" y="1164"/>
                    <a:pt x="16435" y="685"/>
                    <a:pt x="16047" y="365"/>
                  </a:cubicBezTo>
                  <a:cubicBezTo>
                    <a:pt x="15818" y="137"/>
                    <a:pt x="15476" y="23"/>
                    <a:pt x="15179" y="23"/>
                  </a:cubicBezTo>
                  <a:cubicBezTo>
                    <a:pt x="15019" y="23"/>
                    <a:pt x="14883" y="69"/>
                    <a:pt x="14746" y="91"/>
                  </a:cubicBezTo>
                  <a:cubicBezTo>
                    <a:pt x="14677" y="114"/>
                    <a:pt x="11527" y="1027"/>
                    <a:pt x="8332" y="1027"/>
                  </a:cubicBezTo>
                  <a:cubicBezTo>
                    <a:pt x="5364" y="1027"/>
                    <a:pt x="1895" y="91"/>
                    <a:pt x="1872" y="69"/>
                  </a:cubicBezTo>
                  <a:cubicBezTo>
                    <a:pt x="1758" y="23"/>
                    <a:pt x="1621" y="0"/>
                    <a:pt x="1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77;p72">
              <a:extLst>
                <a:ext uri="{FF2B5EF4-FFF2-40B4-BE49-F238E27FC236}">
                  <a16:creationId xmlns:a16="http://schemas.microsoft.com/office/drawing/2014/main" id="{5A5F50F4-B058-793D-0605-680AB8B95B24}"/>
                </a:ext>
              </a:extLst>
            </p:cNvPr>
            <p:cNvSpPr/>
            <p:nvPr/>
          </p:nvSpPr>
          <p:spPr>
            <a:xfrm>
              <a:off x="7547925" y="4482075"/>
              <a:ext cx="409725" cy="142675"/>
            </a:xfrm>
            <a:custGeom>
              <a:avLst/>
              <a:gdLst/>
              <a:ahLst/>
              <a:cxnLst/>
              <a:rect l="l" t="t" r="r" b="b"/>
              <a:pathLst>
                <a:path w="16389" h="5707" extrusionOk="0">
                  <a:moveTo>
                    <a:pt x="1256" y="0"/>
                  </a:moveTo>
                  <a:cubicBezTo>
                    <a:pt x="913" y="0"/>
                    <a:pt x="571" y="160"/>
                    <a:pt x="343" y="411"/>
                  </a:cubicBezTo>
                  <a:cubicBezTo>
                    <a:pt x="114" y="708"/>
                    <a:pt x="0" y="1050"/>
                    <a:pt x="69" y="1393"/>
                  </a:cubicBezTo>
                  <a:lnTo>
                    <a:pt x="251" y="2854"/>
                  </a:lnTo>
                  <a:cubicBezTo>
                    <a:pt x="320" y="3379"/>
                    <a:pt x="662" y="3881"/>
                    <a:pt x="1141" y="4132"/>
                  </a:cubicBezTo>
                  <a:cubicBezTo>
                    <a:pt x="2237" y="4702"/>
                    <a:pt x="4542" y="5707"/>
                    <a:pt x="8172" y="5707"/>
                  </a:cubicBezTo>
                  <a:cubicBezTo>
                    <a:pt x="11892" y="5707"/>
                    <a:pt x="14175" y="4702"/>
                    <a:pt x="15270" y="4132"/>
                  </a:cubicBezTo>
                  <a:cubicBezTo>
                    <a:pt x="15727" y="3835"/>
                    <a:pt x="16046" y="3379"/>
                    <a:pt x="16115" y="2854"/>
                  </a:cubicBezTo>
                  <a:lnTo>
                    <a:pt x="16320" y="1393"/>
                  </a:lnTo>
                  <a:cubicBezTo>
                    <a:pt x="16389" y="1050"/>
                    <a:pt x="16275" y="685"/>
                    <a:pt x="16046" y="411"/>
                  </a:cubicBezTo>
                  <a:cubicBezTo>
                    <a:pt x="15818" y="137"/>
                    <a:pt x="15476" y="0"/>
                    <a:pt x="15133" y="0"/>
                  </a:cubicBezTo>
                  <a:cubicBezTo>
                    <a:pt x="14928" y="0"/>
                    <a:pt x="14723" y="46"/>
                    <a:pt x="14563" y="137"/>
                  </a:cubicBezTo>
                  <a:cubicBezTo>
                    <a:pt x="13581" y="640"/>
                    <a:pt x="11504" y="1507"/>
                    <a:pt x="8194" y="1507"/>
                  </a:cubicBezTo>
                  <a:cubicBezTo>
                    <a:pt x="4976" y="1507"/>
                    <a:pt x="2831" y="640"/>
                    <a:pt x="1826" y="137"/>
                  </a:cubicBezTo>
                  <a:cubicBezTo>
                    <a:pt x="1621" y="46"/>
                    <a:pt x="1461" y="0"/>
                    <a:pt x="1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78;p72">
              <a:extLst>
                <a:ext uri="{FF2B5EF4-FFF2-40B4-BE49-F238E27FC236}">
                  <a16:creationId xmlns:a16="http://schemas.microsoft.com/office/drawing/2014/main" id="{AD7340C7-E984-4190-8641-F3683B40405D}"/>
                </a:ext>
              </a:extLst>
            </p:cNvPr>
            <p:cNvSpPr/>
            <p:nvPr/>
          </p:nvSpPr>
          <p:spPr>
            <a:xfrm>
              <a:off x="7530225" y="4463250"/>
              <a:ext cx="444550" cy="178625"/>
            </a:xfrm>
            <a:custGeom>
              <a:avLst/>
              <a:gdLst/>
              <a:ahLst/>
              <a:cxnLst/>
              <a:rect l="l" t="t" r="r" b="b"/>
              <a:pathLst>
                <a:path w="17782" h="7145" extrusionOk="0">
                  <a:moveTo>
                    <a:pt x="15841" y="1461"/>
                  </a:moveTo>
                  <a:cubicBezTo>
                    <a:pt x="16115" y="1461"/>
                    <a:pt x="16366" y="1712"/>
                    <a:pt x="16321" y="2032"/>
                  </a:cubicBezTo>
                  <a:lnTo>
                    <a:pt x="16115" y="3492"/>
                  </a:lnTo>
                  <a:cubicBezTo>
                    <a:pt x="16047" y="3789"/>
                    <a:pt x="15887" y="4086"/>
                    <a:pt x="15613" y="4246"/>
                  </a:cubicBezTo>
                  <a:cubicBezTo>
                    <a:pt x="14723" y="4771"/>
                    <a:pt x="12555" y="5729"/>
                    <a:pt x="8925" y="5729"/>
                  </a:cubicBezTo>
                  <a:cubicBezTo>
                    <a:pt x="5387" y="5729"/>
                    <a:pt x="3150" y="4748"/>
                    <a:pt x="2237" y="4246"/>
                  </a:cubicBezTo>
                  <a:cubicBezTo>
                    <a:pt x="1964" y="4086"/>
                    <a:pt x="1758" y="3835"/>
                    <a:pt x="1712" y="3492"/>
                  </a:cubicBezTo>
                  <a:lnTo>
                    <a:pt x="1507" y="2032"/>
                  </a:lnTo>
                  <a:cubicBezTo>
                    <a:pt x="1416" y="1689"/>
                    <a:pt x="1690" y="1461"/>
                    <a:pt x="1964" y="1461"/>
                  </a:cubicBezTo>
                  <a:cubicBezTo>
                    <a:pt x="2055" y="1461"/>
                    <a:pt x="2101" y="1484"/>
                    <a:pt x="2192" y="1507"/>
                  </a:cubicBezTo>
                  <a:cubicBezTo>
                    <a:pt x="3333" y="2123"/>
                    <a:pt x="5570" y="2967"/>
                    <a:pt x="8902" y="2967"/>
                  </a:cubicBezTo>
                  <a:cubicBezTo>
                    <a:pt x="12303" y="2967"/>
                    <a:pt x="14495" y="2123"/>
                    <a:pt x="15613" y="1507"/>
                  </a:cubicBezTo>
                  <a:cubicBezTo>
                    <a:pt x="15682" y="1484"/>
                    <a:pt x="15750" y="1461"/>
                    <a:pt x="15841" y="1461"/>
                  </a:cubicBezTo>
                  <a:close/>
                  <a:moveTo>
                    <a:pt x="15773" y="0"/>
                  </a:moveTo>
                  <a:cubicBezTo>
                    <a:pt x="15453" y="0"/>
                    <a:pt x="15157" y="91"/>
                    <a:pt x="14883" y="228"/>
                  </a:cubicBezTo>
                  <a:cubicBezTo>
                    <a:pt x="13970" y="708"/>
                    <a:pt x="12007" y="1507"/>
                    <a:pt x="8880" y="1507"/>
                  </a:cubicBezTo>
                  <a:cubicBezTo>
                    <a:pt x="5798" y="1507"/>
                    <a:pt x="3767" y="685"/>
                    <a:pt x="2831" y="206"/>
                  </a:cubicBezTo>
                  <a:cubicBezTo>
                    <a:pt x="2557" y="91"/>
                    <a:pt x="2260" y="23"/>
                    <a:pt x="1964" y="23"/>
                  </a:cubicBezTo>
                  <a:cubicBezTo>
                    <a:pt x="1393" y="23"/>
                    <a:pt x="891" y="297"/>
                    <a:pt x="503" y="685"/>
                  </a:cubicBezTo>
                  <a:cubicBezTo>
                    <a:pt x="138" y="1119"/>
                    <a:pt x="1" y="1666"/>
                    <a:pt x="46" y="2237"/>
                  </a:cubicBezTo>
                  <a:lnTo>
                    <a:pt x="252" y="3675"/>
                  </a:lnTo>
                  <a:cubicBezTo>
                    <a:pt x="366" y="4451"/>
                    <a:pt x="822" y="5113"/>
                    <a:pt x="1507" y="5478"/>
                  </a:cubicBezTo>
                  <a:cubicBezTo>
                    <a:pt x="2626" y="6117"/>
                    <a:pt x="5068" y="7144"/>
                    <a:pt x="8880" y="7144"/>
                  </a:cubicBezTo>
                  <a:cubicBezTo>
                    <a:pt x="12783" y="7144"/>
                    <a:pt x="15179" y="6072"/>
                    <a:pt x="16252" y="5455"/>
                  </a:cubicBezTo>
                  <a:cubicBezTo>
                    <a:pt x="16914" y="5090"/>
                    <a:pt x="17371" y="4428"/>
                    <a:pt x="17485" y="3652"/>
                  </a:cubicBezTo>
                  <a:lnTo>
                    <a:pt x="17690" y="2191"/>
                  </a:lnTo>
                  <a:cubicBezTo>
                    <a:pt x="17782" y="1666"/>
                    <a:pt x="17599" y="1096"/>
                    <a:pt x="17234" y="662"/>
                  </a:cubicBezTo>
                  <a:cubicBezTo>
                    <a:pt x="16868" y="228"/>
                    <a:pt x="16344" y="0"/>
                    <a:pt x="157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79;p72">
              <a:extLst>
                <a:ext uri="{FF2B5EF4-FFF2-40B4-BE49-F238E27FC236}">
                  <a16:creationId xmlns:a16="http://schemas.microsoft.com/office/drawing/2014/main" id="{0A6EF5EE-36A4-2251-DEEC-3A0EA5A27564}"/>
                </a:ext>
              </a:extLst>
            </p:cNvPr>
            <p:cNvSpPr/>
            <p:nvPr/>
          </p:nvSpPr>
          <p:spPr>
            <a:xfrm>
              <a:off x="7499550" y="4362725"/>
              <a:ext cx="540000" cy="199925"/>
            </a:xfrm>
            <a:custGeom>
              <a:avLst/>
              <a:gdLst/>
              <a:ahLst/>
              <a:cxnLst/>
              <a:rect l="l" t="t" r="r" b="b"/>
              <a:pathLst>
                <a:path w="21600" h="7997" extrusionOk="0">
                  <a:moveTo>
                    <a:pt x="16707" y="0"/>
                  </a:moveTo>
                  <a:cubicBezTo>
                    <a:pt x="16226" y="0"/>
                    <a:pt x="15710" y="181"/>
                    <a:pt x="15197" y="597"/>
                  </a:cubicBezTo>
                  <a:cubicBezTo>
                    <a:pt x="13591" y="1920"/>
                    <a:pt x="11147" y="2340"/>
                    <a:pt x="8942" y="2340"/>
                  </a:cubicBezTo>
                  <a:cubicBezTo>
                    <a:pt x="7229" y="2340"/>
                    <a:pt x="5661" y="2087"/>
                    <a:pt x="4743" y="1807"/>
                  </a:cubicBezTo>
                  <a:cubicBezTo>
                    <a:pt x="4329" y="1679"/>
                    <a:pt x="3906" y="1617"/>
                    <a:pt x="3498" y="1617"/>
                  </a:cubicBezTo>
                  <a:cubicBezTo>
                    <a:pt x="1587" y="1617"/>
                    <a:pt x="1" y="2964"/>
                    <a:pt x="1205" y="5071"/>
                  </a:cubicBezTo>
                  <a:cubicBezTo>
                    <a:pt x="2643" y="7673"/>
                    <a:pt x="9034" y="7924"/>
                    <a:pt x="9034" y="7924"/>
                  </a:cubicBezTo>
                  <a:cubicBezTo>
                    <a:pt x="9686" y="7973"/>
                    <a:pt x="10301" y="7997"/>
                    <a:pt x="10880" y="7997"/>
                  </a:cubicBezTo>
                  <a:cubicBezTo>
                    <a:pt x="21600" y="7997"/>
                    <a:pt x="19910" y="0"/>
                    <a:pt x="16707" y="0"/>
                  </a:cubicBezTo>
                  <a:close/>
                </a:path>
              </a:pathLst>
            </a:custGeom>
            <a:solidFill>
              <a:schemeClr val="dk1"/>
            </a:solidFill>
            <a:ln w="35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80;p72">
              <a:extLst>
                <a:ext uri="{FF2B5EF4-FFF2-40B4-BE49-F238E27FC236}">
                  <a16:creationId xmlns:a16="http://schemas.microsoft.com/office/drawing/2014/main" id="{F05D61EE-E214-FAEF-4E5A-ACDCA177E43E}"/>
                </a:ext>
              </a:extLst>
            </p:cNvPr>
            <p:cNvSpPr/>
            <p:nvPr/>
          </p:nvSpPr>
          <p:spPr>
            <a:xfrm>
              <a:off x="7522025" y="4263750"/>
              <a:ext cx="476725" cy="213750"/>
            </a:xfrm>
            <a:custGeom>
              <a:avLst/>
              <a:gdLst/>
              <a:ahLst/>
              <a:cxnLst/>
              <a:rect l="l" t="t" r="r" b="b"/>
              <a:pathLst>
                <a:path w="19069" h="8550" extrusionOk="0">
                  <a:moveTo>
                    <a:pt x="14687" y="1"/>
                  </a:moveTo>
                  <a:cubicBezTo>
                    <a:pt x="13775" y="1"/>
                    <a:pt x="12728" y="310"/>
                    <a:pt x="11901" y="904"/>
                  </a:cubicBezTo>
                  <a:cubicBezTo>
                    <a:pt x="10510" y="2007"/>
                    <a:pt x="7935" y="2403"/>
                    <a:pt x="5467" y="2403"/>
                  </a:cubicBezTo>
                  <a:cubicBezTo>
                    <a:pt x="4614" y="2403"/>
                    <a:pt x="3773" y="2356"/>
                    <a:pt x="2999" y="2274"/>
                  </a:cubicBezTo>
                  <a:cubicBezTo>
                    <a:pt x="2848" y="2258"/>
                    <a:pt x="2706" y="2250"/>
                    <a:pt x="2570" y="2250"/>
                  </a:cubicBezTo>
                  <a:cubicBezTo>
                    <a:pt x="1" y="2250"/>
                    <a:pt x="145" y="5007"/>
                    <a:pt x="557" y="5766"/>
                  </a:cubicBezTo>
                  <a:cubicBezTo>
                    <a:pt x="929" y="6436"/>
                    <a:pt x="3200" y="8550"/>
                    <a:pt x="7891" y="8550"/>
                  </a:cubicBezTo>
                  <a:cubicBezTo>
                    <a:pt x="8950" y="8550"/>
                    <a:pt x="10133" y="8442"/>
                    <a:pt x="11445" y="8186"/>
                  </a:cubicBezTo>
                  <a:cubicBezTo>
                    <a:pt x="19068" y="6702"/>
                    <a:pt x="18224" y="1589"/>
                    <a:pt x="16055" y="311"/>
                  </a:cubicBezTo>
                  <a:cubicBezTo>
                    <a:pt x="15689" y="103"/>
                    <a:pt x="15210" y="1"/>
                    <a:pt x="14687" y="1"/>
                  </a:cubicBezTo>
                  <a:close/>
                </a:path>
              </a:pathLst>
            </a:custGeom>
            <a:solidFill>
              <a:schemeClr val="accent3"/>
            </a:solidFill>
            <a:ln w="35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81;p72">
              <a:extLst>
                <a:ext uri="{FF2B5EF4-FFF2-40B4-BE49-F238E27FC236}">
                  <a16:creationId xmlns:a16="http://schemas.microsoft.com/office/drawing/2014/main" id="{AFBA0D13-85EE-76C2-6016-CDF99BDDB15D}"/>
                </a:ext>
              </a:extLst>
            </p:cNvPr>
            <p:cNvSpPr/>
            <p:nvPr/>
          </p:nvSpPr>
          <p:spPr>
            <a:xfrm>
              <a:off x="7552275" y="4220000"/>
              <a:ext cx="394650" cy="162250"/>
            </a:xfrm>
            <a:custGeom>
              <a:avLst/>
              <a:gdLst/>
              <a:ahLst/>
              <a:cxnLst/>
              <a:rect l="l" t="t" r="r" b="b"/>
              <a:pathLst>
                <a:path w="15786" h="6490" extrusionOk="0">
                  <a:moveTo>
                    <a:pt x="12369" y="0"/>
                  </a:moveTo>
                  <a:cubicBezTo>
                    <a:pt x="11870" y="0"/>
                    <a:pt x="11362" y="131"/>
                    <a:pt x="10919" y="417"/>
                  </a:cubicBezTo>
                  <a:cubicBezTo>
                    <a:pt x="9907" y="1104"/>
                    <a:pt x="7992" y="1748"/>
                    <a:pt x="6060" y="1748"/>
                  </a:cubicBezTo>
                  <a:cubicBezTo>
                    <a:pt x="5553" y="1748"/>
                    <a:pt x="5045" y="1704"/>
                    <a:pt x="4551" y="1604"/>
                  </a:cubicBezTo>
                  <a:cubicBezTo>
                    <a:pt x="4171" y="1530"/>
                    <a:pt x="3812" y="1495"/>
                    <a:pt x="3477" y="1495"/>
                  </a:cubicBezTo>
                  <a:cubicBezTo>
                    <a:pt x="1143" y="1495"/>
                    <a:pt x="1" y="3180"/>
                    <a:pt x="1059" y="4777"/>
                  </a:cubicBezTo>
                  <a:cubicBezTo>
                    <a:pt x="2161" y="6430"/>
                    <a:pt x="6432" y="6489"/>
                    <a:pt x="7036" y="6489"/>
                  </a:cubicBezTo>
                  <a:cubicBezTo>
                    <a:pt x="7083" y="6489"/>
                    <a:pt x="7107" y="6489"/>
                    <a:pt x="7107" y="6489"/>
                  </a:cubicBezTo>
                  <a:cubicBezTo>
                    <a:pt x="7107" y="6489"/>
                    <a:pt x="11946" y="6261"/>
                    <a:pt x="14024" y="3750"/>
                  </a:cubicBezTo>
                  <a:cubicBezTo>
                    <a:pt x="15785" y="1632"/>
                    <a:pt x="14134" y="0"/>
                    <a:pt x="12369" y="0"/>
                  </a:cubicBezTo>
                  <a:close/>
                </a:path>
              </a:pathLst>
            </a:custGeom>
            <a:solidFill>
              <a:schemeClr val="accent2"/>
            </a:solidFill>
            <a:ln w="35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82;p72">
              <a:extLst>
                <a:ext uri="{FF2B5EF4-FFF2-40B4-BE49-F238E27FC236}">
                  <a16:creationId xmlns:a16="http://schemas.microsoft.com/office/drawing/2014/main" id="{478FF644-391B-9113-FAB0-377962400377}"/>
                </a:ext>
              </a:extLst>
            </p:cNvPr>
            <p:cNvSpPr/>
            <p:nvPr/>
          </p:nvSpPr>
          <p:spPr>
            <a:xfrm>
              <a:off x="7607825" y="4154100"/>
              <a:ext cx="313850" cy="148400"/>
            </a:xfrm>
            <a:custGeom>
              <a:avLst/>
              <a:gdLst/>
              <a:ahLst/>
              <a:cxnLst/>
              <a:rect l="l" t="t" r="r" b="b"/>
              <a:pathLst>
                <a:path w="12554" h="5936" extrusionOk="0">
                  <a:moveTo>
                    <a:pt x="8819" y="1"/>
                  </a:moveTo>
                  <a:cubicBezTo>
                    <a:pt x="8620" y="1"/>
                    <a:pt x="8443" y="63"/>
                    <a:pt x="8309" y="200"/>
                  </a:cubicBezTo>
                  <a:cubicBezTo>
                    <a:pt x="7417" y="1112"/>
                    <a:pt x="5667" y="1414"/>
                    <a:pt x="4434" y="1414"/>
                  </a:cubicBezTo>
                  <a:cubicBezTo>
                    <a:pt x="4216" y="1414"/>
                    <a:pt x="4014" y="1404"/>
                    <a:pt x="3835" y="1387"/>
                  </a:cubicBezTo>
                  <a:cubicBezTo>
                    <a:pt x="3735" y="1378"/>
                    <a:pt x="3633" y="1373"/>
                    <a:pt x="3530" y="1373"/>
                  </a:cubicBezTo>
                  <a:cubicBezTo>
                    <a:pt x="2399" y="1373"/>
                    <a:pt x="1180" y="1950"/>
                    <a:pt x="594" y="3122"/>
                  </a:cubicBezTo>
                  <a:cubicBezTo>
                    <a:pt x="1" y="4286"/>
                    <a:pt x="1051" y="4971"/>
                    <a:pt x="1051" y="4971"/>
                  </a:cubicBezTo>
                  <a:cubicBezTo>
                    <a:pt x="1051" y="4971"/>
                    <a:pt x="2374" y="5935"/>
                    <a:pt x="4641" y="5935"/>
                  </a:cubicBezTo>
                  <a:cubicBezTo>
                    <a:pt x="5947" y="5935"/>
                    <a:pt x="7567" y="5615"/>
                    <a:pt x="9428" y="4606"/>
                  </a:cubicBezTo>
                  <a:cubicBezTo>
                    <a:pt x="12553" y="2894"/>
                    <a:pt x="10175" y="1"/>
                    <a:pt x="8819" y="1"/>
                  </a:cubicBezTo>
                  <a:close/>
                </a:path>
              </a:pathLst>
            </a:custGeom>
            <a:solidFill>
              <a:schemeClr val="accent1"/>
            </a:solidFill>
            <a:ln w="35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83;p72">
              <a:extLst>
                <a:ext uri="{FF2B5EF4-FFF2-40B4-BE49-F238E27FC236}">
                  <a16:creationId xmlns:a16="http://schemas.microsoft.com/office/drawing/2014/main" id="{800593A4-B63F-E39B-B289-3921432F2882}"/>
                </a:ext>
              </a:extLst>
            </p:cNvPr>
            <p:cNvSpPr/>
            <p:nvPr/>
          </p:nvSpPr>
          <p:spPr>
            <a:xfrm>
              <a:off x="7616400" y="4040325"/>
              <a:ext cx="236825" cy="204075"/>
            </a:xfrm>
            <a:custGeom>
              <a:avLst/>
              <a:gdLst/>
              <a:ahLst/>
              <a:cxnLst/>
              <a:rect l="l" t="t" r="r" b="b"/>
              <a:pathLst>
                <a:path w="9473" h="8163" extrusionOk="0">
                  <a:moveTo>
                    <a:pt x="5734" y="0"/>
                  </a:moveTo>
                  <a:cubicBezTo>
                    <a:pt x="5407" y="0"/>
                    <a:pt x="5278" y="214"/>
                    <a:pt x="5547" y="666"/>
                  </a:cubicBezTo>
                  <a:cubicBezTo>
                    <a:pt x="6597" y="2446"/>
                    <a:pt x="3675" y="3222"/>
                    <a:pt x="1735" y="4660"/>
                  </a:cubicBezTo>
                  <a:cubicBezTo>
                    <a:pt x="0" y="5961"/>
                    <a:pt x="1575" y="7125"/>
                    <a:pt x="1575" y="7125"/>
                  </a:cubicBezTo>
                  <a:cubicBezTo>
                    <a:pt x="1575" y="7125"/>
                    <a:pt x="2534" y="7970"/>
                    <a:pt x="3949" y="8129"/>
                  </a:cubicBezTo>
                  <a:cubicBezTo>
                    <a:pt x="4178" y="8149"/>
                    <a:pt x="4423" y="8163"/>
                    <a:pt x="4676" y="8163"/>
                  </a:cubicBezTo>
                  <a:cubicBezTo>
                    <a:pt x="6183" y="8163"/>
                    <a:pt x="7986" y="7681"/>
                    <a:pt x="8651" y="5139"/>
                  </a:cubicBezTo>
                  <a:cubicBezTo>
                    <a:pt x="9472" y="1922"/>
                    <a:pt x="6714" y="0"/>
                    <a:pt x="5734" y="0"/>
                  </a:cubicBezTo>
                  <a:close/>
                </a:path>
              </a:pathLst>
            </a:custGeom>
            <a:solidFill>
              <a:schemeClr val="lt2"/>
            </a:solidFill>
            <a:ln w="35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56"/>
          <p:cNvSpPr txBox="1">
            <a:spLocks noGrp="1"/>
          </p:cNvSpPr>
          <p:nvPr>
            <p:ph type="title" idx="4294967295"/>
          </p:nvPr>
        </p:nvSpPr>
        <p:spPr>
          <a:xfrm>
            <a:off x="183696" y="982013"/>
            <a:ext cx="8776607" cy="6896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/>
              <a:t>L’anno scolastico inizia nel mese di settembre e termina ne mese di giugno dell’anno successivo.</a:t>
            </a:r>
            <a:br>
              <a:rPr lang="en" sz="1000" dirty="0"/>
            </a:br>
            <a:r>
              <a:rPr lang="it-IT" sz="1000" dirty="0"/>
              <a:t>N</a:t>
            </a:r>
            <a:r>
              <a:rPr lang="en" sz="1000" dirty="0"/>
              <a:t>el mese di luglio è previsto un servizio extra csolastico facoltativo a scelta delle famiglie.</a:t>
            </a:r>
            <a:br>
              <a:rPr lang="en" sz="1000" dirty="0"/>
            </a:br>
            <a:r>
              <a:rPr lang="it-IT" sz="1000" dirty="0"/>
              <a:t>N</a:t>
            </a:r>
            <a:r>
              <a:rPr lang="en" sz="1000" dirty="0"/>
              <a:t>el corso dell’anno il tempo scuola è suddiviso in cinque giorni alla settimana da lunedì a venerdì.</a:t>
            </a:r>
            <a:endParaRPr sz="1000" dirty="0"/>
          </a:p>
        </p:txBody>
      </p:sp>
      <p:sp>
        <p:nvSpPr>
          <p:cNvPr id="3024" name="Google Shape;3024;p56"/>
          <p:cNvSpPr txBox="1">
            <a:spLocks noGrp="1"/>
          </p:cNvSpPr>
          <p:nvPr>
            <p:ph type="title"/>
          </p:nvPr>
        </p:nvSpPr>
        <p:spPr>
          <a:xfrm>
            <a:off x="2516566" y="245929"/>
            <a:ext cx="3938138" cy="6553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None/>
            </a:pPr>
            <a:r>
              <a:rPr lang="it-IT" dirty="0"/>
              <a:t>Il tempo a scuola</a:t>
            </a:r>
            <a:endParaRPr dirty="0"/>
          </a:p>
        </p:txBody>
      </p:sp>
      <p:sp>
        <p:nvSpPr>
          <p:cNvPr id="3025" name="Google Shape;3025;p56"/>
          <p:cNvSpPr txBox="1">
            <a:spLocks noGrp="1"/>
          </p:cNvSpPr>
          <p:nvPr>
            <p:ph type="subTitle" idx="1"/>
          </p:nvPr>
        </p:nvSpPr>
        <p:spPr>
          <a:xfrm>
            <a:off x="1509289" y="1650160"/>
            <a:ext cx="7020120" cy="1217283"/>
          </a:xfrm>
          <a:prstGeom prst="rect">
            <a:avLst/>
          </a:prstGeom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u="sng" dirty="0"/>
              <a:t>La giornata scolastica si articola in: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Tempo dell’accoglienza, tempo delle attività didattiche, tempo per la cura e l’igiene personale, tempo del pranzo, tempo del gioco libero e organizzato, tempo del riposo per i piccoli e tempo del saluto</a:t>
            </a:r>
            <a:endParaRPr dirty="0"/>
          </a:p>
        </p:txBody>
      </p:sp>
      <p:grpSp>
        <p:nvGrpSpPr>
          <p:cNvPr id="3026" name="Google Shape;3026;p56"/>
          <p:cNvGrpSpPr/>
          <p:nvPr/>
        </p:nvGrpSpPr>
        <p:grpSpPr>
          <a:xfrm rot="-1056334">
            <a:off x="957543" y="3305556"/>
            <a:ext cx="2197035" cy="1512694"/>
            <a:chOff x="6121325" y="4797050"/>
            <a:chExt cx="976375" cy="672250"/>
          </a:xfrm>
        </p:grpSpPr>
        <p:sp>
          <p:nvSpPr>
            <p:cNvPr id="3027" name="Google Shape;3027;p56"/>
            <p:cNvSpPr/>
            <p:nvPr/>
          </p:nvSpPr>
          <p:spPr>
            <a:xfrm>
              <a:off x="6121325" y="4797050"/>
              <a:ext cx="976375" cy="672250"/>
            </a:xfrm>
            <a:custGeom>
              <a:avLst/>
              <a:gdLst/>
              <a:ahLst/>
              <a:cxnLst/>
              <a:rect l="l" t="t" r="r" b="b"/>
              <a:pathLst>
                <a:path w="39055" h="26890" extrusionOk="0">
                  <a:moveTo>
                    <a:pt x="4292" y="1"/>
                  </a:moveTo>
                  <a:cubicBezTo>
                    <a:pt x="1918" y="1"/>
                    <a:pt x="1" y="1918"/>
                    <a:pt x="1" y="4292"/>
                  </a:cubicBezTo>
                  <a:lnTo>
                    <a:pt x="1" y="22598"/>
                  </a:lnTo>
                  <a:cubicBezTo>
                    <a:pt x="1" y="24972"/>
                    <a:pt x="1918" y="26889"/>
                    <a:pt x="4292" y="26889"/>
                  </a:cubicBezTo>
                  <a:lnTo>
                    <a:pt x="34787" y="26889"/>
                  </a:lnTo>
                  <a:cubicBezTo>
                    <a:pt x="37138" y="26889"/>
                    <a:pt x="39055" y="24972"/>
                    <a:pt x="39055" y="22598"/>
                  </a:cubicBezTo>
                  <a:lnTo>
                    <a:pt x="39055" y="4292"/>
                  </a:lnTo>
                  <a:cubicBezTo>
                    <a:pt x="39055" y="1918"/>
                    <a:pt x="37161" y="1"/>
                    <a:pt x="34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6"/>
            <p:cNvSpPr/>
            <p:nvPr/>
          </p:nvSpPr>
          <p:spPr>
            <a:xfrm>
              <a:off x="6164125" y="4839850"/>
              <a:ext cx="890800" cy="586650"/>
            </a:xfrm>
            <a:custGeom>
              <a:avLst/>
              <a:gdLst/>
              <a:ahLst/>
              <a:cxnLst/>
              <a:rect l="l" t="t" r="r" b="b"/>
              <a:pathLst>
                <a:path w="35632" h="23466" extrusionOk="0">
                  <a:moveTo>
                    <a:pt x="2580" y="1"/>
                  </a:moveTo>
                  <a:cubicBezTo>
                    <a:pt x="1142" y="1"/>
                    <a:pt x="1" y="1142"/>
                    <a:pt x="1" y="2580"/>
                  </a:cubicBezTo>
                  <a:lnTo>
                    <a:pt x="1" y="20886"/>
                  </a:lnTo>
                  <a:cubicBezTo>
                    <a:pt x="1" y="22324"/>
                    <a:pt x="1142" y="23465"/>
                    <a:pt x="2580" y="23465"/>
                  </a:cubicBezTo>
                  <a:lnTo>
                    <a:pt x="33075" y="23465"/>
                  </a:lnTo>
                  <a:cubicBezTo>
                    <a:pt x="34490" y="23465"/>
                    <a:pt x="35631" y="22324"/>
                    <a:pt x="35631" y="20886"/>
                  </a:cubicBezTo>
                  <a:lnTo>
                    <a:pt x="35631" y="2580"/>
                  </a:lnTo>
                  <a:cubicBezTo>
                    <a:pt x="35631" y="1142"/>
                    <a:pt x="34490" y="1"/>
                    <a:pt x="33075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6"/>
            <p:cNvSpPr/>
            <p:nvPr/>
          </p:nvSpPr>
          <p:spPr>
            <a:xfrm>
              <a:off x="6184100" y="4859825"/>
              <a:ext cx="850850" cy="546700"/>
            </a:xfrm>
            <a:custGeom>
              <a:avLst/>
              <a:gdLst/>
              <a:ahLst/>
              <a:cxnLst/>
              <a:rect l="l" t="t" r="r" b="b"/>
              <a:pathLst>
                <a:path w="34034" h="21868" extrusionOk="0">
                  <a:moveTo>
                    <a:pt x="1781" y="1"/>
                  </a:moveTo>
                  <a:cubicBezTo>
                    <a:pt x="800" y="1"/>
                    <a:pt x="1" y="800"/>
                    <a:pt x="1" y="1758"/>
                  </a:cubicBezTo>
                  <a:lnTo>
                    <a:pt x="1" y="20087"/>
                  </a:lnTo>
                  <a:cubicBezTo>
                    <a:pt x="1" y="21068"/>
                    <a:pt x="800" y="21867"/>
                    <a:pt x="1781" y="21867"/>
                  </a:cubicBezTo>
                  <a:lnTo>
                    <a:pt x="32276" y="21867"/>
                  </a:lnTo>
                  <a:cubicBezTo>
                    <a:pt x="33234" y="21867"/>
                    <a:pt x="34033" y="21046"/>
                    <a:pt x="34033" y="20087"/>
                  </a:cubicBezTo>
                  <a:lnTo>
                    <a:pt x="34033" y="1758"/>
                  </a:lnTo>
                  <a:cubicBezTo>
                    <a:pt x="34033" y="800"/>
                    <a:pt x="33234" y="1"/>
                    <a:pt x="32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6"/>
            <p:cNvSpPr/>
            <p:nvPr/>
          </p:nvSpPr>
          <p:spPr>
            <a:xfrm>
              <a:off x="6975000" y="4884375"/>
              <a:ext cx="39975" cy="39950"/>
            </a:xfrm>
            <a:custGeom>
              <a:avLst/>
              <a:gdLst/>
              <a:ahLst/>
              <a:cxnLst/>
              <a:rect l="l" t="t" r="r" b="b"/>
              <a:pathLst>
                <a:path w="1599" h="1598" extrusionOk="0">
                  <a:moveTo>
                    <a:pt x="799" y="251"/>
                  </a:moveTo>
                  <a:cubicBezTo>
                    <a:pt x="1096" y="251"/>
                    <a:pt x="1347" y="502"/>
                    <a:pt x="1347" y="776"/>
                  </a:cubicBezTo>
                  <a:cubicBezTo>
                    <a:pt x="1347" y="1096"/>
                    <a:pt x="1096" y="1324"/>
                    <a:pt x="799" y="1324"/>
                  </a:cubicBezTo>
                  <a:cubicBezTo>
                    <a:pt x="503" y="1324"/>
                    <a:pt x="274" y="1073"/>
                    <a:pt x="274" y="776"/>
                  </a:cubicBezTo>
                  <a:cubicBezTo>
                    <a:pt x="274" y="480"/>
                    <a:pt x="526" y="251"/>
                    <a:pt x="799" y="251"/>
                  </a:cubicBezTo>
                  <a:close/>
                  <a:moveTo>
                    <a:pt x="799" y="0"/>
                  </a:moveTo>
                  <a:cubicBezTo>
                    <a:pt x="389" y="0"/>
                    <a:pt x="1" y="365"/>
                    <a:pt x="1" y="799"/>
                  </a:cubicBezTo>
                  <a:cubicBezTo>
                    <a:pt x="1" y="1210"/>
                    <a:pt x="389" y="1598"/>
                    <a:pt x="799" y="1598"/>
                  </a:cubicBezTo>
                  <a:cubicBezTo>
                    <a:pt x="1233" y="1598"/>
                    <a:pt x="1598" y="1210"/>
                    <a:pt x="1598" y="799"/>
                  </a:cubicBezTo>
                  <a:cubicBezTo>
                    <a:pt x="1598" y="365"/>
                    <a:pt x="1233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6"/>
            <p:cNvSpPr/>
            <p:nvPr/>
          </p:nvSpPr>
          <p:spPr>
            <a:xfrm>
              <a:off x="6975000" y="5341450"/>
              <a:ext cx="39975" cy="39950"/>
            </a:xfrm>
            <a:custGeom>
              <a:avLst/>
              <a:gdLst/>
              <a:ahLst/>
              <a:cxnLst/>
              <a:rect l="l" t="t" r="r" b="b"/>
              <a:pathLst>
                <a:path w="1599" h="1598" extrusionOk="0">
                  <a:moveTo>
                    <a:pt x="799" y="274"/>
                  </a:moveTo>
                  <a:cubicBezTo>
                    <a:pt x="1096" y="274"/>
                    <a:pt x="1347" y="502"/>
                    <a:pt x="1347" y="822"/>
                  </a:cubicBezTo>
                  <a:cubicBezTo>
                    <a:pt x="1347" y="1141"/>
                    <a:pt x="1096" y="1370"/>
                    <a:pt x="799" y="1370"/>
                  </a:cubicBezTo>
                  <a:cubicBezTo>
                    <a:pt x="503" y="1370"/>
                    <a:pt x="274" y="1119"/>
                    <a:pt x="274" y="822"/>
                  </a:cubicBezTo>
                  <a:cubicBezTo>
                    <a:pt x="274" y="502"/>
                    <a:pt x="526" y="274"/>
                    <a:pt x="799" y="274"/>
                  </a:cubicBezTo>
                  <a:close/>
                  <a:moveTo>
                    <a:pt x="799" y="0"/>
                  </a:moveTo>
                  <a:cubicBezTo>
                    <a:pt x="389" y="0"/>
                    <a:pt x="1" y="365"/>
                    <a:pt x="1" y="799"/>
                  </a:cubicBezTo>
                  <a:cubicBezTo>
                    <a:pt x="1" y="1233"/>
                    <a:pt x="389" y="1598"/>
                    <a:pt x="799" y="1598"/>
                  </a:cubicBezTo>
                  <a:cubicBezTo>
                    <a:pt x="1233" y="1598"/>
                    <a:pt x="1598" y="1233"/>
                    <a:pt x="1598" y="799"/>
                  </a:cubicBezTo>
                  <a:cubicBezTo>
                    <a:pt x="1598" y="365"/>
                    <a:pt x="1233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6"/>
            <p:cNvSpPr/>
            <p:nvPr/>
          </p:nvSpPr>
          <p:spPr>
            <a:xfrm>
              <a:off x="6204650" y="4884375"/>
              <a:ext cx="39975" cy="39950"/>
            </a:xfrm>
            <a:custGeom>
              <a:avLst/>
              <a:gdLst/>
              <a:ahLst/>
              <a:cxnLst/>
              <a:rect l="l" t="t" r="r" b="b"/>
              <a:pathLst>
                <a:path w="1599" h="1598" extrusionOk="0">
                  <a:moveTo>
                    <a:pt x="799" y="251"/>
                  </a:moveTo>
                  <a:cubicBezTo>
                    <a:pt x="1096" y="251"/>
                    <a:pt x="1324" y="502"/>
                    <a:pt x="1347" y="776"/>
                  </a:cubicBezTo>
                  <a:cubicBezTo>
                    <a:pt x="1347" y="1096"/>
                    <a:pt x="1096" y="1324"/>
                    <a:pt x="799" y="1324"/>
                  </a:cubicBezTo>
                  <a:cubicBezTo>
                    <a:pt x="503" y="1324"/>
                    <a:pt x="274" y="1073"/>
                    <a:pt x="274" y="776"/>
                  </a:cubicBezTo>
                  <a:cubicBezTo>
                    <a:pt x="274" y="480"/>
                    <a:pt x="525" y="251"/>
                    <a:pt x="799" y="251"/>
                  </a:cubicBezTo>
                  <a:close/>
                  <a:moveTo>
                    <a:pt x="799" y="0"/>
                  </a:moveTo>
                  <a:cubicBezTo>
                    <a:pt x="388" y="0"/>
                    <a:pt x="0" y="365"/>
                    <a:pt x="0" y="799"/>
                  </a:cubicBezTo>
                  <a:cubicBezTo>
                    <a:pt x="0" y="1210"/>
                    <a:pt x="388" y="1598"/>
                    <a:pt x="799" y="1598"/>
                  </a:cubicBezTo>
                  <a:cubicBezTo>
                    <a:pt x="1233" y="1598"/>
                    <a:pt x="1598" y="1210"/>
                    <a:pt x="1598" y="799"/>
                  </a:cubicBezTo>
                  <a:cubicBezTo>
                    <a:pt x="1598" y="365"/>
                    <a:pt x="1233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6"/>
            <p:cNvSpPr/>
            <p:nvPr/>
          </p:nvSpPr>
          <p:spPr>
            <a:xfrm>
              <a:off x="6204650" y="5341450"/>
              <a:ext cx="39975" cy="39950"/>
            </a:xfrm>
            <a:custGeom>
              <a:avLst/>
              <a:gdLst/>
              <a:ahLst/>
              <a:cxnLst/>
              <a:rect l="l" t="t" r="r" b="b"/>
              <a:pathLst>
                <a:path w="1599" h="1598" extrusionOk="0">
                  <a:moveTo>
                    <a:pt x="799" y="274"/>
                  </a:moveTo>
                  <a:cubicBezTo>
                    <a:pt x="1096" y="274"/>
                    <a:pt x="1324" y="502"/>
                    <a:pt x="1347" y="822"/>
                  </a:cubicBezTo>
                  <a:cubicBezTo>
                    <a:pt x="1347" y="1141"/>
                    <a:pt x="1096" y="1370"/>
                    <a:pt x="799" y="1370"/>
                  </a:cubicBezTo>
                  <a:cubicBezTo>
                    <a:pt x="503" y="1370"/>
                    <a:pt x="274" y="1119"/>
                    <a:pt x="274" y="822"/>
                  </a:cubicBezTo>
                  <a:cubicBezTo>
                    <a:pt x="274" y="502"/>
                    <a:pt x="525" y="274"/>
                    <a:pt x="799" y="274"/>
                  </a:cubicBezTo>
                  <a:close/>
                  <a:moveTo>
                    <a:pt x="799" y="0"/>
                  </a:moveTo>
                  <a:cubicBezTo>
                    <a:pt x="388" y="0"/>
                    <a:pt x="0" y="365"/>
                    <a:pt x="0" y="799"/>
                  </a:cubicBezTo>
                  <a:cubicBezTo>
                    <a:pt x="0" y="1233"/>
                    <a:pt x="388" y="1598"/>
                    <a:pt x="799" y="1598"/>
                  </a:cubicBezTo>
                  <a:cubicBezTo>
                    <a:pt x="1233" y="1598"/>
                    <a:pt x="1598" y="1233"/>
                    <a:pt x="1598" y="799"/>
                  </a:cubicBezTo>
                  <a:cubicBezTo>
                    <a:pt x="1598" y="365"/>
                    <a:pt x="1233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6"/>
            <p:cNvSpPr/>
            <p:nvPr/>
          </p:nvSpPr>
          <p:spPr>
            <a:xfrm>
              <a:off x="6350725" y="5258700"/>
              <a:ext cx="515875" cy="120425"/>
            </a:xfrm>
            <a:custGeom>
              <a:avLst/>
              <a:gdLst/>
              <a:ahLst/>
              <a:cxnLst/>
              <a:rect l="l" t="t" r="r" b="b"/>
              <a:pathLst>
                <a:path w="20635" h="4817" extrusionOk="0">
                  <a:moveTo>
                    <a:pt x="3927" y="1"/>
                  </a:moveTo>
                  <a:cubicBezTo>
                    <a:pt x="3242" y="1"/>
                    <a:pt x="2420" y="457"/>
                    <a:pt x="2032" y="1050"/>
                  </a:cubicBezTo>
                  <a:lnTo>
                    <a:pt x="366" y="3767"/>
                  </a:lnTo>
                  <a:cubicBezTo>
                    <a:pt x="1" y="4337"/>
                    <a:pt x="275" y="4817"/>
                    <a:pt x="937" y="4817"/>
                  </a:cubicBezTo>
                  <a:lnTo>
                    <a:pt x="19699" y="4817"/>
                  </a:lnTo>
                  <a:cubicBezTo>
                    <a:pt x="20384" y="4817"/>
                    <a:pt x="20635" y="4360"/>
                    <a:pt x="20270" y="3767"/>
                  </a:cubicBezTo>
                  <a:lnTo>
                    <a:pt x="18649" y="1050"/>
                  </a:lnTo>
                  <a:cubicBezTo>
                    <a:pt x="18307" y="480"/>
                    <a:pt x="17439" y="1"/>
                    <a:pt x="16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6"/>
            <p:cNvSpPr/>
            <p:nvPr/>
          </p:nvSpPr>
          <p:spPr>
            <a:xfrm>
              <a:off x="6263425" y="4922025"/>
              <a:ext cx="692775" cy="245975"/>
            </a:xfrm>
            <a:custGeom>
              <a:avLst/>
              <a:gdLst/>
              <a:ahLst/>
              <a:cxnLst/>
              <a:rect l="l" t="t" r="r" b="b"/>
              <a:pathLst>
                <a:path w="27711" h="9839" extrusionOk="0">
                  <a:moveTo>
                    <a:pt x="26364" y="503"/>
                  </a:moveTo>
                  <a:cubicBezTo>
                    <a:pt x="26797" y="503"/>
                    <a:pt x="27163" y="845"/>
                    <a:pt x="27163" y="1302"/>
                  </a:cubicBezTo>
                  <a:lnTo>
                    <a:pt x="27163" y="8469"/>
                  </a:lnTo>
                  <a:cubicBezTo>
                    <a:pt x="27163" y="8902"/>
                    <a:pt x="26820" y="9268"/>
                    <a:pt x="26364" y="9268"/>
                  </a:cubicBezTo>
                  <a:lnTo>
                    <a:pt x="1347" y="9268"/>
                  </a:lnTo>
                  <a:cubicBezTo>
                    <a:pt x="913" y="9268"/>
                    <a:pt x="548" y="8925"/>
                    <a:pt x="548" y="8469"/>
                  </a:cubicBezTo>
                  <a:lnTo>
                    <a:pt x="548" y="1302"/>
                  </a:lnTo>
                  <a:cubicBezTo>
                    <a:pt x="548" y="868"/>
                    <a:pt x="891" y="503"/>
                    <a:pt x="1347" y="503"/>
                  </a:cubicBezTo>
                  <a:close/>
                  <a:moveTo>
                    <a:pt x="1347" y="1"/>
                  </a:moveTo>
                  <a:cubicBezTo>
                    <a:pt x="594" y="1"/>
                    <a:pt x="0" y="594"/>
                    <a:pt x="0" y="1347"/>
                  </a:cubicBezTo>
                  <a:lnTo>
                    <a:pt x="0" y="8492"/>
                  </a:lnTo>
                  <a:cubicBezTo>
                    <a:pt x="0" y="9245"/>
                    <a:pt x="594" y="9838"/>
                    <a:pt x="1347" y="9838"/>
                  </a:cubicBezTo>
                  <a:lnTo>
                    <a:pt x="26364" y="9838"/>
                  </a:lnTo>
                  <a:cubicBezTo>
                    <a:pt x="27094" y="9838"/>
                    <a:pt x="27710" y="9245"/>
                    <a:pt x="27710" y="8492"/>
                  </a:cubicBezTo>
                  <a:lnTo>
                    <a:pt x="27710" y="1347"/>
                  </a:lnTo>
                  <a:cubicBezTo>
                    <a:pt x="27710" y="594"/>
                    <a:pt x="27094" y="1"/>
                    <a:pt x="263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56"/>
            <p:cNvSpPr/>
            <p:nvPr/>
          </p:nvSpPr>
          <p:spPr>
            <a:xfrm>
              <a:off x="6269700" y="4928300"/>
              <a:ext cx="679650" cy="233425"/>
            </a:xfrm>
            <a:custGeom>
              <a:avLst/>
              <a:gdLst/>
              <a:ahLst/>
              <a:cxnLst/>
              <a:rect l="l" t="t" r="r" b="b"/>
              <a:pathLst>
                <a:path w="27186" h="9337" extrusionOk="0">
                  <a:moveTo>
                    <a:pt x="1096" y="1"/>
                  </a:moveTo>
                  <a:cubicBezTo>
                    <a:pt x="480" y="1"/>
                    <a:pt x="0" y="480"/>
                    <a:pt x="0" y="1096"/>
                  </a:cubicBezTo>
                  <a:lnTo>
                    <a:pt x="0" y="8241"/>
                  </a:lnTo>
                  <a:cubicBezTo>
                    <a:pt x="0" y="8834"/>
                    <a:pt x="480" y="9336"/>
                    <a:pt x="1096" y="9336"/>
                  </a:cubicBezTo>
                  <a:lnTo>
                    <a:pt x="26113" y="9336"/>
                  </a:lnTo>
                  <a:cubicBezTo>
                    <a:pt x="26706" y="9336"/>
                    <a:pt x="27185" y="8857"/>
                    <a:pt x="27185" y="8241"/>
                  </a:cubicBezTo>
                  <a:lnTo>
                    <a:pt x="27185" y="1096"/>
                  </a:lnTo>
                  <a:cubicBezTo>
                    <a:pt x="27185" y="480"/>
                    <a:pt x="26706" y="1"/>
                    <a:pt x="26113" y="1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56"/>
            <p:cNvSpPr/>
            <p:nvPr/>
          </p:nvSpPr>
          <p:spPr>
            <a:xfrm>
              <a:off x="6349600" y="4986500"/>
              <a:ext cx="551250" cy="118725"/>
            </a:xfrm>
            <a:custGeom>
              <a:avLst/>
              <a:gdLst/>
              <a:ahLst/>
              <a:cxnLst/>
              <a:rect l="l" t="t" r="r" b="b"/>
              <a:pathLst>
                <a:path w="22050" h="4749" extrusionOk="0">
                  <a:moveTo>
                    <a:pt x="2374" y="1"/>
                  </a:moveTo>
                  <a:cubicBezTo>
                    <a:pt x="1050" y="1"/>
                    <a:pt x="0" y="1074"/>
                    <a:pt x="0" y="2375"/>
                  </a:cubicBezTo>
                  <a:cubicBezTo>
                    <a:pt x="0" y="3699"/>
                    <a:pt x="1050" y="4749"/>
                    <a:pt x="2374" y="4749"/>
                  </a:cubicBezTo>
                  <a:lnTo>
                    <a:pt x="19653" y="4749"/>
                  </a:lnTo>
                  <a:cubicBezTo>
                    <a:pt x="20976" y="4749"/>
                    <a:pt x="22026" y="3699"/>
                    <a:pt x="22026" y="2375"/>
                  </a:cubicBezTo>
                  <a:cubicBezTo>
                    <a:pt x="22049" y="1074"/>
                    <a:pt x="20976" y="1"/>
                    <a:pt x="19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56"/>
            <p:cNvSpPr/>
            <p:nvPr/>
          </p:nvSpPr>
          <p:spPr>
            <a:xfrm>
              <a:off x="6346175" y="5000775"/>
              <a:ext cx="79900" cy="80475"/>
            </a:xfrm>
            <a:custGeom>
              <a:avLst/>
              <a:gdLst/>
              <a:ahLst/>
              <a:cxnLst/>
              <a:rect l="l" t="t" r="r" b="b"/>
              <a:pathLst>
                <a:path w="3196" h="3219" extrusionOk="0">
                  <a:moveTo>
                    <a:pt x="1598" y="1"/>
                  </a:moveTo>
                  <a:cubicBezTo>
                    <a:pt x="708" y="1"/>
                    <a:pt x="0" y="731"/>
                    <a:pt x="0" y="1621"/>
                  </a:cubicBezTo>
                  <a:cubicBezTo>
                    <a:pt x="0" y="2488"/>
                    <a:pt x="708" y="3219"/>
                    <a:pt x="1598" y="3219"/>
                  </a:cubicBezTo>
                  <a:cubicBezTo>
                    <a:pt x="2488" y="3219"/>
                    <a:pt x="3196" y="2488"/>
                    <a:pt x="3196" y="1621"/>
                  </a:cubicBezTo>
                  <a:cubicBezTo>
                    <a:pt x="3196" y="731"/>
                    <a:pt x="2488" y="1"/>
                    <a:pt x="1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56"/>
            <p:cNvSpPr/>
            <p:nvPr/>
          </p:nvSpPr>
          <p:spPr>
            <a:xfrm>
              <a:off x="6794100" y="5000775"/>
              <a:ext cx="79925" cy="80475"/>
            </a:xfrm>
            <a:custGeom>
              <a:avLst/>
              <a:gdLst/>
              <a:ahLst/>
              <a:cxnLst/>
              <a:rect l="l" t="t" r="r" b="b"/>
              <a:pathLst>
                <a:path w="3197" h="3219" extrusionOk="0">
                  <a:moveTo>
                    <a:pt x="1599" y="1"/>
                  </a:moveTo>
                  <a:cubicBezTo>
                    <a:pt x="709" y="1"/>
                    <a:pt x="1" y="731"/>
                    <a:pt x="1" y="1621"/>
                  </a:cubicBezTo>
                  <a:cubicBezTo>
                    <a:pt x="1" y="2488"/>
                    <a:pt x="709" y="3219"/>
                    <a:pt x="1599" y="3219"/>
                  </a:cubicBezTo>
                  <a:cubicBezTo>
                    <a:pt x="2489" y="3219"/>
                    <a:pt x="3196" y="2488"/>
                    <a:pt x="3196" y="1621"/>
                  </a:cubicBezTo>
                  <a:cubicBezTo>
                    <a:pt x="3196" y="731"/>
                    <a:pt x="2443" y="1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56"/>
            <p:cNvSpPr/>
            <p:nvPr/>
          </p:nvSpPr>
          <p:spPr>
            <a:xfrm>
              <a:off x="6350150" y="5006475"/>
              <a:ext cx="73075" cy="72750"/>
            </a:xfrm>
            <a:custGeom>
              <a:avLst/>
              <a:gdLst/>
              <a:ahLst/>
              <a:cxnLst/>
              <a:rect l="l" t="t" r="r" b="b"/>
              <a:pathLst>
                <a:path w="2923" h="2910" extrusionOk="0">
                  <a:moveTo>
                    <a:pt x="1308" y="1"/>
                  </a:moveTo>
                  <a:cubicBezTo>
                    <a:pt x="1268" y="1"/>
                    <a:pt x="1233" y="24"/>
                    <a:pt x="1233" y="69"/>
                  </a:cubicBezTo>
                  <a:cubicBezTo>
                    <a:pt x="1188" y="412"/>
                    <a:pt x="1233" y="731"/>
                    <a:pt x="1256" y="1074"/>
                  </a:cubicBezTo>
                  <a:cubicBezTo>
                    <a:pt x="1074" y="868"/>
                    <a:pt x="891" y="640"/>
                    <a:pt x="777" y="389"/>
                  </a:cubicBezTo>
                  <a:cubicBezTo>
                    <a:pt x="758" y="351"/>
                    <a:pt x="715" y="332"/>
                    <a:pt x="673" y="332"/>
                  </a:cubicBezTo>
                  <a:cubicBezTo>
                    <a:pt x="615" y="332"/>
                    <a:pt x="558" y="368"/>
                    <a:pt x="571" y="434"/>
                  </a:cubicBezTo>
                  <a:cubicBezTo>
                    <a:pt x="571" y="731"/>
                    <a:pt x="800" y="959"/>
                    <a:pt x="982" y="1188"/>
                  </a:cubicBezTo>
                  <a:cubicBezTo>
                    <a:pt x="884" y="1181"/>
                    <a:pt x="785" y="1176"/>
                    <a:pt x="688" y="1176"/>
                  </a:cubicBezTo>
                  <a:cubicBezTo>
                    <a:pt x="472" y="1176"/>
                    <a:pt x="266" y="1200"/>
                    <a:pt x="92" y="1279"/>
                  </a:cubicBezTo>
                  <a:cubicBezTo>
                    <a:pt x="24" y="1302"/>
                    <a:pt x="1" y="1393"/>
                    <a:pt x="69" y="1416"/>
                  </a:cubicBezTo>
                  <a:cubicBezTo>
                    <a:pt x="343" y="1530"/>
                    <a:pt x="663" y="1553"/>
                    <a:pt x="982" y="1553"/>
                  </a:cubicBezTo>
                  <a:cubicBezTo>
                    <a:pt x="777" y="1781"/>
                    <a:pt x="617" y="2009"/>
                    <a:pt x="389" y="2192"/>
                  </a:cubicBezTo>
                  <a:cubicBezTo>
                    <a:pt x="298" y="2238"/>
                    <a:pt x="343" y="2352"/>
                    <a:pt x="435" y="2352"/>
                  </a:cubicBezTo>
                  <a:cubicBezTo>
                    <a:pt x="777" y="2306"/>
                    <a:pt x="1028" y="1918"/>
                    <a:pt x="1256" y="1667"/>
                  </a:cubicBezTo>
                  <a:lnTo>
                    <a:pt x="1302" y="1644"/>
                  </a:lnTo>
                  <a:lnTo>
                    <a:pt x="1302" y="1644"/>
                  </a:lnTo>
                  <a:cubicBezTo>
                    <a:pt x="1302" y="2009"/>
                    <a:pt x="1256" y="2375"/>
                    <a:pt x="1302" y="2763"/>
                  </a:cubicBezTo>
                  <a:cubicBezTo>
                    <a:pt x="1302" y="2867"/>
                    <a:pt x="1373" y="2909"/>
                    <a:pt x="1447" y="2909"/>
                  </a:cubicBezTo>
                  <a:cubicBezTo>
                    <a:pt x="1534" y="2909"/>
                    <a:pt x="1623" y="2849"/>
                    <a:pt x="1599" y="2763"/>
                  </a:cubicBezTo>
                  <a:cubicBezTo>
                    <a:pt x="1576" y="2466"/>
                    <a:pt x="1599" y="2192"/>
                    <a:pt x="1599" y="1895"/>
                  </a:cubicBezTo>
                  <a:cubicBezTo>
                    <a:pt x="1781" y="2101"/>
                    <a:pt x="1941" y="2260"/>
                    <a:pt x="2124" y="2489"/>
                  </a:cubicBezTo>
                  <a:cubicBezTo>
                    <a:pt x="2158" y="2534"/>
                    <a:pt x="2197" y="2553"/>
                    <a:pt x="2235" y="2553"/>
                  </a:cubicBezTo>
                  <a:cubicBezTo>
                    <a:pt x="2351" y="2553"/>
                    <a:pt x="2455" y="2381"/>
                    <a:pt x="2352" y="2260"/>
                  </a:cubicBezTo>
                  <a:cubicBezTo>
                    <a:pt x="2169" y="2032"/>
                    <a:pt x="1987" y="1850"/>
                    <a:pt x="1781" y="1644"/>
                  </a:cubicBezTo>
                  <a:lnTo>
                    <a:pt x="1781" y="1644"/>
                  </a:lnTo>
                  <a:cubicBezTo>
                    <a:pt x="2055" y="1667"/>
                    <a:pt x="2375" y="1667"/>
                    <a:pt x="2671" y="1667"/>
                  </a:cubicBezTo>
                  <a:cubicBezTo>
                    <a:pt x="2915" y="1578"/>
                    <a:pt x="2922" y="1210"/>
                    <a:pt x="2692" y="1210"/>
                  </a:cubicBezTo>
                  <a:cubicBezTo>
                    <a:pt x="2686" y="1210"/>
                    <a:pt x="2679" y="1210"/>
                    <a:pt x="2671" y="1211"/>
                  </a:cubicBezTo>
                  <a:lnTo>
                    <a:pt x="1713" y="1211"/>
                  </a:lnTo>
                  <a:cubicBezTo>
                    <a:pt x="1941" y="1005"/>
                    <a:pt x="2215" y="822"/>
                    <a:pt x="2398" y="571"/>
                  </a:cubicBezTo>
                  <a:cubicBezTo>
                    <a:pt x="2484" y="467"/>
                    <a:pt x="2399" y="350"/>
                    <a:pt x="2304" y="350"/>
                  </a:cubicBezTo>
                  <a:cubicBezTo>
                    <a:pt x="2273" y="350"/>
                    <a:pt x="2242" y="361"/>
                    <a:pt x="2215" y="389"/>
                  </a:cubicBezTo>
                  <a:cubicBezTo>
                    <a:pt x="2009" y="617"/>
                    <a:pt x="1781" y="800"/>
                    <a:pt x="1553" y="1005"/>
                  </a:cubicBezTo>
                  <a:cubicBezTo>
                    <a:pt x="1530" y="686"/>
                    <a:pt x="1485" y="389"/>
                    <a:pt x="1416" y="69"/>
                  </a:cubicBezTo>
                  <a:cubicBezTo>
                    <a:pt x="1393" y="24"/>
                    <a:pt x="1348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56"/>
            <p:cNvSpPr/>
            <p:nvPr/>
          </p:nvSpPr>
          <p:spPr>
            <a:xfrm>
              <a:off x="6798100" y="5006475"/>
              <a:ext cx="73075" cy="72750"/>
            </a:xfrm>
            <a:custGeom>
              <a:avLst/>
              <a:gdLst/>
              <a:ahLst/>
              <a:cxnLst/>
              <a:rect l="l" t="t" r="r" b="b"/>
              <a:pathLst>
                <a:path w="2923" h="2910" extrusionOk="0">
                  <a:moveTo>
                    <a:pt x="1307" y="1"/>
                  </a:moveTo>
                  <a:cubicBezTo>
                    <a:pt x="1268" y="1"/>
                    <a:pt x="1233" y="24"/>
                    <a:pt x="1233" y="69"/>
                  </a:cubicBezTo>
                  <a:cubicBezTo>
                    <a:pt x="1188" y="412"/>
                    <a:pt x="1233" y="731"/>
                    <a:pt x="1256" y="1074"/>
                  </a:cubicBezTo>
                  <a:cubicBezTo>
                    <a:pt x="1074" y="868"/>
                    <a:pt x="891" y="640"/>
                    <a:pt x="777" y="389"/>
                  </a:cubicBezTo>
                  <a:cubicBezTo>
                    <a:pt x="758" y="351"/>
                    <a:pt x="715" y="332"/>
                    <a:pt x="673" y="332"/>
                  </a:cubicBezTo>
                  <a:cubicBezTo>
                    <a:pt x="614" y="332"/>
                    <a:pt x="558" y="368"/>
                    <a:pt x="571" y="434"/>
                  </a:cubicBezTo>
                  <a:cubicBezTo>
                    <a:pt x="571" y="731"/>
                    <a:pt x="800" y="959"/>
                    <a:pt x="982" y="1188"/>
                  </a:cubicBezTo>
                  <a:cubicBezTo>
                    <a:pt x="883" y="1181"/>
                    <a:pt x="785" y="1176"/>
                    <a:pt x="688" y="1176"/>
                  </a:cubicBezTo>
                  <a:cubicBezTo>
                    <a:pt x="472" y="1176"/>
                    <a:pt x="266" y="1200"/>
                    <a:pt x="92" y="1279"/>
                  </a:cubicBezTo>
                  <a:cubicBezTo>
                    <a:pt x="24" y="1302"/>
                    <a:pt x="1" y="1393"/>
                    <a:pt x="69" y="1416"/>
                  </a:cubicBezTo>
                  <a:cubicBezTo>
                    <a:pt x="343" y="1530"/>
                    <a:pt x="663" y="1553"/>
                    <a:pt x="982" y="1553"/>
                  </a:cubicBezTo>
                  <a:cubicBezTo>
                    <a:pt x="777" y="1781"/>
                    <a:pt x="617" y="2009"/>
                    <a:pt x="366" y="2192"/>
                  </a:cubicBezTo>
                  <a:cubicBezTo>
                    <a:pt x="297" y="2238"/>
                    <a:pt x="343" y="2352"/>
                    <a:pt x="434" y="2352"/>
                  </a:cubicBezTo>
                  <a:cubicBezTo>
                    <a:pt x="777" y="2306"/>
                    <a:pt x="1028" y="1918"/>
                    <a:pt x="1233" y="1667"/>
                  </a:cubicBezTo>
                  <a:lnTo>
                    <a:pt x="1256" y="1644"/>
                  </a:lnTo>
                  <a:lnTo>
                    <a:pt x="1256" y="1644"/>
                  </a:lnTo>
                  <a:cubicBezTo>
                    <a:pt x="1256" y="2009"/>
                    <a:pt x="1233" y="2375"/>
                    <a:pt x="1256" y="2763"/>
                  </a:cubicBezTo>
                  <a:cubicBezTo>
                    <a:pt x="1277" y="2867"/>
                    <a:pt x="1350" y="2909"/>
                    <a:pt x="1421" y="2909"/>
                  </a:cubicBezTo>
                  <a:cubicBezTo>
                    <a:pt x="1506" y="2909"/>
                    <a:pt x="1588" y="2849"/>
                    <a:pt x="1576" y="2763"/>
                  </a:cubicBezTo>
                  <a:cubicBezTo>
                    <a:pt x="1553" y="2466"/>
                    <a:pt x="1576" y="2192"/>
                    <a:pt x="1576" y="1895"/>
                  </a:cubicBezTo>
                  <a:cubicBezTo>
                    <a:pt x="1758" y="2101"/>
                    <a:pt x="1918" y="2260"/>
                    <a:pt x="2078" y="2489"/>
                  </a:cubicBezTo>
                  <a:cubicBezTo>
                    <a:pt x="2117" y="2534"/>
                    <a:pt x="2161" y="2553"/>
                    <a:pt x="2202" y="2553"/>
                  </a:cubicBezTo>
                  <a:cubicBezTo>
                    <a:pt x="2327" y="2553"/>
                    <a:pt x="2426" y="2381"/>
                    <a:pt x="2306" y="2260"/>
                  </a:cubicBezTo>
                  <a:cubicBezTo>
                    <a:pt x="2146" y="2032"/>
                    <a:pt x="1941" y="1850"/>
                    <a:pt x="1735" y="1644"/>
                  </a:cubicBezTo>
                  <a:lnTo>
                    <a:pt x="1735" y="1644"/>
                  </a:lnTo>
                  <a:cubicBezTo>
                    <a:pt x="2032" y="1667"/>
                    <a:pt x="2352" y="1667"/>
                    <a:pt x="2626" y="1667"/>
                  </a:cubicBezTo>
                  <a:cubicBezTo>
                    <a:pt x="2914" y="1578"/>
                    <a:pt x="2922" y="1210"/>
                    <a:pt x="2692" y="1210"/>
                  </a:cubicBezTo>
                  <a:cubicBezTo>
                    <a:pt x="2685" y="1210"/>
                    <a:pt x="2678" y="1210"/>
                    <a:pt x="2671" y="1211"/>
                  </a:cubicBezTo>
                  <a:lnTo>
                    <a:pt x="1713" y="1211"/>
                  </a:lnTo>
                  <a:cubicBezTo>
                    <a:pt x="1941" y="1005"/>
                    <a:pt x="2215" y="822"/>
                    <a:pt x="2397" y="571"/>
                  </a:cubicBezTo>
                  <a:cubicBezTo>
                    <a:pt x="2484" y="467"/>
                    <a:pt x="2399" y="350"/>
                    <a:pt x="2303" y="350"/>
                  </a:cubicBezTo>
                  <a:cubicBezTo>
                    <a:pt x="2273" y="350"/>
                    <a:pt x="2242" y="361"/>
                    <a:pt x="2215" y="389"/>
                  </a:cubicBezTo>
                  <a:cubicBezTo>
                    <a:pt x="2009" y="617"/>
                    <a:pt x="1781" y="800"/>
                    <a:pt x="1553" y="1005"/>
                  </a:cubicBezTo>
                  <a:cubicBezTo>
                    <a:pt x="1530" y="686"/>
                    <a:pt x="1484" y="389"/>
                    <a:pt x="1416" y="69"/>
                  </a:cubicBezTo>
                  <a:cubicBezTo>
                    <a:pt x="1393" y="24"/>
                    <a:pt x="1347" y="1"/>
                    <a:pt x="13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56"/>
            <p:cNvSpPr/>
            <p:nvPr/>
          </p:nvSpPr>
          <p:spPr>
            <a:xfrm>
              <a:off x="6428900" y="5270125"/>
              <a:ext cx="37700" cy="37100"/>
            </a:xfrm>
            <a:custGeom>
              <a:avLst/>
              <a:gdLst/>
              <a:ahLst/>
              <a:cxnLst/>
              <a:rect l="l" t="t" r="r" b="b"/>
              <a:pathLst>
                <a:path w="1508" h="1484" extrusionOk="0">
                  <a:moveTo>
                    <a:pt x="731" y="228"/>
                  </a:moveTo>
                  <a:cubicBezTo>
                    <a:pt x="1028" y="228"/>
                    <a:pt x="1256" y="457"/>
                    <a:pt x="1233" y="708"/>
                  </a:cubicBezTo>
                  <a:cubicBezTo>
                    <a:pt x="1233" y="959"/>
                    <a:pt x="1005" y="1187"/>
                    <a:pt x="731" y="1187"/>
                  </a:cubicBezTo>
                  <a:cubicBezTo>
                    <a:pt x="480" y="1187"/>
                    <a:pt x="252" y="959"/>
                    <a:pt x="252" y="708"/>
                  </a:cubicBezTo>
                  <a:cubicBezTo>
                    <a:pt x="252" y="457"/>
                    <a:pt x="480" y="228"/>
                    <a:pt x="731" y="228"/>
                  </a:cubicBezTo>
                  <a:close/>
                  <a:moveTo>
                    <a:pt x="731" y="0"/>
                  </a:moveTo>
                  <a:cubicBezTo>
                    <a:pt x="343" y="0"/>
                    <a:pt x="1" y="320"/>
                    <a:pt x="1" y="730"/>
                  </a:cubicBezTo>
                  <a:cubicBezTo>
                    <a:pt x="1" y="1141"/>
                    <a:pt x="320" y="1484"/>
                    <a:pt x="731" y="1484"/>
                  </a:cubicBezTo>
                  <a:cubicBezTo>
                    <a:pt x="1165" y="1484"/>
                    <a:pt x="1507" y="1141"/>
                    <a:pt x="1484" y="730"/>
                  </a:cubicBezTo>
                  <a:cubicBezTo>
                    <a:pt x="1484" y="342"/>
                    <a:pt x="1165" y="0"/>
                    <a:pt x="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56"/>
            <p:cNvSpPr/>
            <p:nvPr/>
          </p:nvSpPr>
          <p:spPr>
            <a:xfrm>
              <a:off x="6753600" y="5270125"/>
              <a:ext cx="37675" cy="37100"/>
            </a:xfrm>
            <a:custGeom>
              <a:avLst/>
              <a:gdLst/>
              <a:ahLst/>
              <a:cxnLst/>
              <a:rect l="l" t="t" r="r" b="b"/>
              <a:pathLst>
                <a:path w="1507" h="1484" extrusionOk="0">
                  <a:moveTo>
                    <a:pt x="731" y="228"/>
                  </a:moveTo>
                  <a:cubicBezTo>
                    <a:pt x="982" y="228"/>
                    <a:pt x="1210" y="457"/>
                    <a:pt x="1210" y="708"/>
                  </a:cubicBezTo>
                  <a:cubicBezTo>
                    <a:pt x="1210" y="959"/>
                    <a:pt x="982" y="1187"/>
                    <a:pt x="731" y="1187"/>
                  </a:cubicBezTo>
                  <a:cubicBezTo>
                    <a:pt x="480" y="1187"/>
                    <a:pt x="251" y="959"/>
                    <a:pt x="251" y="708"/>
                  </a:cubicBezTo>
                  <a:cubicBezTo>
                    <a:pt x="251" y="457"/>
                    <a:pt x="480" y="228"/>
                    <a:pt x="731" y="228"/>
                  </a:cubicBezTo>
                  <a:close/>
                  <a:moveTo>
                    <a:pt x="731" y="0"/>
                  </a:moveTo>
                  <a:cubicBezTo>
                    <a:pt x="343" y="0"/>
                    <a:pt x="0" y="320"/>
                    <a:pt x="0" y="730"/>
                  </a:cubicBezTo>
                  <a:cubicBezTo>
                    <a:pt x="0" y="1141"/>
                    <a:pt x="297" y="1484"/>
                    <a:pt x="731" y="1484"/>
                  </a:cubicBezTo>
                  <a:cubicBezTo>
                    <a:pt x="1164" y="1484"/>
                    <a:pt x="1507" y="1141"/>
                    <a:pt x="1484" y="730"/>
                  </a:cubicBezTo>
                  <a:cubicBezTo>
                    <a:pt x="1484" y="342"/>
                    <a:pt x="1164" y="0"/>
                    <a:pt x="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56"/>
            <p:cNvSpPr/>
            <p:nvPr/>
          </p:nvSpPr>
          <p:spPr>
            <a:xfrm>
              <a:off x="6475125" y="5192500"/>
              <a:ext cx="269925" cy="25150"/>
            </a:xfrm>
            <a:custGeom>
              <a:avLst/>
              <a:gdLst/>
              <a:ahLst/>
              <a:cxnLst/>
              <a:rect l="l" t="t" r="r" b="b"/>
              <a:pathLst>
                <a:path w="10797" h="1006" extrusionOk="0">
                  <a:moveTo>
                    <a:pt x="526" y="1"/>
                  </a:moveTo>
                  <a:cubicBezTo>
                    <a:pt x="229" y="1"/>
                    <a:pt x="1" y="229"/>
                    <a:pt x="1" y="503"/>
                  </a:cubicBezTo>
                  <a:cubicBezTo>
                    <a:pt x="1" y="800"/>
                    <a:pt x="229" y="1005"/>
                    <a:pt x="526" y="1005"/>
                  </a:cubicBezTo>
                  <a:lnTo>
                    <a:pt x="10272" y="1005"/>
                  </a:lnTo>
                  <a:cubicBezTo>
                    <a:pt x="10569" y="1005"/>
                    <a:pt x="10797" y="800"/>
                    <a:pt x="10797" y="503"/>
                  </a:cubicBezTo>
                  <a:cubicBezTo>
                    <a:pt x="10797" y="229"/>
                    <a:pt x="10569" y="1"/>
                    <a:pt x="10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5" name="Google Shape;3045;p56"/>
          <p:cNvGrpSpPr/>
          <p:nvPr/>
        </p:nvGrpSpPr>
        <p:grpSpPr>
          <a:xfrm rot="20185991">
            <a:off x="482642" y="1662710"/>
            <a:ext cx="959250" cy="909625"/>
            <a:chOff x="3915275" y="5783675"/>
            <a:chExt cx="959250" cy="909625"/>
          </a:xfrm>
        </p:grpSpPr>
        <p:sp>
          <p:nvSpPr>
            <p:cNvPr id="3046" name="Google Shape;3046;p56"/>
            <p:cNvSpPr/>
            <p:nvPr/>
          </p:nvSpPr>
          <p:spPr>
            <a:xfrm>
              <a:off x="3915275" y="5783675"/>
              <a:ext cx="959250" cy="909625"/>
            </a:xfrm>
            <a:custGeom>
              <a:avLst/>
              <a:gdLst/>
              <a:ahLst/>
              <a:cxnLst/>
              <a:rect l="l" t="t" r="r" b="b"/>
              <a:pathLst>
                <a:path w="38370" h="36385" extrusionOk="0">
                  <a:moveTo>
                    <a:pt x="19174" y="1"/>
                  </a:moveTo>
                  <a:cubicBezTo>
                    <a:pt x="18146" y="1"/>
                    <a:pt x="17188" y="571"/>
                    <a:pt x="16731" y="1507"/>
                  </a:cubicBezTo>
                  <a:lnTo>
                    <a:pt x="12349" y="10409"/>
                  </a:lnTo>
                  <a:lnTo>
                    <a:pt x="2465" y="11847"/>
                  </a:lnTo>
                  <a:cubicBezTo>
                    <a:pt x="1438" y="11984"/>
                    <a:pt x="617" y="12692"/>
                    <a:pt x="297" y="13673"/>
                  </a:cubicBezTo>
                  <a:cubicBezTo>
                    <a:pt x="0" y="14632"/>
                    <a:pt x="251" y="15682"/>
                    <a:pt x="982" y="16435"/>
                  </a:cubicBezTo>
                  <a:lnTo>
                    <a:pt x="8126" y="23397"/>
                  </a:lnTo>
                  <a:lnTo>
                    <a:pt x="6437" y="33234"/>
                  </a:lnTo>
                  <a:cubicBezTo>
                    <a:pt x="6277" y="34261"/>
                    <a:pt x="6665" y="35266"/>
                    <a:pt x="7533" y="35859"/>
                  </a:cubicBezTo>
                  <a:cubicBezTo>
                    <a:pt x="7989" y="36202"/>
                    <a:pt x="8514" y="36384"/>
                    <a:pt x="9085" y="36384"/>
                  </a:cubicBezTo>
                  <a:cubicBezTo>
                    <a:pt x="9518" y="36384"/>
                    <a:pt x="9952" y="36270"/>
                    <a:pt x="10340" y="36065"/>
                  </a:cubicBezTo>
                  <a:lnTo>
                    <a:pt x="19174" y="31408"/>
                  </a:lnTo>
                  <a:lnTo>
                    <a:pt x="27984" y="36065"/>
                  </a:lnTo>
                  <a:cubicBezTo>
                    <a:pt x="28349" y="36270"/>
                    <a:pt x="28806" y="36384"/>
                    <a:pt x="29239" y="36384"/>
                  </a:cubicBezTo>
                  <a:cubicBezTo>
                    <a:pt x="29810" y="36384"/>
                    <a:pt x="30358" y="36202"/>
                    <a:pt x="30837" y="35859"/>
                  </a:cubicBezTo>
                  <a:cubicBezTo>
                    <a:pt x="31659" y="35266"/>
                    <a:pt x="32093" y="34239"/>
                    <a:pt x="31910" y="33234"/>
                  </a:cubicBezTo>
                  <a:lnTo>
                    <a:pt x="30244" y="23397"/>
                  </a:lnTo>
                  <a:lnTo>
                    <a:pt x="37365" y="16435"/>
                  </a:lnTo>
                  <a:cubicBezTo>
                    <a:pt x="38119" y="15727"/>
                    <a:pt x="38370" y="14654"/>
                    <a:pt x="38050" y="13696"/>
                  </a:cubicBezTo>
                  <a:cubicBezTo>
                    <a:pt x="37731" y="12714"/>
                    <a:pt x="36909" y="12007"/>
                    <a:pt x="35882" y="11870"/>
                  </a:cubicBezTo>
                  <a:lnTo>
                    <a:pt x="26021" y="10432"/>
                  </a:lnTo>
                  <a:lnTo>
                    <a:pt x="21593" y="1507"/>
                  </a:lnTo>
                  <a:cubicBezTo>
                    <a:pt x="21137" y="594"/>
                    <a:pt x="20201" y="1"/>
                    <a:pt x="19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56"/>
            <p:cNvSpPr/>
            <p:nvPr/>
          </p:nvSpPr>
          <p:spPr>
            <a:xfrm>
              <a:off x="3960350" y="5825900"/>
              <a:ext cx="868525" cy="825175"/>
            </a:xfrm>
            <a:custGeom>
              <a:avLst/>
              <a:gdLst/>
              <a:ahLst/>
              <a:cxnLst/>
              <a:rect l="l" t="t" r="r" b="b"/>
              <a:pathLst>
                <a:path w="34741" h="33007" extrusionOk="0">
                  <a:moveTo>
                    <a:pt x="17371" y="1"/>
                  </a:moveTo>
                  <a:cubicBezTo>
                    <a:pt x="17005" y="1"/>
                    <a:pt x="16663" y="183"/>
                    <a:pt x="16480" y="526"/>
                  </a:cubicBezTo>
                  <a:lnTo>
                    <a:pt x="11664" y="10295"/>
                  </a:lnTo>
                  <a:lnTo>
                    <a:pt x="913" y="11870"/>
                  </a:lnTo>
                  <a:cubicBezTo>
                    <a:pt x="525" y="11916"/>
                    <a:pt x="229" y="12167"/>
                    <a:pt x="115" y="12509"/>
                  </a:cubicBezTo>
                  <a:cubicBezTo>
                    <a:pt x="0" y="12851"/>
                    <a:pt x="69" y="13262"/>
                    <a:pt x="366" y="13513"/>
                  </a:cubicBezTo>
                  <a:lnTo>
                    <a:pt x="8149" y="21114"/>
                  </a:lnTo>
                  <a:lnTo>
                    <a:pt x="6323" y="31842"/>
                  </a:lnTo>
                  <a:cubicBezTo>
                    <a:pt x="6255" y="32207"/>
                    <a:pt x="6414" y="32572"/>
                    <a:pt x="6734" y="32801"/>
                  </a:cubicBezTo>
                  <a:cubicBezTo>
                    <a:pt x="6904" y="32932"/>
                    <a:pt x="7112" y="32995"/>
                    <a:pt x="7319" y="32995"/>
                  </a:cubicBezTo>
                  <a:cubicBezTo>
                    <a:pt x="7472" y="32995"/>
                    <a:pt x="7625" y="32960"/>
                    <a:pt x="7761" y="32892"/>
                  </a:cubicBezTo>
                  <a:lnTo>
                    <a:pt x="17371" y="27825"/>
                  </a:lnTo>
                  <a:lnTo>
                    <a:pt x="26980" y="32892"/>
                  </a:lnTo>
                  <a:cubicBezTo>
                    <a:pt x="27117" y="32960"/>
                    <a:pt x="27300" y="33006"/>
                    <a:pt x="27436" y="33006"/>
                  </a:cubicBezTo>
                  <a:cubicBezTo>
                    <a:pt x="27642" y="33006"/>
                    <a:pt x="27847" y="32938"/>
                    <a:pt x="28007" y="32801"/>
                  </a:cubicBezTo>
                  <a:cubicBezTo>
                    <a:pt x="28327" y="32572"/>
                    <a:pt x="28464" y="32207"/>
                    <a:pt x="28418" y="31819"/>
                  </a:cubicBezTo>
                  <a:lnTo>
                    <a:pt x="26592" y="21091"/>
                  </a:lnTo>
                  <a:lnTo>
                    <a:pt x="34375" y="13513"/>
                  </a:lnTo>
                  <a:cubicBezTo>
                    <a:pt x="34626" y="13285"/>
                    <a:pt x="34741" y="12897"/>
                    <a:pt x="34626" y="12509"/>
                  </a:cubicBezTo>
                  <a:cubicBezTo>
                    <a:pt x="34512" y="12167"/>
                    <a:pt x="34193" y="11893"/>
                    <a:pt x="33828" y="11870"/>
                  </a:cubicBezTo>
                  <a:lnTo>
                    <a:pt x="23077" y="10295"/>
                  </a:lnTo>
                  <a:lnTo>
                    <a:pt x="18261" y="526"/>
                  </a:lnTo>
                  <a:cubicBezTo>
                    <a:pt x="18078" y="183"/>
                    <a:pt x="17736" y="1"/>
                    <a:pt x="1737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56"/>
            <p:cNvSpPr/>
            <p:nvPr/>
          </p:nvSpPr>
          <p:spPr>
            <a:xfrm>
              <a:off x="3986600" y="5850450"/>
              <a:ext cx="816025" cy="775500"/>
            </a:xfrm>
            <a:custGeom>
              <a:avLst/>
              <a:gdLst/>
              <a:ahLst/>
              <a:cxnLst/>
              <a:rect l="l" t="t" r="r" b="b"/>
              <a:pathLst>
                <a:path w="32641" h="31020" extrusionOk="0">
                  <a:moveTo>
                    <a:pt x="16321" y="0"/>
                  </a:moveTo>
                  <a:lnTo>
                    <a:pt x="11299" y="10226"/>
                  </a:lnTo>
                  <a:lnTo>
                    <a:pt x="0" y="11847"/>
                  </a:lnTo>
                  <a:lnTo>
                    <a:pt x="8149" y="19813"/>
                  </a:lnTo>
                  <a:lnTo>
                    <a:pt x="6255" y="31020"/>
                  </a:lnTo>
                  <a:lnTo>
                    <a:pt x="16321" y="25724"/>
                  </a:lnTo>
                  <a:lnTo>
                    <a:pt x="26386" y="31020"/>
                  </a:lnTo>
                  <a:lnTo>
                    <a:pt x="24469" y="19813"/>
                  </a:lnTo>
                  <a:lnTo>
                    <a:pt x="32641" y="11847"/>
                  </a:lnTo>
                  <a:lnTo>
                    <a:pt x="21365" y="10226"/>
                  </a:lnTo>
                  <a:lnTo>
                    <a:pt x="163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56"/>
            <p:cNvSpPr/>
            <p:nvPr/>
          </p:nvSpPr>
          <p:spPr>
            <a:xfrm>
              <a:off x="4059650" y="6137475"/>
              <a:ext cx="189075" cy="53525"/>
            </a:xfrm>
            <a:custGeom>
              <a:avLst/>
              <a:gdLst/>
              <a:ahLst/>
              <a:cxnLst/>
              <a:rect l="l" t="t" r="r" b="b"/>
              <a:pathLst>
                <a:path w="7563" h="2141" extrusionOk="0">
                  <a:moveTo>
                    <a:pt x="6574" y="0"/>
                  </a:moveTo>
                  <a:cubicBezTo>
                    <a:pt x="5204" y="23"/>
                    <a:pt x="3903" y="480"/>
                    <a:pt x="2557" y="662"/>
                  </a:cubicBezTo>
                  <a:cubicBezTo>
                    <a:pt x="1689" y="776"/>
                    <a:pt x="730" y="891"/>
                    <a:pt x="69" y="1621"/>
                  </a:cubicBezTo>
                  <a:cubicBezTo>
                    <a:pt x="0" y="1689"/>
                    <a:pt x="0" y="1849"/>
                    <a:pt x="91" y="1872"/>
                  </a:cubicBezTo>
                  <a:cubicBezTo>
                    <a:pt x="419" y="2079"/>
                    <a:pt x="788" y="2141"/>
                    <a:pt x="1164" y="2141"/>
                  </a:cubicBezTo>
                  <a:cubicBezTo>
                    <a:pt x="1574" y="2141"/>
                    <a:pt x="1993" y="2068"/>
                    <a:pt x="2374" y="2032"/>
                  </a:cubicBezTo>
                  <a:cubicBezTo>
                    <a:pt x="3698" y="1872"/>
                    <a:pt x="4999" y="1598"/>
                    <a:pt x="6323" y="1370"/>
                  </a:cubicBezTo>
                  <a:cubicBezTo>
                    <a:pt x="6779" y="1279"/>
                    <a:pt x="7373" y="1347"/>
                    <a:pt x="7487" y="685"/>
                  </a:cubicBezTo>
                  <a:cubicBezTo>
                    <a:pt x="7562" y="195"/>
                    <a:pt x="7139" y="79"/>
                    <a:pt x="6836" y="79"/>
                  </a:cubicBezTo>
                  <a:cubicBezTo>
                    <a:pt x="6772" y="79"/>
                    <a:pt x="6713" y="84"/>
                    <a:pt x="6665" y="92"/>
                  </a:cubicBezTo>
                  <a:cubicBezTo>
                    <a:pt x="6642" y="23"/>
                    <a:pt x="6597" y="0"/>
                    <a:pt x="6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56"/>
            <p:cNvSpPr/>
            <p:nvPr/>
          </p:nvSpPr>
          <p:spPr>
            <a:xfrm>
              <a:off x="4340175" y="5908650"/>
              <a:ext cx="57300" cy="108750"/>
            </a:xfrm>
            <a:custGeom>
              <a:avLst/>
              <a:gdLst/>
              <a:ahLst/>
              <a:cxnLst/>
              <a:rect l="l" t="t" r="r" b="b"/>
              <a:pathLst>
                <a:path w="2292" h="4350" extrusionOk="0">
                  <a:moveTo>
                    <a:pt x="1881" y="0"/>
                  </a:moveTo>
                  <a:cubicBezTo>
                    <a:pt x="1401" y="0"/>
                    <a:pt x="1128" y="822"/>
                    <a:pt x="945" y="1165"/>
                  </a:cubicBezTo>
                  <a:cubicBezTo>
                    <a:pt x="625" y="1758"/>
                    <a:pt x="374" y="2397"/>
                    <a:pt x="215" y="3036"/>
                  </a:cubicBezTo>
                  <a:cubicBezTo>
                    <a:pt x="108" y="3443"/>
                    <a:pt x="1" y="4350"/>
                    <a:pt x="589" y="4350"/>
                  </a:cubicBezTo>
                  <a:cubicBezTo>
                    <a:pt x="628" y="4350"/>
                    <a:pt x="671" y="4346"/>
                    <a:pt x="717" y="4337"/>
                  </a:cubicBezTo>
                  <a:cubicBezTo>
                    <a:pt x="1287" y="4223"/>
                    <a:pt x="1538" y="3150"/>
                    <a:pt x="1698" y="2694"/>
                  </a:cubicBezTo>
                  <a:cubicBezTo>
                    <a:pt x="1881" y="2055"/>
                    <a:pt x="1995" y="1393"/>
                    <a:pt x="2200" y="731"/>
                  </a:cubicBezTo>
                  <a:cubicBezTo>
                    <a:pt x="2223" y="525"/>
                    <a:pt x="2292" y="137"/>
                    <a:pt x="2041" y="23"/>
                  </a:cubicBezTo>
                  <a:cubicBezTo>
                    <a:pt x="1995" y="0"/>
                    <a:pt x="1949" y="0"/>
                    <a:pt x="1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3025;p56">
            <a:extLst>
              <a:ext uri="{FF2B5EF4-FFF2-40B4-BE49-F238E27FC236}">
                <a16:creationId xmlns:a16="http://schemas.microsoft.com/office/drawing/2014/main" id="{BBD61352-D794-3667-5A89-F3814879EEC4}"/>
              </a:ext>
            </a:extLst>
          </p:cNvPr>
          <p:cNvSpPr txBox="1">
            <a:spLocks/>
          </p:cNvSpPr>
          <p:nvPr/>
        </p:nvSpPr>
        <p:spPr>
          <a:xfrm>
            <a:off x="3697835" y="2726165"/>
            <a:ext cx="4831573" cy="2171405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arabi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alphaL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romanL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arabi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alphaL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romanL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arabi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alphaL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romanLcPeriod"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buFont typeface="Poppins"/>
              <a:buNone/>
            </a:pPr>
            <a:endParaRPr lang="it-IT" b="1" u="sng" dirty="0"/>
          </a:p>
          <a:p>
            <a:pPr marL="0" indent="0">
              <a:buFont typeface="Poppins"/>
              <a:buNone/>
            </a:pPr>
            <a:endParaRPr lang="it-IT" b="1" u="sng" dirty="0"/>
          </a:p>
          <a:p>
            <a:pPr marL="0" indent="0">
              <a:buFont typeface="Poppins"/>
              <a:buNone/>
            </a:pPr>
            <a:r>
              <a:rPr lang="it-IT" b="1" u="sng" dirty="0"/>
              <a:t>Articolazione della giornata</a:t>
            </a:r>
            <a:r>
              <a:rPr lang="it-I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8.30-9.15 accoglienza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9.15-11.00 attività didattica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11.00-11.30 igiene personale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11.30-12.30 pranzo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12.30-13.00 ricreazione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13.00-13.15 igiene personale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13.15-15.30 attività didattica e riposo dei piccoli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15.30-15.45 riordino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15.45-16.00 uscita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2994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2" name="Google Shape;3402;p67"/>
          <p:cNvSpPr txBox="1">
            <a:spLocks noGrp="1"/>
          </p:cNvSpPr>
          <p:nvPr>
            <p:ph type="subTitle" idx="1"/>
          </p:nvPr>
        </p:nvSpPr>
        <p:spPr>
          <a:xfrm>
            <a:off x="4960475" y="2106023"/>
            <a:ext cx="3286800" cy="2735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PRE-SCUOLA: dalle 7.30 alle 8.30 con possibilità di entrata fino alle 8.15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POST-SCUOLA: dalle 16.00 alle 18.00 con possibilità di uscita alle 16.15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/>
              <a:t>RICONGIUNGIMENTO FRATELLI dalle 16,00 alle 16.30 con uscita dalle 16.15</a:t>
            </a:r>
          </a:p>
        </p:txBody>
      </p:sp>
      <p:sp>
        <p:nvSpPr>
          <p:cNvPr id="3403" name="Google Shape;3403;p67"/>
          <p:cNvSpPr txBox="1">
            <a:spLocks noGrp="1"/>
          </p:cNvSpPr>
          <p:nvPr>
            <p:ph type="title"/>
          </p:nvPr>
        </p:nvSpPr>
        <p:spPr>
          <a:xfrm>
            <a:off x="4353850" y="1255951"/>
            <a:ext cx="3286800" cy="10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/>
              <a:t>Sono inoltre previsti servizi di prolungamento orario antimeridiano e pomeridiano.</a:t>
            </a:r>
            <a:endParaRPr sz="1200" dirty="0"/>
          </a:p>
        </p:txBody>
      </p:sp>
      <p:grpSp>
        <p:nvGrpSpPr>
          <p:cNvPr id="3404" name="Google Shape;3404;p67"/>
          <p:cNvGrpSpPr/>
          <p:nvPr/>
        </p:nvGrpSpPr>
        <p:grpSpPr>
          <a:xfrm rot="-275920">
            <a:off x="1636332" y="894289"/>
            <a:ext cx="1769871" cy="3456666"/>
            <a:chOff x="854735" y="498718"/>
            <a:chExt cx="2038800" cy="3981900"/>
          </a:xfrm>
        </p:grpSpPr>
        <p:sp>
          <p:nvSpPr>
            <p:cNvPr id="3405" name="Google Shape;3405;p67"/>
            <p:cNvSpPr/>
            <p:nvPr/>
          </p:nvSpPr>
          <p:spPr>
            <a:xfrm>
              <a:off x="854735" y="498718"/>
              <a:ext cx="2038800" cy="3981900"/>
            </a:xfrm>
            <a:prstGeom prst="roundRect">
              <a:avLst>
                <a:gd name="adj" fmla="val 9938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06" name="Google Shape;3406;p67"/>
            <p:cNvGrpSpPr/>
            <p:nvPr/>
          </p:nvGrpSpPr>
          <p:grpSpPr>
            <a:xfrm>
              <a:off x="914011" y="584690"/>
              <a:ext cx="1915078" cy="3806369"/>
              <a:chOff x="3336600" y="3468450"/>
              <a:chExt cx="336250" cy="668300"/>
            </a:xfrm>
          </p:grpSpPr>
          <p:sp>
            <p:nvSpPr>
              <p:cNvPr id="3407" name="Google Shape;3407;p67"/>
              <p:cNvSpPr/>
              <p:nvPr/>
            </p:nvSpPr>
            <p:spPr>
              <a:xfrm>
                <a:off x="3336600" y="3468450"/>
                <a:ext cx="336250" cy="668300"/>
              </a:xfrm>
              <a:custGeom>
                <a:avLst/>
                <a:gdLst/>
                <a:ahLst/>
                <a:cxnLst/>
                <a:rect l="l" t="t" r="r" b="b"/>
                <a:pathLst>
                  <a:path w="13450" h="26732" extrusionOk="0">
                    <a:moveTo>
                      <a:pt x="12354" y="461"/>
                    </a:moveTo>
                    <a:cubicBezTo>
                      <a:pt x="12730" y="461"/>
                      <a:pt x="13031" y="762"/>
                      <a:pt x="13031" y="1139"/>
                    </a:cubicBezTo>
                    <a:lnTo>
                      <a:pt x="13031" y="24221"/>
                    </a:lnTo>
                    <a:cubicBezTo>
                      <a:pt x="13031" y="24598"/>
                      <a:pt x="12730" y="24899"/>
                      <a:pt x="12354" y="24899"/>
                    </a:cubicBezTo>
                    <a:lnTo>
                      <a:pt x="1097" y="24899"/>
                    </a:lnTo>
                    <a:cubicBezTo>
                      <a:pt x="720" y="24899"/>
                      <a:pt x="419" y="24598"/>
                      <a:pt x="419" y="24221"/>
                    </a:cubicBezTo>
                    <a:lnTo>
                      <a:pt x="419" y="1139"/>
                    </a:lnTo>
                    <a:cubicBezTo>
                      <a:pt x="419" y="762"/>
                      <a:pt x="720" y="461"/>
                      <a:pt x="1097" y="461"/>
                    </a:cubicBezTo>
                    <a:close/>
                    <a:moveTo>
                      <a:pt x="1022" y="0"/>
                    </a:moveTo>
                    <a:cubicBezTo>
                      <a:pt x="461" y="0"/>
                      <a:pt x="1" y="452"/>
                      <a:pt x="1" y="1021"/>
                    </a:cubicBezTo>
                    <a:lnTo>
                      <a:pt x="1" y="25711"/>
                    </a:lnTo>
                    <a:cubicBezTo>
                      <a:pt x="1" y="26280"/>
                      <a:pt x="461" y="26732"/>
                      <a:pt x="1022" y="26732"/>
                    </a:cubicBezTo>
                    <a:lnTo>
                      <a:pt x="12429" y="26732"/>
                    </a:lnTo>
                    <a:cubicBezTo>
                      <a:pt x="12998" y="26732"/>
                      <a:pt x="13450" y="26271"/>
                      <a:pt x="13450" y="25711"/>
                    </a:cubicBezTo>
                    <a:lnTo>
                      <a:pt x="13450" y="1021"/>
                    </a:lnTo>
                    <a:cubicBezTo>
                      <a:pt x="13450" y="452"/>
                      <a:pt x="12998" y="0"/>
                      <a:pt x="124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67"/>
              <p:cNvSpPr/>
              <p:nvPr/>
            </p:nvSpPr>
            <p:spPr>
              <a:xfrm>
                <a:off x="3490375" y="4105350"/>
                <a:ext cx="182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29" extrusionOk="0">
                    <a:moveTo>
                      <a:pt x="511" y="84"/>
                    </a:moveTo>
                    <a:cubicBezTo>
                      <a:pt x="587" y="84"/>
                      <a:pt x="645" y="143"/>
                      <a:pt x="645" y="218"/>
                    </a:cubicBezTo>
                    <a:lnTo>
                      <a:pt x="645" y="511"/>
                    </a:lnTo>
                    <a:cubicBezTo>
                      <a:pt x="645" y="586"/>
                      <a:pt x="587" y="653"/>
                      <a:pt x="511" y="653"/>
                    </a:cubicBezTo>
                    <a:lnTo>
                      <a:pt x="219" y="653"/>
                    </a:lnTo>
                    <a:cubicBezTo>
                      <a:pt x="143" y="653"/>
                      <a:pt x="76" y="586"/>
                      <a:pt x="76" y="511"/>
                    </a:cubicBezTo>
                    <a:lnTo>
                      <a:pt x="76" y="218"/>
                    </a:lnTo>
                    <a:cubicBezTo>
                      <a:pt x="76" y="143"/>
                      <a:pt x="143" y="84"/>
                      <a:pt x="219" y="84"/>
                    </a:cubicBezTo>
                    <a:close/>
                    <a:moveTo>
                      <a:pt x="219" y="0"/>
                    </a:moveTo>
                    <a:cubicBezTo>
                      <a:pt x="101" y="0"/>
                      <a:pt x="1" y="101"/>
                      <a:pt x="1" y="218"/>
                    </a:cubicBezTo>
                    <a:lnTo>
                      <a:pt x="1" y="511"/>
                    </a:lnTo>
                    <a:cubicBezTo>
                      <a:pt x="1" y="628"/>
                      <a:pt x="101" y="729"/>
                      <a:pt x="219" y="729"/>
                    </a:cubicBezTo>
                    <a:lnTo>
                      <a:pt x="511" y="729"/>
                    </a:lnTo>
                    <a:cubicBezTo>
                      <a:pt x="629" y="729"/>
                      <a:pt x="729" y="628"/>
                      <a:pt x="729" y="511"/>
                    </a:cubicBezTo>
                    <a:lnTo>
                      <a:pt x="729" y="218"/>
                    </a:lnTo>
                    <a:cubicBezTo>
                      <a:pt x="729" y="101"/>
                      <a:pt x="629" y="0"/>
                      <a:pt x="5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20" name="Google Shape;3420;p67"/>
          <p:cNvGrpSpPr/>
          <p:nvPr/>
        </p:nvGrpSpPr>
        <p:grpSpPr>
          <a:xfrm>
            <a:off x="681914" y="3162229"/>
            <a:ext cx="647398" cy="613906"/>
            <a:chOff x="3915275" y="5783675"/>
            <a:chExt cx="959250" cy="909625"/>
          </a:xfrm>
        </p:grpSpPr>
        <p:sp>
          <p:nvSpPr>
            <p:cNvPr id="3421" name="Google Shape;3421;p67"/>
            <p:cNvSpPr/>
            <p:nvPr/>
          </p:nvSpPr>
          <p:spPr>
            <a:xfrm>
              <a:off x="3915275" y="5783675"/>
              <a:ext cx="959250" cy="909625"/>
            </a:xfrm>
            <a:custGeom>
              <a:avLst/>
              <a:gdLst/>
              <a:ahLst/>
              <a:cxnLst/>
              <a:rect l="l" t="t" r="r" b="b"/>
              <a:pathLst>
                <a:path w="38370" h="36385" extrusionOk="0">
                  <a:moveTo>
                    <a:pt x="19174" y="1"/>
                  </a:moveTo>
                  <a:cubicBezTo>
                    <a:pt x="18146" y="1"/>
                    <a:pt x="17188" y="571"/>
                    <a:pt x="16731" y="1507"/>
                  </a:cubicBezTo>
                  <a:lnTo>
                    <a:pt x="12349" y="10409"/>
                  </a:lnTo>
                  <a:lnTo>
                    <a:pt x="2465" y="11847"/>
                  </a:lnTo>
                  <a:cubicBezTo>
                    <a:pt x="1438" y="11984"/>
                    <a:pt x="617" y="12692"/>
                    <a:pt x="297" y="13673"/>
                  </a:cubicBezTo>
                  <a:cubicBezTo>
                    <a:pt x="0" y="14632"/>
                    <a:pt x="251" y="15682"/>
                    <a:pt x="982" y="16435"/>
                  </a:cubicBezTo>
                  <a:lnTo>
                    <a:pt x="8126" y="23397"/>
                  </a:lnTo>
                  <a:lnTo>
                    <a:pt x="6437" y="33234"/>
                  </a:lnTo>
                  <a:cubicBezTo>
                    <a:pt x="6277" y="34261"/>
                    <a:pt x="6665" y="35266"/>
                    <a:pt x="7533" y="35859"/>
                  </a:cubicBezTo>
                  <a:cubicBezTo>
                    <a:pt x="7989" y="36202"/>
                    <a:pt x="8514" y="36384"/>
                    <a:pt x="9085" y="36384"/>
                  </a:cubicBezTo>
                  <a:cubicBezTo>
                    <a:pt x="9518" y="36384"/>
                    <a:pt x="9952" y="36270"/>
                    <a:pt x="10340" y="36065"/>
                  </a:cubicBezTo>
                  <a:lnTo>
                    <a:pt x="19174" y="31408"/>
                  </a:lnTo>
                  <a:lnTo>
                    <a:pt x="27984" y="36065"/>
                  </a:lnTo>
                  <a:cubicBezTo>
                    <a:pt x="28349" y="36270"/>
                    <a:pt x="28806" y="36384"/>
                    <a:pt x="29239" y="36384"/>
                  </a:cubicBezTo>
                  <a:cubicBezTo>
                    <a:pt x="29810" y="36384"/>
                    <a:pt x="30358" y="36202"/>
                    <a:pt x="30837" y="35859"/>
                  </a:cubicBezTo>
                  <a:cubicBezTo>
                    <a:pt x="31659" y="35266"/>
                    <a:pt x="32093" y="34239"/>
                    <a:pt x="31910" y="33234"/>
                  </a:cubicBezTo>
                  <a:lnTo>
                    <a:pt x="30244" y="23397"/>
                  </a:lnTo>
                  <a:lnTo>
                    <a:pt x="37365" y="16435"/>
                  </a:lnTo>
                  <a:cubicBezTo>
                    <a:pt x="38119" y="15727"/>
                    <a:pt x="38370" y="14654"/>
                    <a:pt x="38050" y="13696"/>
                  </a:cubicBezTo>
                  <a:cubicBezTo>
                    <a:pt x="37731" y="12714"/>
                    <a:pt x="36909" y="12007"/>
                    <a:pt x="35882" y="11870"/>
                  </a:cubicBezTo>
                  <a:lnTo>
                    <a:pt x="26021" y="10432"/>
                  </a:lnTo>
                  <a:lnTo>
                    <a:pt x="21593" y="1507"/>
                  </a:lnTo>
                  <a:cubicBezTo>
                    <a:pt x="21137" y="594"/>
                    <a:pt x="20201" y="1"/>
                    <a:pt x="19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67"/>
            <p:cNvSpPr/>
            <p:nvPr/>
          </p:nvSpPr>
          <p:spPr>
            <a:xfrm>
              <a:off x="3960350" y="5825900"/>
              <a:ext cx="868525" cy="825175"/>
            </a:xfrm>
            <a:custGeom>
              <a:avLst/>
              <a:gdLst/>
              <a:ahLst/>
              <a:cxnLst/>
              <a:rect l="l" t="t" r="r" b="b"/>
              <a:pathLst>
                <a:path w="34741" h="33007" extrusionOk="0">
                  <a:moveTo>
                    <a:pt x="17371" y="1"/>
                  </a:moveTo>
                  <a:cubicBezTo>
                    <a:pt x="17005" y="1"/>
                    <a:pt x="16663" y="183"/>
                    <a:pt x="16480" y="526"/>
                  </a:cubicBezTo>
                  <a:lnTo>
                    <a:pt x="11664" y="10295"/>
                  </a:lnTo>
                  <a:lnTo>
                    <a:pt x="913" y="11870"/>
                  </a:lnTo>
                  <a:cubicBezTo>
                    <a:pt x="525" y="11916"/>
                    <a:pt x="229" y="12167"/>
                    <a:pt x="115" y="12509"/>
                  </a:cubicBezTo>
                  <a:cubicBezTo>
                    <a:pt x="0" y="12851"/>
                    <a:pt x="69" y="13262"/>
                    <a:pt x="366" y="13513"/>
                  </a:cubicBezTo>
                  <a:lnTo>
                    <a:pt x="8149" y="21114"/>
                  </a:lnTo>
                  <a:lnTo>
                    <a:pt x="6323" y="31842"/>
                  </a:lnTo>
                  <a:cubicBezTo>
                    <a:pt x="6255" y="32207"/>
                    <a:pt x="6414" y="32572"/>
                    <a:pt x="6734" y="32801"/>
                  </a:cubicBezTo>
                  <a:cubicBezTo>
                    <a:pt x="6904" y="32932"/>
                    <a:pt x="7112" y="32995"/>
                    <a:pt x="7319" y="32995"/>
                  </a:cubicBezTo>
                  <a:cubicBezTo>
                    <a:pt x="7472" y="32995"/>
                    <a:pt x="7625" y="32960"/>
                    <a:pt x="7761" y="32892"/>
                  </a:cubicBezTo>
                  <a:lnTo>
                    <a:pt x="17371" y="27825"/>
                  </a:lnTo>
                  <a:lnTo>
                    <a:pt x="26980" y="32892"/>
                  </a:lnTo>
                  <a:cubicBezTo>
                    <a:pt x="27117" y="32960"/>
                    <a:pt x="27300" y="33006"/>
                    <a:pt x="27436" y="33006"/>
                  </a:cubicBezTo>
                  <a:cubicBezTo>
                    <a:pt x="27642" y="33006"/>
                    <a:pt x="27847" y="32938"/>
                    <a:pt x="28007" y="32801"/>
                  </a:cubicBezTo>
                  <a:cubicBezTo>
                    <a:pt x="28327" y="32572"/>
                    <a:pt x="28464" y="32207"/>
                    <a:pt x="28418" y="31819"/>
                  </a:cubicBezTo>
                  <a:lnTo>
                    <a:pt x="26592" y="21091"/>
                  </a:lnTo>
                  <a:lnTo>
                    <a:pt x="34375" y="13513"/>
                  </a:lnTo>
                  <a:cubicBezTo>
                    <a:pt x="34626" y="13285"/>
                    <a:pt x="34741" y="12897"/>
                    <a:pt x="34626" y="12509"/>
                  </a:cubicBezTo>
                  <a:cubicBezTo>
                    <a:pt x="34512" y="12167"/>
                    <a:pt x="34193" y="11893"/>
                    <a:pt x="33828" y="11870"/>
                  </a:cubicBezTo>
                  <a:lnTo>
                    <a:pt x="23077" y="10295"/>
                  </a:lnTo>
                  <a:lnTo>
                    <a:pt x="18261" y="526"/>
                  </a:lnTo>
                  <a:cubicBezTo>
                    <a:pt x="18078" y="183"/>
                    <a:pt x="17736" y="1"/>
                    <a:pt x="1737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67"/>
            <p:cNvSpPr/>
            <p:nvPr/>
          </p:nvSpPr>
          <p:spPr>
            <a:xfrm>
              <a:off x="3986600" y="5850450"/>
              <a:ext cx="816025" cy="775500"/>
            </a:xfrm>
            <a:custGeom>
              <a:avLst/>
              <a:gdLst/>
              <a:ahLst/>
              <a:cxnLst/>
              <a:rect l="l" t="t" r="r" b="b"/>
              <a:pathLst>
                <a:path w="32641" h="31020" extrusionOk="0">
                  <a:moveTo>
                    <a:pt x="16321" y="0"/>
                  </a:moveTo>
                  <a:lnTo>
                    <a:pt x="11299" y="10226"/>
                  </a:lnTo>
                  <a:lnTo>
                    <a:pt x="0" y="11847"/>
                  </a:lnTo>
                  <a:lnTo>
                    <a:pt x="8149" y="19813"/>
                  </a:lnTo>
                  <a:lnTo>
                    <a:pt x="6255" y="31020"/>
                  </a:lnTo>
                  <a:lnTo>
                    <a:pt x="16321" y="25724"/>
                  </a:lnTo>
                  <a:lnTo>
                    <a:pt x="26386" y="31020"/>
                  </a:lnTo>
                  <a:lnTo>
                    <a:pt x="24469" y="19813"/>
                  </a:lnTo>
                  <a:lnTo>
                    <a:pt x="32641" y="11847"/>
                  </a:lnTo>
                  <a:lnTo>
                    <a:pt x="21365" y="10226"/>
                  </a:lnTo>
                  <a:lnTo>
                    <a:pt x="163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67"/>
            <p:cNvSpPr/>
            <p:nvPr/>
          </p:nvSpPr>
          <p:spPr>
            <a:xfrm>
              <a:off x="4059650" y="6137475"/>
              <a:ext cx="189075" cy="53525"/>
            </a:xfrm>
            <a:custGeom>
              <a:avLst/>
              <a:gdLst/>
              <a:ahLst/>
              <a:cxnLst/>
              <a:rect l="l" t="t" r="r" b="b"/>
              <a:pathLst>
                <a:path w="7563" h="2141" extrusionOk="0">
                  <a:moveTo>
                    <a:pt x="6574" y="0"/>
                  </a:moveTo>
                  <a:cubicBezTo>
                    <a:pt x="5204" y="23"/>
                    <a:pt x="3903" y="480"/>
                    <a:pt x="2557" y="662"/>
                  </a:cubicBezTo>
                  <a:cubicBezTo>
                    <a:pt x="1689" y="776"/>
                    <a:pt x="730" y="891"/>
                    <a:pt x="69" y="1621"/>
                  </a:cubicBezTo>
                  <a:cubicBezTo>
                    <a:pt x="0" y="1689"/>
                    <a:pt x="0" y="1849"/>
                    <a:pt x="91" y="1872"/>
                  </a:cubicBezTo>
                  <a:cubicBezTo>
                    <a:pt x="419" y="2079"/>
                    <a:pt x="788" y="2141"/>
                    <a:pt x="1164" y="2141"/>
                  </a:cubicBezTo>
                  <a:cubicBezTo>
                    <a:pt x="1574" y="2141"/>
                    <a:pt x="1993" y="2068"/>
                    <a:pt x="2374" y="2032"/>
                  </a:cubicBezTo>
                  <a:cubicBezTo>
                    <a:pt x="3698" y="1872"/>
                    <a:pt x="4999" y="1598"/>
                    <a:pt x="6323" y="1370"/>
                  </a:cubicBezTo>
                  <a:cubicBezTo>
                    <a:pt x="6779" y="1279"/>
                    <a:pt x="7373" y="1347"/>
                    <a:pt x="7487" y="685"/>
                  </a:cubicBezTo>
                  <a:cubicBezTo>
                    <a:pt x="7562" y="195"/>
                    <a:pt x="7139" y="79"/>
                    <a:pt x="6836" y="79"/>
                  </a:cubicBezTo>
                  <a:cubicBezTo>
                    <a:pt x="6772" y="79"/>
                    <a:pt x="6713" y="84"/>
                    <a:pt x="6665" y="92"/>
                  </a:cubicBezTo>
                  <a:cubicBezTo>
                    <a:pt x="6642" y="23"/>
                    <a:pt x="6597" y="0"/>
                    <a:pt x="6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67"/>
            <p:cNvSpPr/>
            <p:nvPr/>
          </p:nvSpPr>
          <p:spPr>
            <a:xfrm>
              <a:off x="4340175" y="5908650"/>
              <a:ext cx="57300" cy="108750"/>
            </a:xfrm>
            <a:custGeom>
              <a:avLst/>
              <a:gdLst/>
              <a:ahLst/>
              <a:cxnLst/>
              <a:rect l="l" t="t" r="r" b="b"/>
              <a:pathLst>
                <a:path w="2292" h="4350" extrusionOk="0">
                  <a:moveTo>
                    <a:pt x="1881" y="0"/>
                  </a:moveTo>
                  <a:cubicBezTo>
                    <a:pt x="1401" y="0"/>
                    <a:pt x="1128" y="822"/>
                    <a:pt x="945" y="1165"/>
                  </a:cubicBezTo>
                  <a:cubicBezTo>
                    <a:pt x="625" y="1758"/>
                    <a:pt x="374" y="2397"/>
                    <a:pt x="215" y="3036"/>
                  </a:cubicBezTo>
                  <a:cubicBezTo>
                    <a:pt x="108" y="3443"/>
                    <a:pt x="1" y="4350"/>
                    <a:pt x="589" y="4350"/>
                  </a:cubicBezTo>
                  <a:cubicBezTo>
                    <a:pt x="628" y="4350"/>
                    <a:pt x="671" y="4346"/>
                    <a:pt x="717" y="4337"/>
                  </a:cubicBezTo>
                  <a:cubicBezTo>
                    <a:pt x="1287" y="4223"/>
                    <a:pt x="1538" y="3150"/>
                    <a:pt x="1698" y="2694"/>
                  </a:cubicBezTo>
                  <a:cubicBezTo>
                    <a:pt x="1881" y="2055"/>
                    <a:pt x="1995" y="1393"/>
                    <a:pt x="2200" y="731"/>
                  </a:cubicBezTo>
                  <a:cubicBezTo>
                    <a:pt x="2223" y="525"/>
                    <a:pt x="2292" y="137"/>
                    <a:pt x="2041" y="23"/>
                  </a:cubicBezTo>
                  <a:cubicBezTo>
                    <a:pt x="1995" y="0"/>
                    <a:pt x="1949" y="0"/>
                    <a:pt x="1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3420;p67">
            <a:extLst>
              <a:ext uri="{FF2B5EF4-FFF2-40B4-BE49-F238E27FC236}">
                <a16:creationId xmlns:a16="http://schemas.microsoft.com/office/drawing/2014/main" id="{68194DAF-3646-F95F-A10E-27C3C0B3EA25}"/>
              </a:ext>
            </a:extLst>
          </p:cNvPr>
          <p:cNvGrpSpPr/>
          <p:nvPr/>
        </p:nvGrpSpPr>
        <p:grpSpPr>
          <a:xfrm>
            <a:off x="4030151" y="828902"/>
            <a:ext cx="647398" cy="613906"/>
            <a:chOff x="3915275" y="5783675"/>
            <a:chExt cx="959250" cy="909625"/>
          </a:xfrm>
        </p:grpSpPr>
        <p:sp>
          <p:nvSpPr>
            <p:cNvPr id="3" name="Google Shape;3421;p67">
              <a:extLst>
                <a:ext uri="{FF2B5EF4-FFF2-40B4-BE49-F238E27FC236}">
                  <a16:creationId xmlns:a16="http://schemas.microsoft.com/office/drawing/2014/main" id="{4BC7B7F2-8FA7-EB3D-A712-F1C79AB470FE}"/>
                </a:ext>
              </a:extLst>
            </p:cNvPr>
            <p:cNvSpPr/>
            <p:nvPr/>
          </p:nvSpPr>
          <p:spPr>
            <a:xfrm>
              <a:off x="3915275" y="5783675"/>
              <a:ext cx="959250" cy="909625"/>
            </a:xfrm>
            <a:custGeom>
              <a:avLst/>
              <a:gdLst/>
              <a:ahLst/>
              <a:cxnLst/>
              <a:rect l="l" t="t" r="r" b="b"/>
              <a:pathLst>
                <a:path w="38370" h="36385" extrusionOk="0">
                  <a:moveTo>
                    <a:pt x="19174" y="1"/>
                  </a:moveTo>
                  <a:cubicBezTo>
                    <a:pt x="18146" y="1"/>
                    <a:pt x="17188" y="571"/>
                    <a:pt x="16731" y="1507"/>
                  </a:cubicBezTo>
                  <a:lnTo>
                    <a:pt x="12349" y="10409"/>
                  </a:lnTo>
                  <a:lnTo>
                    <a:pt x="2465" y="11847"/>
                  </a:lnTo>
                  <a:cubicBezTo>
                    <a:pt x="1438" y="11984"/>
                    <a:pt x="617" y="12692"/>
                    <a:pt x="297" y="13673"/>
                  </a:cubicBezTo>
                  <a:cubicBezTo>
                    <a:pt x="0" y="14632"/>
                    <a:pt x="251" y="15682"/>
                    <a:pt x="982" y="16435"/>
                  </a:cubicBezTo>
                  <a:lnTo>
                    <a:pt x="8126" y="23397"/>
                  </a:lnTo>
                  <a:lnTo>
                    <a:pt x="6437" y="33234"/>
                  </a:lnTo>
                  <a:cubicBezTo>
                    <a:pt x="6277" y="34261"/>
                    <a:pt x="6665" y="35266"/>
                    <a:pt x="7533" y="35859"/>
                  </a:cubicBezTo>
                  <a:cubicBezTo>
                    <a:pt x="7989" y="36202"/>
                    <a:pt x="8514" y="36384"/>
                    <a:pt x="9085" y="36384"/>
                  </a:cubicBezTo>
                  <a:cubicBezTo>
                    <a:pt x="9518" y="36384"/>
                    <a:pt x="9952" y="36270"/>
                    <a:pt x="10340" y="36065"/>
                  </a:cubicBezTo>
                  <a:lnTo>
                    <a:pt x="19174" y="31408"/>
                  </a:lnTo>
                  <a:lnTo>
                    <a:pt x="27984" y="36065"/>
                  </a:lnTo>
                  <a:cubicBezTo>
                    <a:pt x="28349" y="36270"/>
                    <a:pt x="28806" y="36384"/>
                    <a:pt x="29239" y="36384"/>
                  </a:cubicBezTo>
                  <a:cubicBezTo>
                    <a:pt x="29810" y="36384"/>
                    <a:pt x="30358" y="36202"/>
                    <a:pt x="30837" y="35859"/>
                  </a:cubicBezTo>
                  <a:cubicBezTo>
                    <a:pt x="31659" y="35266"/>
                    <a:pt x="32093" y="34239"/>
                    <a:pt x="31910" y="33234"/>
                  </a:cubicBezTo>
                  <a:lnTo>
                    <a:pt x="30244" y="23397"/>
                  </a:lnTo>
                  <a:lnTo>
                    <a:pt x="37365" y="16435"/>
                  </a:lnTo>
                  <a:cubicBezTo>
                    <a:pt x="38119" y="15727"/>
                    <a:pt x="38370" y="14654"/>
                    <a:pt x="38050" y="13696"/>
                  </a:cubicBezTo>
                  <a:cubicBezTo>
                    <a:pt x="37731" y="12714"/>
                    <a:pt x="36909" y="12007"/>
                    <a:pt x="35882" y="11870"/>
                  </a:cubicBezTo>
                  <a:lnTo>
                    <a:pt x="26021" y="10432"/>
                  </a:lnTo>
                  <a:lnTo>
                    <a:pt x="21593" y="1507"/>
                  </a:lnTo>
                  <a:cubicBezTo>
                    <a:pt x="21137" y="594"/>
                    <a:pt x="20201" y="1"/>
                    <a:pt x="19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422;p67">
              <a:extLst>
                <a:ext uri="{FF2B5EF4-FFF2-40B4-BE49-F238E27FC236}">
                  <a16:creationId xmlns:a16="http://schemas.microsoft.com/office/drawing/2014/main" id="{752E9B69-8891-FDE4-9595-DDDE4A402D79}"/>
                </a:ext>
              </a:extLst>
            </p:cNvPr>
            <p:cNvSpPr/>
            <p:nvPr/>
          </p:nvSpPr>
          <p:spPr>
            <a:xfrm>
              <a:off x="3960350" y="5825900"/>
              <a:ext cx="868525" cy="825175"/>
            </a:xfrm>
            <a:custGeom>
              <a:avLst/>
              <a:gdLst/>
              <a:ahLst/>
              <a:cxnLst/>
              <a:rect l="l" t="t" r="r" b="b"/>
              <a:pathLst>
                <a:path w="34741" h="33007" extrusionOk="0">
                  <a:moveTo>
                    <a:pt x="17371" y="1"/>
                  </a:moveTo>
                  <a:cubicBezTo>
                    <a:pt x="17005" y="1"/>
                    <a:pt x="16663" y="183"/>
                    <a:pt x="16480" y="526"/>
                  </a:cubicBezTo>
                  <a:lnTo>
                    <a:pt x="11664" y="10295"/>
                  </a:lnTo>
                  <a:lnTo>
                    <a:pt x="913" y="11870"/>
                  </a:lnTo>
                  <a:cubicBezTo>
                    <a:pt x="525" y="11916"/>
                    <a:pt x="229" y="12167"/>
                    <a:pt x="115" y="12509"/>
                  </a:cubicBezTo>
                  <a:cubicBezTo>
                    <a:pt x="0" y="12851"/>
                    <a:pt x="69" y="13262"/>
                    <a:pt x="366" y="13513"/>
                  </a:cubicBezTo>
                  <a:lnTo>
                    <a:pt x="8149" y="21114"/>
                  </a:lnTo>
                  <a:lnTo>
                    <a:pt x="6323" y="31842"/>
                  </a:lnTo>
                  <a:cubicBezTo>
                    <a:pt x="6255" y="32207"/>
                    <a:pt x="6414" y="32572"/>
                    <a:pt x="6734" y="32801"/>
                  </a:cubicBezTo>
                  <a:cubicBezTo>
                    <a:pt x="6904" y="32932"/>
                    <a:pt x="7112" y="32995"/>
                    <a:pt x="7319" y="32995"/>
                  </a:cubicBezTo>
                  <a:cubicBezTo>
                    <a:pt x="7472" y="32995"/>
                    <a:pt x="7625" y="32960"/>
                    <a:pt x="7761" y="32892"/>
                  </a:cubicBezTo>
                  <a:lnTo>
                    <a:pt x="17371" y="27825"/>
                  </a:lnTo>
                  <a:lnTo>
                    <a:pt x="26980" y="32892"/>
                  </a:lnTo>
                  <a:cubicBezTo>
                    <a:pt x="27117" y="32960"/>
                    <a:pt x="27300" y="33006"/>
                    <a:pt x="27436" y="33006"/>
                  </a:cubicBezTo>
                  <a:cubicBezTo>
                    <a:pt x="27642" y="33006"/>
                    <a:pt x="27847" y="32938"/>
                    <a:pt x="28007" y="32801"/>
                  </a:cubicBezTo>
                  <a:cubicBezTo>
                    <a:pt x="28327" y="32572"/>
                    <a:pt x="28464" y="32207"/>
                    <a:pt x="28418" y="31819"/>
                  </a:cubicBezTo>
                  <a:lnTo>
                    <a:pt x="26592" y="21091"/>
                  </a:lnTo>
                  <a:lnTo>
                    <a:pt x="34375" y="13513"/>
                  </a:lnTo>
                  <a:cubicBezTo>
                    <a:pt x="34626" y="13285"/>
                    <a:pt x="34741" y="12897"/>
                    <a:pt x="34626" y="12509"/>
                  </a:cubicBezTo>
                  <a:cubicBezTo>
                    <a:pt x="34512" y="12167"/>
                    <a:pt x="34193" y="11893"/>
                    <a:pt x="33828" y="11870"/>
                  </a:cubicBezTo>
                  <a:lnTo>
                    <a:pt x="23077" y="10295"/>
                  </a:lnTo>
                  <a:lnTo>
                    <a:pt x="18261" y="526"/>
                  </a:lnTo>
                  <a:cubicBezTo>
                    <a:pt x="18078" y="183"/>
                    <a:pt x="17736" y="1"/>
                    <a:pt x="1737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423;p67">
              <a:extLst>
                <a:ext uri="{FF2B5EF4-FFF2-40B4-BE49-F238E27FC236}">
                  <a16:creationId xmlns:a16="http://schemas.microsoft.com/office/drawing/2014/main" id="{F6B535C9-7235-3A24-51A5-51D9A24B1A54}"/>
                </a:ext>
              </a:extLst>
            </p:cNvPr>
            <p:cNvSpPr/>
            <p:nvPr/>
          </p:nvSpPr>
          <p:spPr>
            <a:xfrm>
              <a:off x="3986600" y="5850450"/>
              <a:ext cx="816025" cy="775500"/>
            </a:xfrm>
            <a:custGeom>
              <a:avLst/>
              <a:gdLst/>
              <a:ahLst/>
              <a:cxnLst/>
              <a:rect l="l" t="t" r="r" b="b"/>
              <a:pathLst>
                <a:path w="32641" h="31020" extrusionOk="0">
                  <a:moveTo>
                    <a:pt x="16321" y="0"/>
                  </a:moveTo>
                  <a:lnTo>
                    <a:pt x="11299" y="10226"/>
                  </a:lnTo>
                  <a:lnTo>
                    <a:pt x="0" y="11847"/>
                  </a:lnTo>
                  <a:lnTo>
                    <a:pt x="8149" y="19813"/>
                  </a:lnTo>
                  <a:lnTo>
                    <a:pt x="6255" y="31020"/>
                  </a:lnTo>
                  <a:lnTo>
                    <a:pt x="16321" y="25724"/>
                  </a:lnTo>
                  <a:lnTo>
                    <a:pt x="26386" y="31020"/>
                  </a:lnTo>
                  <a:lnTo>
                    <a:pt x="24469" y="19813"/>
                  </a:lnTo>
                  <a:lnTo>
                    <a:pt x="32641" y="11847"/>
                  </a:lnTo>
                  <a:lnTo>
                    <a:pt x="21365" y="10226"/>
                  </a:lnTo>
                  <a:lnTo>
                    <a:pt x="163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424;p67">
              <a:extLst>
                <a:ext uri="{FF2B5EF4-FFF2-40B4-BE49-F238E27FC236}">
                  <a16:creationId xmlns:a16="http://schemas.microsoft.com/office/drawing/2014/main" id="{7498A9B0-8244-FBF2-5002-0BE1A97D8E5B}"/>
                </a:ext>
              </a:extLst>
            </p:cNvPr>
            <p:cNvSpPr/>
            <p:nvPr/>
          </p:nvSpPr>
          <p:spPr>
            <a:xfrm>
              <a:off x="4059650" y="6137475"/>
              <a:ext cx="189075" cy="53525"/>
            </a:xfrm>
            <a:custGeom>
              <a:avLst/>
              <a:gdLst/>
              <a:ahLst/>
              <a:cxnLst/>
              <a:rect l="l" t="t" r="r" b="b"/>
              <a:pathLst>
                <a:path w="7563" h="2141" extrusionOk="0">
                  <a:moveTo>
                    <a:pt x="6574" y="0"/>
                  </a:moveTo>
                  <a:cubicBezTo>
                    <a:pt x="5204" y="23"/>
                    <a:pt x="3903" y="480"/>
                    <a:pt x="2557" y="662"/>
                  </a:cubicBezTo>
                  <a:cubicBezTo>
                    <a:pt x="1689" y="776"/>
                    <a:pt x="730" y="891"/>
                    <a:pt x="69" y="1621"/>
                  </a:cubicBezTo>
                  <a:cubicBezTo>
                    <a:pt x="0" y="1689"/>
                    <a:pt x="0" y="1849"/>
                    <a:pt x="91" y="1872"/>
                  </a:cubicBezTo>
                  <a:cubicBezTo>
                    <a:pt x="419" y="2079"/>
                    <a:pt x="788" y="2141"/>
                    <a:pt x="1164" y="2141"/>
                  </a:cubicBezTo>
                  <a:cubicBezTo>
                    <a:pt x="1574" y="2141"/>
                    <a:pt x="1993" y="2068"/>
                    <a:pt x="2374" y="2032"/>
                  </a:cubicBezTo>
                  <a:cubicBezTo>
                    <a:pt x="3698" y="1872"/>
                    <a:pt x="4999" y="1598"/>
                    <a:pt x="6323" y="1370"/>
                  </a:cubicBezTo>
                  <a:cubicBezTo>
                    <a:pt x="6779" y="1279"/>
                    <a:pt x="7373" y="1347"/>
                    <a:pt x="7487" y="685"/>
                  </a:cubicBezTo>
                  <a:cubicBezTo>
                    <a:pt x="7562" y="195"/>
                    <a:pt x="7139" y="79"/>
                    <a:pt x="6836" y="79"/>
                  </a:cubicBezTo>
                  <a:cubicBezTo>
                    <a:pt x="6772" y="79"/>
                    <a:pt x="6713" y="84"/>
                    <a:pt x="6665" y="92"/>
                  </a:cubicBezTo>
                  <a:cubicBezTo>
                    <a:pt x="6642" y="23"/>
                    <a:pt x="6597" y="0"/>
                    <a:pt x="6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425;p67">
              <a:extLst>
                <a:ext uri="{FF2B5EF4-FFF2-40B4-BE49-F238E27FC236}">
                  <a16:creationId xmlns:a16="http://schemas.microsoft.com/office/drawing/2014/main" id="{FCEDC361-E711-021A-56F7-4FD4D3C45A9F}"/>
                </a:ext>
              </a:extLst>
            </p:cNvPr>
            <p:cNvSpPr/>
            <p:nvPr/>
          </p:nvSpPr>
          <p:spPr>
            <a:xfrm>
              <a:off x="4340175" y="5908650"/>
              <a:ext cx="57300" cy="108750"/>
            </a:xfrm>
            <a:custGeom>
              <a:avLst/>
              <a:gdLst/>
              <a:ahLst/>
              <a:cxnLst/>
              <a:rect l="l" t="t" r="r" b="b"/>
              <a:pathLst>
                <a:path w="2292" h="4350" extrusionOk="0">
                  <a:moveTo>
                    <a:pt x="1881" y="0"/>
                  </a:moveTo>
                  <a:cubicBezTo>
                    <a:pt x="1401" y="0"/>
                    <a:pt x="1128" y="822"/>
                    <a:pt x="945" y="1165"/>
                  </a:cubicBezTo>
                  <a:cubicBezTo>
                    <a:pt x="625" y="1758"/>
                    <a:pt x="374" y="2397"/>
                    <a:pt x="215" y="3036"/>
                  </a:cubicBezTo>
                  <a:cubicBezTo>
                    <a:pt x="108" y="3443"/>
                    <a:pt x="1" y="4350"/>
                    <a:pt x="589" y="4350"/>
                  </a:cubicBezTo>
                  <a:cubicBezTo>
                    <a:pt x="628" y="4350"/>
                    <a:pt x="671" y="4346"/>
                    <a:pt x="717" y="4337"/>
                  </a:cubicBezTo>
                  <a:cubicBezTo>
                    <a:pt x="1287" y="4223"/>
                    <a:pt x="1538" y="3150"/>
                    <a:pt x="1698" y="2694"/>
                  </a:cubicBezTo>
                  <a:cubicBezTo>
                    <a:pt x="1881" y="2055"/>
                    <a:pt x="1995" y="1393"/>
                    <a:pt x="2200" y="731"/>
                  </a:cubicBezTo>
                  <a:cubicBezTo>
                    <a:pt x="2223" y="525"/>
                    <a:pt x="2292" y="137"/>
                    <a:pt x="2041" y="23"/>
                  </a:cubicBezTo>
                  <a:cubicBezTo>
                    <a:pt x="1995" y="0"/>
                    <a:pt x="1949" y="0"/>
                    <a:pt x="1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3600;p72">
            <a:extLst>
              <a:ext uri="{FF2B5EF4-FFF2-40B4-BE49-F238E27FC236}">
                <a16:creationId xmlns:a16="http://schemas.microsoft.com/office/drawing/2014/main" id="{70D28167-45C4-B2AF-3E6F-CCBB8E685FE7}"/>
              </a:ext>
            </a:extLst>
          </p:cNvPr>
          <p:cNvGrpSpPr/>
          <p:nvPr/>
        </p:nvGrpSpPr>
        <p:grpSpPr>
          <a:xfrm rot="21322932">
            <a:off x="1841260" y="2197273"/>
            <a:ext cx="1466182" cy="1778871"/>
            <a:chOff x="4455100" y="1215775"/>
            <a:chExt cx="1467100" cy="1566975"/>
          </a:xfrm>
        </p:grpSpPr>
        <p:sp>
          <p:nvSpPr>
            <p:cNvPr id="9" name="Google Shape;3601;p72">
              <a:extLst>
                <a:ext uri="{FF2B5EF4-FFF2-40B4-BE49-F238E27FC236}">
                  <a16:creationId xmlns:a16="http://schemas.microsoft.com/office/drawing/2014/main" id="{FE01835F-3C00-8820-6F0F-B972564979DE}"/>
                </a:ext>
              </a:extLst>
            </p:cNvPr>
            <p:cNvSpPr/>
            <p:nvPr/>
          </p:nvSpPr>
          <p:spPr>
            <a:xfrm>
              <a:off x="4455100" y="1215775"/>
              <a:ext cx="1467100" cy="1566975"/>
            </a:xfrm>
            <a:custGeom>
              <a:avLst/>
              <a:gdLst/>
              <a:ahLst/>
              <a:cxnLst/>
              <a:rect l="l" t="t" r="r" b="b"/>
              <a:pathLst>
                <a:path w="58684" h="62679" extrusionOk="0">
                  <a:moveTo>
                    <a:pt x="35037" y="20201"/>
                  </a:moveTo>
                  <a:lnTo>
                    <a:pt x="35037" y="20201"/>
                  </a:lnTo>
                  <a:cubicBezTo>
                    <a:pt x="35219" y="20429"/>
                    <a:pt x="35379" y="20589"/>
                    <a:pt x="35607" y="20749"/>
                  </a:cubicBezTo>
                  <a:lnTo>
                    <a:pt x="35516" y="22027"/>
                  </a:lnTo>
                  <a:cubicBezTo>
                    <a:pt x="35493" y="22484"/>
                    <a:pt x="35402" y="22917"/>
                    <a:pt x="35334" y="23328"/>
                  </a:cubicBezTo>
                  <a:cubicBezTo>
                    <a:pt x="35356" y="22689"/>
                    <a:pt x="35288" y="21982"/>
                    <a:pt x="35242" y="21342"/>
                  </a:cubicBezTo>
                  <a:cubicBezTo>
                    <a:pt x="35174" y="20932"/>
                    <a:pt x="35128" y="20566"/>
                    <a:pt x="35037" y="20201"/>
                  </a:cubicBezTo>
                  <a:close/>
                  <a:moveTo>
                    <a:pt x="27847" y="38827"/>
                  </a:moveTo>
                  <a:cubicBezTo>
                    <a:pt x="27824" y="39078"/>
                    <a:pt x="27778" y="39352"/>
                    <a:pt x="27778" y="39625"/>
                  </a:cubicBezTo>
                  <a:lnTo>
                    <a:pt x="27619" y="38827"/>
                  </a:lnTo>
                  <a:close/>
                  <a:moveTo>
                    <a:pt x="17461" y="1"/>
                  </a:moveTo>
                  <a:cubicBezTo>
                    <a:pt x="14745" y="1"/>
                    <a:pt x="12075" y="617"/>
                    <a:pt x="9701" y="1758"/>
                  </a:cubicBezTo>
                  <a:cubicBezTo>
                    <a:pt x="9701" y="1758"/>
                    <a:pt x="9678" y="1758"/>
                    <a:pt x="9678" y="1804"/>
                  </a:cubicBezTo>
                  <a:cubicBezTo>
                    <a:pt x="5592" y="3813"/>
                    <a:pt x="2922" y="7282"/>
                    <a:pt x="2534" y="10980"/>
                  </a:cubicBezTo>
                  <a:lnTo>
                    <a:pt x="2534" y="11117"/>
                  </a:lnTo>
                  <a:cubicBezTo>
                    <a:pt x="2397" y="12760"/>
                    <a:pt x="2693" y="14312"/>
                    <a:pt x="3401" y="15796"/>
                  </a:cubicBezTo>
                  <a:cubicBezTo>
                    <a:pt x="3424" y="15819"/>
                    <a:pt x="3424" y="15887"/>
                    <a:pt x="3447" y="15910"/>
                  </a:cubicBezTo>
                  <a:cubicBezTo>
                    <a:pt x="3652" y="16412"/>
                    <a:pt x="3652" y="16983"/>
                    <a:pt x="3447" y="17508"/>
                  </a:cubicBezTo>
                  <a:cubicBezTo>
                    <a:pt x="3401" y="17690"/>
                    <a:pt x="3333" y="17827"/>
                    <a:pt x="3264" y="17919"/>
                  </a:cubicBezTo>
                  <a:cubicBezTo>
                    <a:pt x="2739" y="18763"/>
                    <a:pt x="2305" y="19676"/>
                    <a:pt x="2009" y="20635"/>
                  </a:cubicBezTo>
                  <a:cubicBezTo>
                    <a:pt x="1598" y="21730"/>
                    <a:pt x="1347" y="22872"/>
                    <a:pt x="1233" y="24013"/>
                  </a:cubicBezTo>
                  <a:lnTo>
                    <a:pt x="91" y="35494"/>
                  </a:lnTo>
                  <a:cubicBezTo>
                    <a:pt x="0" y="36339"/>
                    <a:pt x="297" y="37206"/>
                    <a:pt x="822" y="37822"/>
                  </a:cubicBezTo>
                  <a:cubicBezTo>
                    <a:pt x="1392" y="38461"/>
                    <a:pt x="2191" y="38804"/>
                    <a:pt x="3059" y="38804"/>
                  </a:cubicBezTo>
                  <a:lnTo>
                    <a:pt x="7966" y="38804"/>
                  </a:lnTo>
                  <a:lnTo>
                    <a:pt x="8902" y="53435"/>
                  </a:lnTo>
                  <a:cubicBezTo>
                    <a:pt x="8468" y="53663"/>
                    <a:pt x="7646" y="53982"/>
                    <a:pt x="7053" y="54211"/>
                  </a:cubicBezTo>
                  <a:cubicBezTo>
                    <a:pt x="5935" y="54622"/>
                    <a:pt x="4656" y="55078"/>
                    <a:pt x="3629" y="55763"/>
                  </a:cubicBezTo>
                  <a:cubicBezTo>
                    <a:pt x="2944" y="56219"/>
                    <a:pt x="2488" y="56973"/>
                    <a:pt x="2374" y="57794"/>
                  </a:cubicBezTo>
                  <a:cubicBezTo>
                    <a:pt x="2260" y="58662"/>
                    <a:pt x="2534" y="59483"/>
                    <a:pt x="3104" y="60100"/>
                  </a:cubicBezTo>
                  <a:cubicBezTo>
                    <a:pt x="3652" y="60716"/>
                    <a:pt x="4405" y="61013"/>
                    <a:pt x="5227" y="61013"/>
                  </a:cubicBezTo>
                  <a:lnTo>
                    <a:pt x="16138" y="61013"/>
                  </a:lnTo>
                  <a:cubicBezTo>
                    <a:pt x="17119" y="61013"/>
                    <a:pt x="18009" y="60556"/>
                    <a:pt x="18580" y="59757"/>
                  </a:cubicBezTo>
                  <a:cubicBezTo>
                    <a:pt x="19128" y="59004"/>
                    <a:pt x="19265" y="58000"/>
                    <a:pt x="18945" y="57087"/>
                  </a:cubicBezTo>
                  <a:cubicBezTo>
                    <a:pt x="18922" y="56995"/>
                    <a:pt x="18877" y="56904"/>
                    <a:pt x="18831" y="56790"/>
                  </a:cubicBezTo>
                  <a:cubicBezTo>
                    <a:pt x="18648" y="56425"/>
                    <a:pt x="18466" y="56060"/>
                    <a:pt x="18260" y="55694"/>
                  </a:cubicBezTo>
                  <a:cubicBezTo>
                    <a:pt x="18032" y="55238"/>
                    <a:pt x="17804" y="54827"/>
                    <a:pt x="17667" y="54462"/>
                  </a:cubicBezTo>
                  <a:cubicBezTo>
                    <a:pt x="17507" y="54142"/>
                    <a:pt x="17507" y="54005"/>
                    <a:pt x="17507" y="53982"/>
                  </a:cubicBezTo>
                  <a:lnTo>
                    <a:pt x="16548" y="38804"/>
                  </a:lnTo>
                  <a:lnTo>
                    <a:pt x="18808" y="38804"/>
                  </a:lnTo>
                  <a:lnTo>
                    <a:pt x="22049" y="54119"/>
                  </a:lnTo>
                  <a:cubicBezTo>
                    <a:pt x="22026" y="54211"/>
                    <a:pt x="22004" y="54348"/>
                    <a:pt x="21912" y="54553"/>
                  </a:cubicBezTo>
                  <a:cubicBezTo>
                    <a:pt x="21730" y="54941"/>
                    <a:pt x="21501" y="55420"/>
                    <a:pt x="21273" y="55923"/>
                  </a:cubicBezTo>
                  <a:lnTo>
                    <a:pt x="20862" y="56767"/>
                  </a:lnTo>
                  <a:cubicBezTo>
                    <a:pt x="20474" y="57566"/>
                    <a:pt x="20474" y="58502"/>
                    <a:pt x="20885" y="59301"/>
                  </a:cubicBezTo>
                  <a:cubicBezTo>
                    <a:pt x="21319" y="60214"/>
                    <a:pt x="22163" y="60830"/>
                    <a:pt x="23168" y="60967"/>
                  </a:cubicBezTo>
                  <a:cubicBezTo>
                    <a:pt x="23305" y="60990"/>
                    <a:pt x="23419" y="60990"/>
                    <a:pt x="23556" y="60990"/>
                  </a:cubicBezTo>
                  <a:lnTo>
                    <a:pt x="30107" y="60990"/>
                  </a:lnTo>
                  <a:cubicBezTo>
                    <a:pt x="30951" y="62040"/>
                    <a:pt x="32229" y="62679"/>
                    <a:pt x="33599" y="62679"/>
                  </a:cubicBezTo>
                  <a:lnTo>
                    <a:pt x="49987" y="62679"/>
                  </a:lnTo>
                  <a:cubicBezTo>
                    <a:pt x="52316" y="62679"/>
                    <a:pt x="54301" y="60853"/>
                    <a:pt x="54484" y="58502"/>
                  </a:cubicBezTo>
                  <a:lnTo>
                    <a:pt x="55831" y="42136"/>
                  </a:lnTo>
                  <a:cubicBezTo>
                    <a:pt x="56264" y="36886"/>
                    <a:pt x="54484" y="31637"/>
                    <a:pt x="50946" y="27733"/>
                  </a:cubicBezTo>
                  <a:lnTo>
                    <a:pt x="50239" y="26935"/>
                  </a:lnTo>
                  <a:cubicBezTo>
                    <a:pt x="49052" y="25588"/>
                    <a:pt x="48276" y="23853"/>
                    <a:pt x="48161" y="21982"/>
                  </a:cubicBezTo>
                  <a:lnTo>
                    <a:pt x="48070" y="20703"/>
                  </a:lnTo>
                  <a:cubicBezTo>
                    <a:pt x="48207" y="20589"/>
                    <a:pt x="48367" y="20475"/>
                    <a:pt x="48481" y="20361"/>
                  </a:cubicBezTo>
                  <a:cubicBezTo>
                    <a:pt x="48618" y="20224"/>
                    <a:pt x="48732" y="20087"/>
                    <a:pt x="48823" y="19973"/>
                  </a:cubicBezTo>
                  <a:cubicBezTo>
                    <a:pt x="49211" y="19402"/>
                    <a:pt x="49440" y="18740"/>
                    <a:pt x="49440" y="18056"/>
                  </a:cubicBezTo>
                  <a:cubicBezTo>
                    <a:pt x="49440" y="17850"/>
                    <a:pt x="49417" y="17645"/>
                    <a:pt x="49394" y="17485"/>
                  </a:cubicBezTo>
                  <a:cubicBezTo>
                    <a:pt x="49394" y="17416"/>
                    <a:pt x="49348" y="17371"/>
                    <a:pt x="49348" y="17280"/>
                  </a:cubicBezTo>
                  <a:cubicBezTo>
                    <a:pt x="49326" y="17188"/>
                    <a:pt x="49326" y="17143"/>
                    <a:pt x="49303" y="17051"/>
                  </a:cubicBezTo>
                  <a:cubicBezTo>
                    <a:pt x="49280" y="16960"/>
                    <a:pt x="49234" y="16914"/>
                    <a:pt x="49211" y="16846"/>
                  </a:cubicBezTo>
                  <a:cubicBezTo>
                    <a:pt x="49074" y="16503"/>
                    <a:pt x="48892" y="16207"/>
                    <a:pt x="48641" y="15910"/>
                  </a:cubicBezTo>
                  <a:cubicBezTo>
                    <a:pt x="49394" y="15590"/>
                    <a:pt x="50307" y="15339"/>
                    <a:pt x="51129" y="15111"/>
                  </a:cubicBezTo>
                  <a:cubicBezTo>
                    <a:pt x="51950" y="14883"/>
                    <a:pt x="52749" y="14677"/>
                    <a:pt x="53388" y="14404"/>
                  </a:cubicBezTo>
                  <a:cubicBezTo>
                    <a:pt x="53891" y="14175"/>
                    <a:pt x="54324" y="13879"/>
                    <a:pt x="54598" y="13582"/>
                  </a:cubicBezTo>
                  <a:cubicBezTo>
                    <a:pt x="54804" y="13605"/>
                    <a:pt x="55032" y="13628"/>
                    <a:pt x="55237" y="13628"/>
                  </a:cubicBezTo>
                  <a:cubicBezTo>
                    <a:pt x="55511" y="13628"/>
                    <a:pt x="55785" y="13605"/>
                    <a:pt x="56013" y="13536"/>
                  </a:cubicBezTo>
                  <a:cubicBezTo>
                    <a:pt x="56287" y="13491"/>
                    <a:pt x="56584" y="13376"/>
                    <a:pt x="56858" y="13262"/>
                  </a:cubicBezTo>
                  <a:cubicBezTo>
                    <a:pt x="58068" y="12715"/>
                    <a:pt x="58684" y="11573"/>
                    <a:pt x="58456" y="10432"/>
                  </a:cubicBezTo>
                  <a:cubicBezTo>
                    <a:pt x="58433" y="10295"/>
                    <a:pt x="58387" y="10181"/>
                    <a:pt x="58341" y="10135"/>
                  </a:cubicBezTo>
                  <a:cubicBezTo>
                    <a:pt x="58159" y="9633"/>
                    <a:pt x="57817" y="9245"/>
                    <a:pt x="57360" y="8948"/>
                  </a:cubicBezTo>
                  <a:cubicBezTo>
                    <a:pt x="56904" y="8674"/>
                    <a:pt x="56356" y="8537"/>
                    <a:pt x="55717" y="8537"/>
                  </a:cubicBezTo>
                  <a:cubicBezTo>
                    <a:pt x="55443" y="8537"/>
                    <a:pt x="55192" y="8560"/>
                    <a:pt x="54963" y="8606"/>
                  </a:cubicBezTo>
                  <a:cubicBezTo>
                    <a:pt x="54416" y="8720"/>
                    <a:pt x="53891" y="8971"/>
                    <a:pt x="53457" y="9291"/>
                  </a:cubicBezTo>
                  <a:cubicBezTo>
                    <a:pt x="53115" y="9177"/>
                    <a:pt x="52749" y="9085"/>
                    <a:pt x="52361" y="9085"/>
                  </a:cubicBezTo>
                  <a:lnTo>
                    <a:pt x="52247" y="9085"/>
                  </a:lnTo>
                  <a:cubicBezTo>
                    <a:pt x="52270" y="8926"/>
                    <a:pt x="52293" y="8720"/>
                    <a:pt x="52384" y="8446"/>
                  </a:cubicBezTo>
                  <a:cubicBezTo>
                    <a:pt x="52498" y="8104"/>
                    <a:pt x="52635" y="7693"/>
                    <a:pt x="52818" y="7236"/>
                  </a:cubicBezTo>
                  <a:cubicBezTo>
                    <a:pt x="53662" y="4954"/>
                    <a:pt x="54187" y="3539"/>
                    <a:pt x="53548" y="2352"/>
                  </a:cubicBezTo>
                  <a:cubicBezTo>
                    <a:pt x="53274" y="1827"/>
                    <a:pt x="52795" y="1439"/>
                    <a:pt x="52179" y="1325"/>
                  </a:cubicBezTo>
                  <a:cubicBezTo>
                    <a:pt x="52042" y="1302"/>
                    <a:pt x="51905" y="1279"/>
                    <a:pt x="51722" y="1279"/>
                  </a:cubicBezTo>
                  <a:lnTo>
                    <a:pt x="51608" y="1279"/>
                  </a:lnTo>
                  <a:cubicBezTo>
                    <a:pt x="50170" y="1279"/>
                    <a:pt x="49074" y="2649"/>
                    <a:pt x="47705" y="4383"/>
                  </a:cubicBezTo>
                  <a:cubicBezTo>
                    <a:pt x="47431" y="4749"/>
                    <a:pt x="47134" y="5137"/>
                    <a:pt x="46860" y="5433"/>
                  </a:cubicBezTo>
                  <a:cubicBezTo>
                    <a:pt x="46564" y="5273"/>
                    <a:pt x="46198" y="5137"/>
                    <a:pt x="45742" y="5137"/>
                  </a:cubicBezTo>
                  <a:lnTo>
                    <a:pt x="45628" y="5137"/>
                  </a:lnTo>
                  <a:cubicBezTo>
                    <a:pt x="45148" y="5137"/>
                    <a:pt x="44464" y="5296"/>
                    <a:pt x="43802" y="6050"/>
                  </a:cubicBezTo>
                  <a:cubicBezTo>
                    <a:pt x="43779" y="6072"/>
                    <a:pt x="43733" y="6118"/>
                    <a:pt x="43710" y="6164"/>
                  </a:cubicBezTo>
                  <a:lnTo>
                    <a:pt x="43482" y="5935"/>
                  </a:lnTo>
                  <a:cubicBezTo>
                    <a:pt x="43094" y="5616"/>
                    <a:pt x="42592" y="5433"/>
                    <a:pt x="42067" y="5433"/>
                  </a:cubicBezTo>
                  <a:lnTo>
                    <a:pt x="41953" y="5433"/>
                  </a:lnTo>
                  <a:cubicBezTo>
                    <a:pt x="41063" y="5433"/>
                    <a:pt x="40127" y="5935"/>
                    <a:pt x="39488" y="6757"/>
                  </a:cubicBezTo>
                  <a:cubicBezTo>
                    <a:pt x="38575" y="7967"/>
                    <a:pt x="38529" y="9450"/>
                    <a:pt x="39282" y="10386"/>
                  </a:cubicBezTo>
                  <a:cubicBezTo>
                    <a:pt x="38894" y="10729"/>
                    <a:pt x="38141" y="11619"/>
                    <a:pt x="36726" y="14929"/>
                  </a:cubicBezTo>
                  <a:cubicBezTo>
                    <a:pt x="35471" y="15225"/>
                    <a:pt x="34535" y="16252"/>
                    <a:pt x="34306" y="17508"/>
                  </a:cubicBezTo>
                  <a:cubicBezTo>
                    <a:pt x="34306" y="17325"/>
                    <a:pt x="34306" y="17143"/>
                    <a:pt x="34352" y="16937"/>
                  </a:cubicBezTo>
                  <a:cubicBezTo>
                    <a:pt x="34443" y="16595"/>
                    <a:pt x="34558" y="16298"/>
                    <a:pt x="34763" y="16001"/>
                  </a:cubicBezTo>
                  <a:cubicBezTo>
                    <a:pt x="35790" y="14518"/>
                    <a:pt x="36384" y="12943"/>
                    <a:pt x="36521" y="11299"/>
                  </a:cubicBezTo>
                  <a:cubicBezTo>
                    <a:pt x="36612" y="10295"/>
                    <a:pt x="36543" y="9336"/>
                    <a:pt x="36315" y="8378"/>
                  </a:cubicBezTo>
                  <a:cubicBezTo>
                    <a:pt x="35607" y="5296"/>
                    <a:pt x="33234" y="2717"/>
                    <a:pt x="29856" y="1256"/>
                  </a:cubicBezTo>
                  <a:cubicBezTo>
                    <a:pt x="27938" y="435"/>
                    <a:pt x="25747" y="1"/>
                    <a:pt x="23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02;p72">
              <a:extLst>
                <a:ext uri="{FF2B5EF4-FFF2-40B4-BE49-F238E27FC236}">
                  <a16:creationId xmlns:a16="http://schemas.microsoft.com/office/drawing/2014/main" id="{9869625C-5AC7-7779-D009-554D68799A8E}"/>
                </a:ext>
              </a:extLst>
            </p:cNvPr>
            <p:cNvSpPr/>
            <p:nvPr/>
          </p:nvSpPr>
          <p:spPr>
            <a:xfrm>
              <a:off x="4548675" y="2543075"/>
              <a:ext cx="350400" cy="156375"/>
            </a:xfrm>
            <a:custGeom>
              <a:avLst/>
              <a:gdLst/>
              <a:ahLst/>
              <a:cxnLst/>
              <a:rect l="l" t="t" r="r" b="b"/>
              <a:pathLst>
                <a:path w="14016" h="6255" extrusionOk="0">
                  <a:moveTo>
                    <a:pt x="6962" y="0"/>
                  </a:moveTo>
                  <a:lnTo>
                    <a:pt x="7008" y="754"/>
                  </a:lnTo>
                  <a:cubicBezTo>
                    <a:pt x="7099" y="2169"/>
                    <a:pt x="3105" y="2694"/>
                    <a:pt x="936" y="4132"/>
                  </a:cubicBezTo>
                  <a:cubicBezTo>
                    <a:pt x="0" y="4771"/>
                    <a:pt x="457" y="6254"/>
                    <a:pt x="1598" y="6254"/>
                  </a:cubicBezTo>
                  <a:lnTo>
                    <a:pt x="12531" y="6254"/>
                  </a:lnTo>
                  <a:cubicBezTo>
                    <a:pt x="13399" y="6254"/>
                    <a:pt x="14015" y="5319"/>
                    <a:pt x="13627" y="4474"/>
                  </a:cubicBezTo>
                  <a:cubicBezTo>
                    <a:pt x="13056" y="3264"/>
                    <a:pt x="12212" y="2009"/>
                    <a:pt x="12143" y="1050"/>
                  </a:cubicBezTo>
                  <a:lnTo>
                    <a:pt x="120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03;p72">
              <a:extLst>
                <a:ext uri="{FF2B5EF4-FFF2-40B4-BE49-F238E27FC236}">
                  <a16:creationId xmlns:a16="http://schemas.microsoft.com/office/drawing/2014/main" id="{04D7520D-C618-9D41-AE62-326100565304}"/>
                </a:ext>
              </a:extLst>
            </p:cNvPr>
            <p:cNvSpPr/>
            <p:nvPr/>
          </p:nvSpPr>
          <p:spPr>
            <a:xfrm>
              <a:off x="5007450" y="2542500"/>
              <a:ext cx="350975" cy="156375"/>
            </a:xfrm>
            <a:custGeom>
              <a:avLst/>
              <a:gdLst/>
              <a:ahLst/>
              <a:cxnLst/>
              <a:rect l="l" t="t" r="r" b="b"/>
              <a:pathLst>
                <a:path w="14039" h="6255" extrusionOk="0">
                  <a:moveTo>
                    <a:pt x="1530" y="0"/>
                  </a:moveTo>
                  <a:lnTo>
                    <a:pt x="1758" y="1028"/>
                  </a:lnTo>
                  <a:cubicBezTo>
                    <a:pt x="1713" y="2032"/>
                    <a:pt x="937" y="3287"/>
                    <a:pt x="366" y="4474"/>
                  </a:cubicBezTo>
                  <a:cubicBezTo>
                    <a:pt x="1" y="5296"/>
                    <a:pt x="594" y="6255"/>
                    <a:pt x="1507" y="6255"/>
                  </a:cubicBezTo>
                  <a:lnTo>
                    <a:pt x="12441" y="6255"/>
                  </a:lnTo>
                  <a:cubicBezTo>
                    <a:pt x="13582" y="6255"/>
                    <a:pt x="14038" y="4771"/>
                    <a:pt x="13080" y="4132"/>
                  </a:cubicBezTo>
                  <a:cubicBezTo>
                    <a:pt x="10911" y="2671"/>
                    <a:pt x="7305" y="2420"/>
                    <a:pt x="6894" y="731"/>
                  </a:cubicBezTo>
                  <a:lnTo>
                    <a:pt x="6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04;p72">
              <a:extLst>
                <a:ext uri="{FF2B5EF4-FFF2-40B4-BE49-F238E27FC236}">
                  <a16:creationId xmlns:a16="http://schemas.microsoft.com/office/drawing/2014/main" id="{6C1E5C56-DF08-D5A3-5AF6-D5E21EDE4F29}"/>
                </a:ext>
              </a:extLst>
            </p:cNvPr>
            <p:cNvSpPr/>
            <p:nvPr/>
          </p:nvSpPr>
          <p:spPr>
            <a:xfrm>
              <a:off x="5018875" y="2411825"/>
              <a:ext cx="158100" cy="130700"/>
            </a:xfrm>
            <a:custGeom>
              <a:avLst/>
              <a:gdLst/>
              <a:ahLst/>
              <a:cxnLst/>
              <a:rect l="l" t="t" r="r" b="b"/>
              <a:pathLst>
                <a:path w="6324" h="5228" extrusionOk="0">
                  <a:moveTo>
                    <a:pt x="0" y="1"/>
                  </a:moveTo>
                  <a:lnTo>
                    <a:pt x="1096" y="5227"/>
                  </a:lnTo>
                  <a:lnTo>
                    <a:pt x="6323" y="5227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05;p72">
              <a:extLst>
                <a:ext uri="{FF2B5EF4-FFF2-40B4-BE49-F238E27FC236}">
                  <a16:creationId xmlns:a16="http://schemas.microsoft.com/office/drawing/2014/main" id="{220B99C5-F01E-66E9-966B-925908977191}"/>
                </a:ext>
              </a:extLst>
            </p:cNvPr>
            <p:cNvSpPr/>
            <p:nvPr/>
          </p:nvSpPr>
          <p:spPr>
            <a:xfrm>
              <a:off x="4714150" y="2411825"/>
              <a:ext cx="136975" cy="130700"/>
            </a:xfrm>
            <a:custGeom>
              <a:avLst/>
              <a:gdLst/>
              <a:ahLst/>
              <a:cxnLst/>
              <a:rect l="l" t="t" r="r" b="b"/>
              <a:pathLst>
                <a:path w="5479" h="5228" extrusionOk="0">
                  <a:moveTo>
                    <a:pt x="1" y="1"/>
                  </a:moveTo>
                  <a:lnTo>
                    <a:pt x="343" y="5227"/>
                  </a:lnTo>
                  <a:lnTo>
                    <a:pt x="5479" y="5227"/>
                  </a:lnTo>
                  <a:lnTo>
                    <a:pt x="51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06;p72">
              <a:extLst>
                <a:ext uri="{FF2B5EF4-FFF2-40B4-BE49-F238E27FC236}">
                  <a16:creationId xmlns:a16="http://schemas.microsoft.com/office/drawing/2014/main" id="{E2C1306A-6BD9-53D6-F88E-ECD8313BE993}"/>
                </a:ext>
              </a:extLst>
            </p:cNvPr>
            <p:cNvSpPr/>
            <p:nvPr/>
          </p:nvSpPr>
          <p:spPr>
            <a:xfrm>
              <a:off x="4698175" y="2171600"/>
              <a:ext cx="144400" cy="240250"/>
            </a:xfrm>
            <a:custGeom>
              <a:avLst/>
              <a:gdLst/>
              <a:ahLst/>
              <a:cxnLst/>
              <a:rect l="l" t="t" r="r" b="b"/>
              <a:pathLst>
                <a:path w="5776" h="9610" extrusionOk="0">
                  <a:moveTo>
                    <a:pt x="1" y="0"/>
                  </a:moveTo>
                  <a:lnTo>
                    <a:pt x="640" y="9610"/>
                  </a:lnTo>
                  <a:lnTo>
                    <a:pt x="5775" y="9610"/>
                  </a:lnTo>
                  <a:lnTo>
                    <a:pt x="5205" y="6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07;p72">
              <a:extLst>
                <a:ext uri="{FF2B5EF4-FFF2-40B4-BE49-F238E27FC236}">
                  <a16:creationId xmlns:a16="http://schemas.microsoft.com/office/drawing/2014/main" id="{6DE69EEB-B138-C8DD-B1AE-06E2D53BFC0E}"/>
                </a:ext>
              </a:extLst>
            </p:cNvPr>
            <p:cNvSpPr/>
            <p:nvPr/>
          </p:nvSpPr>
          <p:spPr>
            <a:xfrm>
              <a:off x="4974925" y="2207550"/>
              <a:ext cx="174075" cy="204300"/>
            </a:xfrm>
            <a:custGeom>
              <a:avLst/>
              <a:gdLst/>
              <a:ahLst/>
              <a:cxnLst/>
              <a:rect l="l" t="t" r="r" b="b"/>
              <a:pathLst>
                <a:path w="6963" h="8172" extrusionOk="0">
                  <a:moveTo>
                    <a:pt x="1" y="0"/>
                  </a:moveTo>
                  <a:lnTo>
                    <a:pt x="1758" y="8172"/>
                  </a:lnTo>
                  <a:lnTo>
                    <a:pt x="6963" y="8172"/>
                  </a:lnTo>
                  <a:lnTo>
                    <a:pt x="5410" y="7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08;p72">
              <a:extLst>
                <a:ext uri="{FF2B5EF4-FFF2-40B4-BE49-F238E27FC236}">
                  <a16:creationId xmlns:a16="http://schemas.microsoft.com/office/drawing/2014/main" id="{4CA4DB12-F57B-6842-0F54-5DF69489A305}"/>
                </a:ext>
              </a:extLst>
            </p:cNvPr>
            <p:cNvSpPr/>
            <p:nvPr/>
          </p:nvSpPr>
          <p:spPr>
            <a:xfrm>
              <a:off x="4961800" y="2143625"/>
              <a:ext cx="148400" cy="82200"/>
            </a:xfrm>
            <a:custGeom>
              <a:avLst/>
              <a:gdLst/>
              <a:ahLst/>
              <a:cxnLst/>
              <a:rect l="l" t="t" r="r" b="b"/>
              <a:pathLst>
                <a:path w="5936" h="3288" extrusionOk="0">
                  <a:moveTo>
                    <a:pt x="1" y="1"/>
                  </a:moveTo>
                  <a:lnTo>
                    <a:pt x="526" y="2557"/>
                  </a:lnTo>
                  <a:lnTo>
                    <a:pt x="5935" y="3287"/>
                  </a:lnTo>
                  <a:lnTo>
                    <a:pt x="5251" y="1"/>
                  </a:ln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09;p72">
              <a:extLst>
                <a:ext uri="{FF2B5EF4-FFF2-40B4-BE49-F238E27FC236}">
                  <a16:creationId xmlns:a16="http://schemas.microsoft.com/office/drawing/2014/main" id="{B98E20A5-BF04-9481-0D25-4797B5E86A37}"/>
                </a:ext>
              </a:extLst>
            </p:cNvPr>
            <p:cNvSpPr/>
            <p:nvPr/>
          </p:nvSpPr>
          <p:spPr>
            <a:xfrm>
              <a:off x="4697025" y="2143625"/>
              <a:ext cx="131275" cy="45100"/>
            </a:xfrm>
            <a:custGeom>
              <a:avLst/>
              <a:gdLst/>
              <a:ahLst/>
              <a:cxnLst/>
              <a:rect l="l" t="t" r="r" b="b"/>
              <a:pathLst>
                <a:path w="5251" h="1804" extrusionOk="0">
                  <a:moveTo>
                    <a:pt x="1" y="1"/>
                  </a:moveTo>
                  <a:lnTo>
                    <a:pt x="47" y="1119"/>
                  </a:lnTo>
                  <a:lnTo>
                    <a:pt x="5251" y="1804"/>
                  </a:lnTo>
                  <a:lnTo>
                    <a:pt x="5251" y="1804"/>
                  </a:lnTo>
                  <a:lnTo>
                    <a:pt x="5137" y="1"/>
                  </a:ln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10;p72">
              <a:extLst>
                <a:ext uri="{FF2B5EF4-FFF2-40B4-BE49-F238E27FC236}">
                  <a16:creationId xmlns:a16="http://schemas.microsoft.com/office/drawing/2014/main" id="{69063563-D14C-5332-448B-6A015AD74E5A}"/>
                </a:ext>
              </a:extLst>
            </p:cNvPr>
            <p:cNvSpPr/>
            <p:nvPr/>
          </p:nvSpPr>
          <p:spPr>
            <a:xfrm>
              <a:off x="4499600" y="1258575"/>
              <a:ext cx="410875" cy="885650"/>
            </a:xfrm>
            <a:custGeom>
              <a:avLst/>
              <a:gdLst/>
              <a:ahLst/>
              <a:cxnLst/>
              <a:rect l="l" t="t" r="r" b="b"/>
              <a:pathLst>
                <a:path w="16435" h="35426" extrusionOk="0">
                  <a:moveTo>
                    <a:pt x="15750" y="1"/>
                  </a:moveTo>
                  <a:cubicBezTo>
                    <a:pt x="8948" y="1"/>
                    <a:pt x="3036" y="4223"/>
                    <a:pt x="2534" y="9473"/>
                  </a:cubicBezTo>
                  <a:cubicBezTo>
                    <a:pt x="2397" y="10866"/>
                    <a:pt x="2648" y="12189"/>
                    <a:pt x="3242" y="13376"/>
                  </a:cubicBezTo>
                  <a:cubicBezTo>
                    <a:pt x="3789" y="14518"/>
                    <a:pt x="3721" y="15910"/>
                    <a:pt x="3013" y="17120"/>
                  </a:cubicBezTo>
                  <a:cubicBezTo>
                    <a:pt x="2055" y="18763"/>
                    <a:pt x="1416" y="20589"/>
                    <a:pt x="1210" y="22529"/>
                  </a:cubicBezTo>
                  <a:lnTo>
                    <a:pt x="69" y="34010"/>
                  </a:lnTo>
                  <a:cubicBezTo>
                    <a:pt x="0" y="34809"/>
                    <a:pt x="571" y="35425"/>
                    <a:pt x="1370" y="35425"/>
                  </a:cubicBezTo>
                  <a:lnTo>
                    <a:pt x="2739" y="35425"/>
                  </a:lnTo>
                  <a:cubicBezTo>
                    <a:pt x="1941" y="35425"/>
                    <a:pt x="1370" y="34786"/>
                    <a:pt x="1438" y="34010"/>
                  </a:cubicBezTo>
                  <a:lnTo>
                    <a:pt x="2580" y="22529"/>
                  </a:lnTo>
                  <a:cubicBezTo>
                    <a:pt x="2785" y="20589"/>
                    <a:pt x="3424" y="18740"/>
                    <a:pt x="4383" y="17120"/>
                  </a:cubicBezTo>
                  <a:cubicBezTo>
                    <a:pt x="5090" y="15910"/>
                    <a:pt x="5182" y="14518"/>
                    <a:pt x="4611" y="13376"/>
                  </a:cubicBezTo>
                  <a:cubicBezTo>
                    <a:pt x="4018" y="12189"/>
                    <a:pt x="3767" y="10866"/>
                    <a:pt x="3904" y="9473"/>
                  </a:cubicBezTo>
                  <a:cubicBezTo>
                    <a:pt x="4406" y="4429"/>
                    <a:pt x="9952" y="320"/>
                    <a:pt x="16435" y="24"/>
                  </a:cubicBezTo>
                  <a:cubicBezTo>
                    <a:pt x="16206" y="1"/>
                    <a:pt x="15978" y="1"/>
                    <a:pt x="15750" y="1"/>
                  </a:cubicBezTo>
                  <a:close/>
                </a:path>
              </a:pathLst>
            </a:custGeom>
            <a:solidFill>
              <a:srgbClr val="E6A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11;p72">
              <a:extLst>
                <a:ext uri="{FF2B5EF4-FFF2-40B4-BE49-F238E27FC236}">
                  <a16:creationId xmlns:a16="http://schemas.microsoft.com/office/drawing/2014/main" id="{07953917-01D9-61C8-8288-6C9F889DA665}"/>
                </a:ext>
              </a:extLst>
            </p:cNvPr>
            <p:cNvSpPr/>
            <p:nvPr/>
          </p:nvSpPr>
          <p:spPr>
            <a:xfrm>
              <a:off x="4910450" y="1258000"/>
              <a:ext cx="428575" cy="885650"/>
            </a:xfrm>
            <a:custGeom>
              <a:avLst/>
              <a:gdLst/>
              <a:ahLst/>
              <a:cxnLst/>
              <a:rect l="l" t="t" r="r" b="b"/>
              <a:pathLst>
                <a:path w="17143" h="35426" extrusionOk="0">
                  <a:moveTo>
                    <a:pt x="685" y="1"/>
                  </a:moveTo>
                  <a:cubicBezTo>
                    <a:pt x="457" y="1"/>
                    <a:pt x="229" y="24"/>
                    <a:pt x="1" y="24"/>
                  </a:cubicBezTo>
                  <a:cubicBezTo>
                    <a:pt x="6437" y="298"/>
                    <a:pt x="11185" y="4406"/>
                    <a:pt x="10660" y="9473"/>
                  </a:cubicBezTo>
                  <a:cubicBezTo>
                    <a:pt x="10523" y="10866"/>
                    <a:pt x="9998" y="12167"/>
                    <a:pt x="9176" y="13377"/>
                  </a:cubicBezTo>
                  <a:cubicBezTo>
                    <a:pt x="8400" y="14518"/>
                    <a:pt x="8218" y="15910"/>
                    <a:pt x="8674" y="17120"/>
                  </a:cubicBezTo>
                  <a:cubicBezTo>
                    <a:pt x="9291" y="18763"/>
                    <a:pt x="9587" y="20589"/>
                    <a:pt x="9382" y="22529"/>
                  </a:cubicBezTo>
                  <a:lnTo>
                    <a:pt x="8241" y="33942"/>
                  </a:lnTo>
                  <a:cubicBezTo>
                    <a:pt x="8149" y="34764"/>
                    <a:pt x="7419" y="35426"/>
                    <a:pt x="6620" y="35426"/>
                  </a:cubicBezTo>
                  <a:lnTo>
                    <a:pt x="12623" y="35426"/>
                  </a:lnTo>
                  <a:cubicBezTo>
                    <a:pt x="13422" y="35426"/>
                    <a:pt x="14107" y="34764"/>
                    <a:pt x="14198" y="33988"/>
                  </a:cubicBezTo>
                  <a:lnTo>
                    <a:pt x="15339" y="22529"/>
                  </a:lnTo>
                  <a:cubicBezTo>
                    <a:pt x="15545" y="20589"/>
                    <a:pt x="15248" y="18740"/>
                    <a:pt x="14632" y="17120"/>
                  </a:cubicBezTo>
                  <a:cubicBezTo>
                    <a:pt x="14152" y="15910"/>
                    <a:pt x="14335" y="14518"/>
                    <a:pt x="15134" y="13377"/>
                  </a:cubicBezTo>
                  <a:cubicBezTo>
                    <a:pt x="15978" y="12167"/>
                    <a:pt x="16480" y="10866"/>
                    <a:pt x="16617" y="9473"/>
                  </a:cubicBezTo>
                  <a:cubicBezTo>
                    <a:pt x="17142" y="4246"/>
                    <a:pt x="12098" y="24"/>
                    <a:pt x="5296" y="24"/>
                  </a:cubicBezTo>
                  <a:lnTo>
                    <a:pt x="5296" y="1"/>
                  </a:lnTo>
                  <a:close/>
                </a:path>
              </a:pathLst>
            </a:custGeom>
            <a:solidFill>
              <a:srgbClr val="E6A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12;p72">
              <a:extLst>
                <a:ext uri="{FF2B5EF4-FFF2-40B4-BE49-F238E27FC236}">
                  <a16:creationId xmlns:a16="http://schemas.microsoft.com/office/drawing/2014/main" id="{EF7D5270-704E-6B4D-ECF6-774529FDA75A}"/>
                </a:ext>
              </a:extLst>
            </p:cNvPr>
            <p:cNvSpPr/>
            <p:nvPr/>
          </p:nvSpPr>
          <p:spPr>
            <a:xfrm>
              <a:off x="5152400" y="1869725"/>
              <a:ext cx="136400" cy="273925"/>
            </a:xfrm>
            <a:custGeom>
              <a:avLst/>
              <a:gdLst/>
              <a:ahLst/>
              <a:cxnLst/>
              <a:rect l="l" t="t" r="r" b="b"/>
              <a:pathLst>
                <a:path w="5456" h="10957" extrusionOk="0">
                  <a:moveTo>
                    <a:pt x="5456" y="1"/>
                  </a:moveTo>
                  <a:lnTo>
                    <a:pt x="5456" y="1"/>
                  </a:lnTo>
                  <a:cubicBezTo>
                    <a:pt x="5342" y="138"/>
                    <a:pt x="5228" y="274"/>
                    <a:pt x="5113" y="389"/>
                  </a:cubicBezTo>
                  <a:lnTo>
                    <a:pt x="4406" y="1187"/>
                  </a:lnTo>
                  <a:cubicBezTo>
                    <a:pt x="1918" y="3926"/>
                    <a:pt x="411" y="7327"/>
                    <a:pt x="1" y="10957"/>
                  </a:cubicBezTo>
                  <a:lnTo>
                    <a:pt x="2968" y="10957"/>
                  </a:lnTo>
                  <a:cubicBezTo>
                    <a:pt x="3721" y="10957"/>
                    <a:pt x="4429" y="10295"/>
                    <a:pt x="4520" y="9519"/>
                  </a:cubicBezTo>
                  <a:lnTo>
                    <a:pt x="5456" y="1"/>
                  </a:lnTo>
                  <a:close/>
                </a:path>
              </a:pathLst>
            </a:custGeom>
            <a:solidFill>
              <a:srgbClr val="FF78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13;p72">
              <a:extLst>
                <a:ext uri="{FF2B5EF4-FFF2-40B4-BE49-F238E27FC236}">
                  <a16:creationId xmlns:a16="http://schemas.microsoft.com/office/drawing/2014/main" id="{006AECF7-9C82-377E-8D9E-E46BD022731B}"/>
                </a:ext>
              </a:extLst>
            </p:cNvPr>
            <p:cNvSpPr/>
            <p:nvPr/>
          </p:nvSpPr>
          <p:spPr>
            <a:xfrm>
              <a:off x="4533825" y="1258575"/>
              <a:ext cx="655125" cy="885075"/>
            </a:xfrm>
            <a:custGeom>
              <a:avLst/>
              <a:gdLst/>
              <a:ahLst/>
              <a:cxnLst/>
              <a:rect l="l" t="t" r="r" b="b"/>
              <a:pathLst>
                <a:path w="26205" h="35403" extrusionOk="0">
                  <a:moveTo>
                    <a:pt x="15043" y="1"/>
                  </a:moveTo>
                  <a:cubicBezTo>
                    <a:pt x="8538" y="275"/>
                    <a:pt x="3037" y="4383"/>
                    <a:pt x="2535" y="9428"/>
                  </a:cubicBezTo>
                  <a:cubicBezTo>
                    <a:pt x="2375" y="10843"/>
                    <a:pt x="2649" y="12144"/>
                    <a:pt x="3242" y="13354"/>
                  </a:cubicBezTo>
                  <a:cubicBezTo>
                    <a:pt x="3790" y="14495"/>
                    <a:pt x="3721" y="15887"/>
                    <a:pt x="3014" y="17074"/>
                  </a:cubicBezTo>
                  <a:cubicBezTo>
                    <a:pt x="2055" y="18740"/>
                    <a:pt x="1416" y="20566"/>
                    <a:pt x="1211" y="22506"/>
                  </a:cubicBezTo>
                  <a:lnTo>
                    <a:pt x="69" y="33965"/>
                  </a:lnTo>
                  <a:cubicBezTo>
                    <a:pt x="1" y="34786"/>
                    <a:pt x="572" y="35403"/>
                    <a:pt x="1370" y="35403"/>
                  </a:cubicBezTo>
                  <a:lnTo>
                    <a:pt x="21662" y="35403"/>
                  </a:lnTo>
                  <a:cubicBezTo>
                    <a:pt x="22507" y="35403"/>
                    <a:pt x="23214" y="34718"/>
                    <a:pt x="23306" y="33919"/>
                  </a:cubicBezTo>
                  <a:lnTo>
                    <a:pt x="24447" y="22506"/>
                  </a:lnTo>
                  <a:cubicBezTo>
                    <a:pt x="24629" y="20566"/>
                    <a:pt x="24356" y="18717"/>
                    <a:pt x="23716" y="17074"/>
                  </a:cubicBezTo>
                  <a:cubicBezTo>
                    <a:pt x="23237" y="15887"/>
                    <a:pt x="23442" y="14495"/>
                    <a:pt x="24241" y="13354"/>
                  </a:cubicBezTo>
                  <a:cubicBezTo>
                    <a:pt x="25063" y="12144"/>
                    <a:pt x="25588" y="10843"/>
                    <a:pt x="25725" y="9428"/>
                  </a:cubicBezTo>
                  <a:cubicBezTo>
                    <a:pt x="26204" y="4383"/>
                    <a:pt x="21502" y="252"/>
                    <a:pt x="15043" y="1"/>
                  </a:cubicBezTo>
                  <a:close/>
                </a:path>
              </a:pathLst>
            </a:custGeom>
            <a:solidFill>
              <a:srgbClr val="FF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14;p72">
              <a:extLst>
                <a:ext uri="{FF2B5EF4-FFF2-40B4-BE49-F238E27FC236}">
                  <a16:creationId xmlns:a16="http://schemas.microsoft.com/office/drawing/2014/main" id="{F04A7B7C-7930-CA4B-3038-A52DF3494F35}"/>
                </a:ext>
              </a:extLst>
            </p:cNvPr>
            <p:cNvSpPr/>
            <p:nvPr/>
          </p:nvSpPr>
          <p:spPr>
            <a:xfrm>
              <a:off x="4494450" y="1250575"/>
              <a:ext cx="705900" cy="901650"/>
            </a:xfrm>
            <a:custGeom>
              <a:avLst/>
              <a:gdLst/>
              <a:ahLst/>
              <a:cxnLst/>
              <a:rect l="l" t="t" r="r" b="b"/>
              <a:pathLst>
                <a:path w="28236" h="36066" extrusionOk="0">
                  <a:moveTo>
                    <a:pt x="15962" y="0"/>
                  </a:moveTo>
                  <a:cubicBezTo>
                    <a:pt x="12700" y="0"/>
                    <a:pt x="9400" y="980"/>
                    <a:pt x="6871" y="2763"/>
                  </a:cubicBezTo>
                  <a:cubicBezTo>
                    <a:pt x="3242" y="5274"/>
                    <a:pt x="1074" y="9793"/>
                    <a:pt x="3197" y="13993"/>
                  </a:cubicBezTo>
                  <a:cubicBezTo>
                    <a:pt x="3699" y="15180"/>
                    <a:pt x="3425" y="16549"/>
                    <a:pt x="2672" y="17577"/>
                  </a:cubicBezTo>
                  <a:cubicBezTo>
                    <a:pt x="2078" y="18558"/>
                    <a:pt x="1644" y="19631"/>
                    <a:pt x="1416" y="20749"/>
                  </a:cubicBezTo>
                  <a:cubicBezTo>
                    <a:pt x="1188" y="21708"/>
                    <a:pt x="1074" y="23077"/>
                    <a:pt x="982" y="24082"/>
                  </a:cubicBezTo>
                  <a:cubicBezTo>
                    <a:pt x="800" y="26341"/>
                    <a:pt x="252" y="31842"/>
                    <a:pt x="24" y="34193"/>
                  </a:cubicBezTo>
                  <a:cubicBezTo>
                    <a:pt x="1" y="34444"/>
                    <a:pt x="1" y="34696"/>
                    <a:pt x="69" y="34924"/>
                  </a:cubicBezTo>
                  <a:cubicBezTo>
                    <a:pt x="270" y="35593"/>
                    <a:pt x="929" y="36066"/>
                    <a:pt x="1597" y="36066"/>
                  </a:cubicBezTo>
                  <a:cubicBezTo>
                    <a:pt x="1613" y="36066"/>
                    <a:pt x="1629" y="36066"/>
                    <a:pt x="1644" y="36065"/>
                  </a:cubicBezTo>
                  <a:lnTo>
                    <a:pt x="23397" y="36065"/>
                  </a:lnTo>
                  <a:cubicBezTo>
                    <a:pt x="24310" y="36019"/>
                    <a:pt x="25132" y="35243"/>
                    <a:pt x="25223" y="34330"/>
                  </a:cubicBezTo>
                  <a:cubicBezTo>
                    <a:pt x="25474" y="32139"/>
                    <a:pt x="25611" y="29902"/>
                    <a:pt x="26022" y="27734"/>
                  </a:cubicBezTo>
                  <a:cubicBezTo>
                    <a:pt x="26059" y="27401"/>
                    <a:pt x="25796" y="27214"/>
                    <a:pt x="25542" y="27214"/>
                  </a:cubicBezTo>
                  <a:cubicBezTo>
                    <a:pt x="25327" y="27214"/>
                    <a:pt x="25119" y="27349"/>
                    <a:pt x="25109" y="27643"/>
                  </a:cubicBezTo>
                  <a:cubicBezTo>
                    <a:pt x="25063" y="29857"/>
                    <a:pt x="24789" y="32048"/>
                    <a:pt x="24584" y="34239"/>
                  </a:cubicBezTo>
                  <a:cubicBezTo>
                    <a:pt x="24538" y="34832"/>
                    <a:pt x="23968" y="35380"/>
                    <a:pt x="23351" y="35403"/>
                  </a:cubicBezTo>
                  <a:lnTo>
                    <a:pt x="1622" y="35403"/>
                  </a:lnTo>
                  <a:cubicBezTo>
                    <a:pt x="1596" y="35405"/>
                    <a:pt x="1571" y="35406"/>
                    <a:pt x="1546" y="35406"/>
                  </a:cubicBezTo>
                  <a:cubicBezTo>
                    <a:pt x="1033" y="35406"/>
                    <a:pt x="619" y="34967"/>
                    <a:pt x="663" y="34444"/>
                  </a:cubicBezTo>
                  <a:lnTo>
                    <a:pt x="663" y="34353"/>
                  </a:lnTo>
                  <a:lnTo>
                    <a:pt x="663" y="34239"/>
                  </a:lnTo>
                  <a:lnTo>
                    <a:pt x="663" y="34034"/>
                  </a:lnTo>
                  <a:lnTo>
                    <a:pt x="1302" y="27460"/>
                  </a:lnTo>
                  <a:lnTo>
                    <a:pt x="1644" y="24173"/>
                  </a:lnTo>
                  <a:cubicBezTo>
                    <a:pt x="1759" y="23077"/>
                    <a:pt x="1850" y="22005"/>
                    <a:pt x="2192" y="20978"/>
                  </a:cubicBezTo>
                  <a:cubicBezTo>
                    <a:pt x="2512" y="19950"/>
                    <a:pt x="2900" y="18969"/>
                    <a:pt x="3402" y="18010"/>
                  </a:cubicBezTo>
                  <a:cubicBezTo>
                    <a:pt x="3653" y="17485"/>
                    <a:pt x="3927" y="16960"/>
                    <a:pt x="4041" y="16390"/>
                  </a:cubicBezTo>
                  <a:cubicBezTo>
                    <a:pt x="4246" y="15500"/>
                    <a:pt x="4201" y="14518"/>
                    <a:pt x="3813" y="13696"/>
                  </a:cubicBezTo>
                  <a:cubicBezTo>
                    <a:pt x="3721" y="13491"/>
                    <a:pt x="3562" y="13149"/>
                    <a:pt x="3516" y="12943"/>
                  </a:cubicBezTo>
                  <a:cubicBezTo>
                    <a:pt x="3128" y="11984"/>
                    <a:pt x="2991" y="10934"/>
                    <a:pt x="3082" y="9862"/>
                  </a:cubicBezTo>
                  <a:cubicBezTo>
                    <a:pt x="3242" y="8287"/>
                    <a:pt x="3904" y="6803"/>
                    <a:pt x="4908" y="5548"/>
                  </a:cubicBezTo>
                  <a:cubicBezTo>
                    <a:pt x="7540" y="2345"/>
                    <a:pt x="11774" y="651"/>
                    <a:pt x="15948" y="651"/>
                  </a:cubicBezTo>
                  <a:cubicBezTo>
                    <a:pt x="18289" y="651"/>
                    <a:pt x="20611" y="1185"/>
                    <a:pt x="22621" y="2284"/>
                  </a:cubicBezTo>
                  <a:cubicBezTo>
                    <a:pt x="25154" y="3676"/>
                    <a:pt x="27186" y="6369"/>
                    <a:pt x="26980" y="9337"/>
                  </a:cubicBezTo>
                  <a:cubicBezTo>
                    <a:pt x="26958" y="10980"/>
                    <a:pt x="26273" y="12464"/>
                    <a:pt x="25360" y="13810"/>
                  </a:cubicBezTo>
                  <a:cubicBezTo>
                    <a:pt x="24584" y="15066"/>
                    <a:pt x="24561" y="16686"/>
                    <a:pt x="25200" y="18010"/>
                  </a:cubicBezTo>
                  <a:cubicBezTo>
                    <a:pt x="25657" y="19540"/>
                    <a:pt x="25953" y="21206"/>
                    <a:pt x="25588" y="22804"/>
                  </a:cubicBezTo>
                  <a:cubicBezTo>
                    <a:pt x="25542" y="23055"/>
                    <a:pt x="25725" y="23306"/>
                    <a:pt x="26022" y="23306"/>
                  </a:cubicBezTo>
                  <a:cubicBezTo>
                    <a:pt x="26250" y="23283"/>
                    <a:pt x="26410" y="23077"/>
                    <a:pt x="26387" y="22895"/>
                  </a:cubicBezTo>
                  <a:cubicBezTo>
                    <a:pt x="26296" y="21754"/>
                    <a:pt x="26387" y="20612"/>
                    <a:pt x="26159" y="19494"/>
                  </a:cubicBezTo>
                  <a:cubicBezTo>
                    <a:pt x="26022" y="18695"/>
                    <a:pt x="25725" y="17873"/>
                    <a:pt x="25451" y="17097"/>
                  </a:cubicBezTo>
                  <a:cubicBezTo>
                    <a:pt x="25040" y="15819"/>
                    <a:pt x="25565" y="14495"/>
                    <a:pt x="26319" y="13445"/>
                  </a:cubicBezTo>
                  <a:cubicBezTo>
                    <a:pt x="28236" y="10455"/>
                    <a:pt x="28008" y="6506"/>
                    <a:pt x="25588" y="3881"/>
                  </a:cubicBezTo>
                  <a:cubicBezTo>
                    <a:pt x="23172" y="1213"/>
                    <a:pt x="19591" y="0"/>
                    <a:pt x="1596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15;p72">
              <a:extLst>
                <a:ext uri="{FF2B5EF4-FFF2-40B4-BE49-F238E27FC236}">
                  <a16:creationId xmlns:a16="http://schemas.microsoft.com/office/drawing/2014/main" id="{16B86155-8DBC-2737-8EA8-13ED865E2C90}"/>
                </a:ext>
              </a:extLst>
            </p:cNvPr>
            <p:cNvSpPr/>
            <p:nvPr/>
          </p:nvSpPr>
          <p:spPr>
            <a:xfrm>
              <a:off x="4887625" y="1251150"/>
              <a:ext cx="454825" cy="901675"/>
            </a:xfrm>
            <a:custGeom>
              <a:avLst/>
              <a:gdLst/>
              <a:ahLst/>
              <a:cxnLst/>
              <a:rect l="l" t="t" r="r" b="b"/>
              <a:pathLst>
                <a:path w="18193" h="36067" extrusionOk="0">
                  <a:moveTo>
                    <a:pt x="4521" y="1"/>
                  </a:moveTo>
                  <a:cubicBezTo>
                    <a:pt x="4277" y="1"/>
                    <a:pt x="4033" y="1"/>
                    <a:pt x="3790" y="1"/>
                  </a:cubicBezTo>
                  <a:lnTo>
                    <a:pt x="252" y="1"/>
                  </a:lnTo>
                  <a:cubicBezTo>
                    <a:pt x="115" y="1"/>
                    <a:pt x="1" y="115"/>
                    <a:pt x="1" y="275"/>
                  </a:cubicBezTo>
                  <a:cubicBezTo>
                    <a:pt x="1" y="412"/>
                    <a:pt x="115" y="526"/>
                    <a:pt x="252" y="526"/>
                  </a:cubicBezTo>
                  <a:lnTo>
                    <a:pt x="3790" y="526"/>
                  </a:lnTo>
                  <a:cubicBezTo>
                    <a:pt x="4309" y="521"/>
                    <a:pt x="4831" y="514"/>
                    <a:pt x="5353" y="514"/>
                  </a:cubicBezTo>
                  <a:cubicBezTo>
                    <a:pt x="7171" y="514"/>
                    <a:pt x="8991" y="603"/>
                    <a:pt x="10728" y="1188"/>
                  </a:cubicBezTo>
                  <a:cubicBezTo>
                    <a:pt x="14221" y="2261"/>
                    <a:pt x="17508" y="5319"/>
                    <a:pt x="17348" y="9222"/>
                  </a:cubicBezTo>
                  <a:cubicBezTo>
                    <a:pt x="17348" y="10090"/>
                    <a:pt x="17142" y="10934"/>
                    <a:pt x="16823" y="11733"/>
                  </a:cubicBezTo>
                  <a:cubicBezTo>
                    <a:pt x="16435" y="12874"/>
                    <a:pt x="15522" y="13742"/>
                    <a:pt x="15202" y="14906"/>
                  </a:cubicBezTo>
                  <a:cubicBezTo>
                    <a:pt x="15020" y="15499"/>
                    <a:pt x="14974" y="16138"/>
                    <a:pt x="15088" y="16755"/>
                  </a:cubicBezTo>
                  <a:cubicBezTo>
                    <a:pt x="15202" y="17348"/>
                    <a:pt x="15476" y="17896"/>
                    <a:pt x="15636" y="18467"/>
                  </a:cubicBezTo>
                  <a:cubicBezTo>
                    <a:pt x="15933" y="19585"/>
                    <a:pt x="16047" y="20749"/>
                    <a:pt x="16024" y="21890"/>
                  </a:cubicBezTo>
                  <a:cubicBezTo>
                    <a:pt x="15978" y="22918"/>
                    <a:pt x="15773" y="24378"/>
                    <a:pt x="15682" y="25405"/>
                  </a:cubicBezTo>
                  <a:lnTo>
                    <a:pt x="15316" y="28921"/>
                  </a:lnTo>
                  <a:cubicBezTo>
                    <a:pt x="15179" y="30107"/>
                    <a:pt x="14974" y="33075"/>
                    <a:pt x="14632" y="34193"/>
                  </a:cubicBezTo>
                  <a:cubicBezTo>
                    <a:pt x="14517" y="34673"/>
                    <a:pt x="14107" y="35038"/>
                    <a:pt x="13627" y="35220"/>
                  </a:cubicBezTo>
                  <a:cubicBezTo>
                    <a:pt x="13262" y="35312"/>
                    <a:pt x="12737" y="35380"/>
                    <a:pt x="12349" y="35380"/>
                  </a:cubicBezTo>
                  <a:cubicBezTo>
                    <a:pt x="11162" y="35441"/>
                    <a:pt x="9985" y="35471"/>
                    <a:pt x="8805" y="35471"/>
                  </a:cubicBezTo>
                  <a:cubicBezTo>
                    <a:pt x="8215" y="35471"/>
                    <a:pt x="7624" y="35464"/>
                    <a:pt x="7031" y="35449"/>
                  </a:cubicBezTo>
                  <a:cubicBezTo>
                    <a:pt x="6710" y="35449"/>
                    <a:pt x="6690" y="35889"/>
                    <a:pt x="7026" y="35889"/>
                  </a:cubicBezTo>
                  <a:cubicBezTo>
                    <a:pt x="7048" y="35889"/>
                    <a:pt x="7073" y="35887"/>
                    <a:pt x="7099" y="35882"/>
                  </a:cubicBezTo>
                  <a:cubicBezTo>
                    <a:pt x="7681" y="35859"/>
                    <a:pt x="8275" y="35848"/>
                    <a:pt x="8868" y="35848"/>
                  </a:cubicBezTo>
                  <a:cubicBezTo>
                    <a:pt x="9462" y="35848"/>
                    <a:pt x="10055" y="35859"/>
                    <a:pt x="10637" y="35882"/>
                  </a:cubicBezTo>
                  <a:cubicBezTo>
                    <a:pt x="11527" y="35905"/>
                    <a:pt x="12395" y="35882"/>
                    <a:pt x="13285" y="36019"/>
                  </a:cubicBezTo>
                  <a:cubicBezTo>
                    <a:pt x="13424" y="36051"/>
                    <a:pt x="13569" y="36066"/>
                    <a:pt x="13716" y="36066"/>
                  </a:cubicBezTo>
                  <a:cubicBezTo>
                    <a:pt x="14317" y="36066"/>
                    <a:pt x="14945" y="35807"/>
                    <a:pt x="15294" y="35312"/>
                  </a:cubicBezTo>
                  <a:cubicBezTo>
                    <a:pt x="15887" y="34467"/>
                    <a:pt x="15476" y="33394"/>
                    <a:pt x="15659" y="32458"/>
                  </a:cubicBezTo>
                  <a:cubicBezTo>
                    <a:pt x="15796" y="30678"/>
                    <a:pt x="16138" y="27140"/>
                    <a:pt x="16321" y="25405"/>
                  </a:cubicBezTo>
                  <a:cubicBezTo>
                    <a:pt x="16389" y="24378"/>
                    <a:pt x="16595" y="22895"/>
                    <a:pt x="16617" y="21868"/>
                  </a:cubicBezTo>
                  <a:cubicBezTo>
                    <a:pt x="16663" y="20658"/>
                    <a:pt x="16503" y="19471"/>
                    <a:pt x="16161" y="18307"/>
                  </a:cubicBezTo>
                  <a:cubicBezTo>
                    <a:pt x="16024" y="17736"/>
                    <a:pt x="15750" y="17211"/>
                    <a:pt x="15636" y="16641"/>
                  </a:cubicBezTo>
                  <a:cubicBezTo>
                    <a:pt x="15545" y="16138"/>
                    <a:pt x="15567" y="15568"/>
                    <a:pt x="15704" y="15020"/>
                  </a:cubicBezTo>
                  <a:cubicBezTo>
                    <a:pt x="16024" y="13902"/>
                    <a:pt x="16914" y="13011"/>
                    <a:pt x="17279" y="11916"/>
                  </a:cubicBezTo>
                  <a:cubicBezTo>
                    <a:pt x="18192" y="9656"/>
                    <a:pt x="17941" y="6940"/>
                    <a:pt x="16595" y="4908"/>
                  </a:cubicBezTo>
                  <a:cubicBezTo>
                    <a:pt x="15294" y="2854"/>
                    <a:pt x="13148" y="1530"/>
                    <a:pt x="10865" y="754"/>
                  </a:cubicBezTo>
                  <a:cubicBezTo>
                    <a:pt x="8817" y="37"/>
                    <a:pt x="6658" y="1"/>
                    <a:pt x="452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16;p72">
              <a:extLst>
                <a:ext uri="{FF2B5EF4-FFF2-40B4-BE49-F238E27FC236}">
                  <a16:creationId xmlns:a16="http://schemas.microsoft.com/office/drawing/2014/main" id="{F90739FB-6081-7B83-1EC4-D8367E213210}"/>
                </a:ext>
              </a:extLst>
            </p:cNvPr>
            <p:cNvSpPr/>
            <p:nvPr/>
          </p:nvSpPr>
          <p:spPr>
            <a:xfrm>
              <a:off x="4548675" y="2135650"/>
              <a:ext cx="353825" cy="568925"/>
            </a:xfrm>
            <a:custGeom>
              <a:avLst/>
              <a:gdLst/>
              <a:ahLst/>
              <a:cxnLst/>
              <a:rect l="l" t="t" r="r" b="b"/>
              <a:pathLst>
                <a:path w="14153" h="22757" extrusionOk="0">
                  <a:moveTo>
                    <a:pt x="11002" y="0"/>
                  </a:moveTo>
                  <a:cubicBezTo>
                    <a:pt x="10865" y="46"/>
                    <a:pt x="10774" y="160"/>
                    <a:pt x="10774" y="297"/>
                  </a:cubicBezTo>
                  <a:lnTo>
                    <a:pt x="11755" y="15521"/>
                  </a:lnTo>
                  <a:cubicBezTo>
                    <a:pt x="11755" y="15841"/>
                    <a:pt x="11801" y="16640"/>
                    <a:pt x="11847" y="16959"/>
                  </a:cubicBezTo>
                  <a:cubicBezTo>
                    <a:pt x="11870" y="18306"/>
                    <a:pt x="12691" y="19447"/>
                    <a:pt x="13239" y="20588"/>
                  </a:cubicBezTo>
                  <a:cubicBezTo>
                    <a:pt x="13696" y="21228"/>
                    <a:pt x="13399" y="22095"/>
                    <a:pt x="12600" y="22209"/>
                  </a:cubicBezTo>
                  <a:cubicBezTo>
                    <a:pt x="12471" y="22217"/>
                    <a:pt x="12291" y="22219"/>
                    <a:pt x="12094" y="22219"/>
                  </a:cubicBezTo>
                  <a:cubicBezTo>
                    <a:pt x="11700" y="22219"/>
                    <a:pt x="11238" y="22209"/>
                    <a:pt x="10979" y="22209"/>
                  </a:cubicBezTo>
                  <a:cubicBezTo>
                    <a:pt x="8446" y="22209"/>
                    <a:pt x="4931" y="22186"/>
                    <a:pt x="2397" y="22186"/>
                  </a:cubicBezTo>
                  <a:lnTo>
                    <a:pt x="1552" y="22186"/>
                  </a:lnTo>
                  <a:cubicBezTo>
                    <a:pt x="1545" y="22186"/>
                    <a:pt x="1537" y="22187"/>
                    <a:pt x="1529" y="22187"/>
                  </a:cubicBezTo>
                  <a:cubicBezTo>
                    <a:pt x="724" y="22187"/>
                    <a:pt x="396" y="21041"/>
                    <a:pt x="1142" y="20634"/>
                  </a:cubicBezTo>
                  <a:cubicBezTo>
                    <a:pt x="2488" y="19812"/>
                    <a:pt x="3995" y="19402"/>
                    <a:pt x="5478" y="18785"/>
                  </a:cubicBezTo>
                  <a:cubicBezTo>
                    <a:pt x="6095" y="18489"/>
                    <a:pt x="6825" y="18215"/>
                    <a:pt x="7190" y="17576"/>
                  </a:cubicBezTo>
                  <a:cubicBezTo>
                    <a:pt x="7373" y="17279"/>
                    <a:pt x="7327" y="16822"/>
                    <a:pt x="7304" y="16480"/>
                  </a:cubicBezTo>
                  <a:cubicBezTo>
                    <a:pt x="6939" y="11070"/>
                    <a:pt x="6597" y="5684"/>
                    <a:pt x="6186" y="297"/>
                  </a:cubicBezTo>
                  <a:cubicBezTo>
                    <a:pt x="6152" y="126"/>
                    <a:pt x="6015" y="57"/>
                    <a:pt x="5895" y="57"/>
                  </a:cubicBezTo>
                  <a:cubicBezTo>
                    <a:pt x="5775" y="57"/>
                    <a:pt x="5672" y="126"/>
                    <a:pt x="5707" y="228"/>
                  </a:cubicBezTo>
                  <a:cubicBezTo>
                    <a:pt x="5981" y="5661"/>
                    <a:pt x="6323" y="11048"/>
                    <a:pt x="6665" y="16434"/>
                  </a:cubicBezTo>
                  <a:lnTo>
                    <a:pt x="6688" y="16936"/>
                  </a:lnTo>
                  <a:cubicBezTo>
                    <a:pt x="6688" y="17324"/>
                    <a:pt x="6391" y="17507"/>
                    <a:pt x="6049" y="17735"/>
                  </a:cubicBezTo>
                  <a:cubicBezTo>
                    <a:pt x="4680" y="18466"/>
                    <a:pt x="3127" y="18808"/>
                    <a:pt x="1667" y="19561"/>
                  </a:cubicBezTo>
                  <a:cubicBezTo>
                    <a:pt x="1301" y="19744"/>
                    <a:pt x="936" y="19927"/>
                    <a:pt x="594" y="20200"/>
                  </a:cubicBezTo>
                  <a:cubicBezTo>
                    <a:pt x="46" y="20703"/>
                    <a:pt x="0" y="21570"/>
                    <a:pt x="411" y="22141"/>
                  </a:cubicBezTo>
                  <a:cubicBezTo>
                    <a:pt x="685" y="22529"/>
                    <a:pt x="1142" y="22757"/>
                    <a:pt x="1598" y="22757"/>
                  </a:cubicBezTo>
                  <a:lnTo>
                    <a:pt x="2420" y="22757"/>
                  </a:lnTo>
                  <a:cubicBezTo>
                    <a:pt x="4953" y="22757"/>
                    <a:pt x="8469" y="22711"/>
                    <a:pt x="11002" y="22711"/>
                  </a:cubicBezTo>
                  <a:lnTo>
                    <a:pt x="12440" y="22711"/>
                  </a:lnTo>
                  <a:cubicBezTo>
                    <a:pt x="12489" y="22717"/>
                    <a:pt x="12538" y="22720"/>
                    <a:pt x="12587" y="22720"/>
                  </a:cubicBezTo>
                  <a:cubicBezTo>
                    <a:pt x="13110" y="22720"/>
                    <a:pt x="13626" y="22392"/>
                    <a:pt x="13855" y="21912"/>
                  </a:cubicBezTo>
                  <a:cubicBezTo>
                    <a:pt x="14152" y="21433"/>
                    <a:pt x="14038" y="20771"/>
                    <a:pt x="13741" y="20315"/>
                  </a:cubicBezTo>
                  <a:lnTo>
                    <a:pt x="13513" y="19904"/>
                  </a:lnTo>
                  <a:cubicBezTo>
                    <a:pt x="13034" y="18945"/>
                    <a:pt x="12372" y="17964"/>
                    <a:pt x="12372" y="16891"/>
                  </a:cubicBezTo>
                  <a:cubicBezTo>
                    <a:pt x="12349" y="16503"/>
                    <a:pt x="11345" y="1027"/>
                    <a:pt x="11299" y="228"/>
                  </a:cubicBezTo>
                  <a:cubicBezTo>
                    <a:pt x="11276" y="91"/>
                    <a:pt x="11162" y="0"/>
                    <a:pt x="1100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17;p72">
              <a:extLst>
                <a:ext uri="{FF2B5EF4-FFF2-40B4-BE49-F238E27FC236}">
                  <a16:creationId xmlns:a16="http://schemas.microsoft.com/office/drawing/2014/main" id="{8F1FA339-03FD-8921-27E9-62E772492AA8}"/>
                </a:ext>
              </a:extLst>
            </p:cNvPr>
            <p:cNvSpPr/>
            <p:nvPr/>
          </p:nvSpPr>
          <p:spPr>
            <a:xfrm>
              <a:off x="4961800" y="2142500"/>
              <a:ext cx="396625" cy="555800"/>
            </a:xfrm>
            <a:custGeom>
              <a:avLst/>
              <a:gdLst/>
              <a:ahLst/>
              <a:cxnLst/>
              <a:rect l="l" t="t" r="r" b="b"/>
              <a:pathLst>
                <a:path w="15865" h="22232" fill="none" extrusionOk="0">
                  <a:moveTo>
                    <a:pt x="1" y="0"/>
                  </a:moveTo>
                  <a:lnTo>
                    <a:pt x="3607" y="17028"/>
                  </a:lnTo>
                  <a:lnTo>
                    <a:pt x="3607" y="17028"/>
                  </a:lnTo>
                  <a:cubicBezTo>
                    <a:pt x="3562" y="18032"/>
                    <a:pt x="2786" y="19287"/>
                    <a:pt x="2215" y="20474"/>
                  </a:cubicBezTo>
                  <a:cubicBezTo>
                    <a:pt x="1827" y="21296"/>
                    <a:pt x="2443" y="22232"/>
                    <a:pt x="3333" y="22232"/>
                  </a:cubicBezTo>
                  <a:lnTo>
                    <a:pt x="14267" y="22232"/>
                  </a:lnTo>
                  <a:cubicBezTo>
                    <a:pt x="15408" y="22232"/>
                    <a:pt x="15864" y="20771"/>
                    <a:pt x="14906" y="20132"/>
                  </a:cubicBezTo>
                  <a:cubicBezTo>
                    <a:pt x="12737" y="18671"/>
                    <a:pt x="9131" y="18420"/>
                    <a:pt x="8789" y="16731"/>
                  </a:cubicBezTo>
                  <a:lnTo>
                    <a:pt x="8789" y="16731"/>
                  </a:lnTo>
                  <a:lnTo>
                    <a:pt x="5251" y="46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18;p72">
              <a:extLst>
                <a:ext uri="{FF2B5EF4-FFF2-40B4-BE49-F238E27FC236}">
                  <a16:creationId xmlns:a16="http://schemas.microsoft.com/office/drawing/2014/main" id="{4D1613A3-D06D-8A5E-8905-E10FC4BBC123}"/>
                </a:ext>
              </a:extLst>
            </p:cNvPr>
            <p:cNvSpPr/>
            <p:nvPr/>
          </p:nvSpPr>
          <p:spPr>
            <a:xfrm>
              <a:off x="4647400" y="1600225"/>
              <a:ext cx="128975" cy="113900"/>
            </a:xfrm>
            <a:custGeom>
              <a:avLst/>
              <a:gdLst/>
              <a:ahLst/>
              <a:cxnLst/>
              <a:rect l="l" t="t" r="r" b="b"/>
              <a:pathLst>
                <a:path w="5159" h="4556" extrusionOk="0">
                  <a:moveTo>
                    <a:pt x="2863" y="0"/>
                  </a:moveTo>
                  <a:cubicBezTo>
                    <a:pt x="2261" y="0"/>
                    <a:pt x="1628" y="241"/>
                    <a:pt x="1119" y="715"/>
                  </a:cubicBezTo>
                  <a:cubicBezTo>
                    <a:pt x="137" y="1628"/>
                    <a:pt x="0" y="3066"/>
                    <a:pt x="799" y="3933"/>
                  </a:cubicBezTo>
                  <a:cubicBezTo>
                    <a:pt x="1194" y="4350"/>
                    <a:pt x="1732" y="4556"/>
                    <a:pt x="2292" y="4556"/>
                  </a:cubicBezTo>
                  <a:cubicBezTo>
                    <a:pt x="2898" y="4556"/>
                    <a:pt x="3531" y="4316"/>
                    <a:pt x="4040" y="3842"/>
                  </a:cubicBezTo>
                  <a:cubicBezTo>
                    <a:pt x="5022" y="2906"/>
                    <a:pt x="5159" y="1468"/>
                    <a:pt x="4337" y="623"/>
                  </a:cubicBezTo>
                  <a:cubicBezTo>
                    <a:pt x="3953" y="206"/>
                    <a:pt x="3421" y="0"/>
                    <a:pt x="2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19;p72">
              <a:extLst>
                <a:ext uri="{FF2B5EF4-FFF2-40B4-BE49-F238E27FC236}">
                  <a16:creationId xmlns:a16="http://schemas.microsoft.com/office/drawing/2014/main" id="{464C02D8-E586-AC37-598E-137DEA82A1ED}"/>
                </a:ext>
              </a:extLst>
            </p:cNvPr>
            <p:cNvSpPr/>
            <p:nvPr/>
          </p:nvSpPr>
          <p:spPr>
            <a:xfrm>
              <a:off x="4923000" y="1600225"/>
              <a:ext cx="128425" cy="113900"/>
            </a:xfrm>
            <a:custGeom>
              <a:avLst/>
              <a:gdLst/>
              <a:ahLst/>
              <a:cxnLst/>
              <a:rect l="l" t="t" r="r" b="b"/>
              <a:pathLst>
                <a:path w="5137" h="4556" extrusionOk="0">
                  <a:moveTo>
                    <a:pt x="2853" y="0"/>
                  </a:moveTo>
                  <a:cubicBezTo>
                    <a:pt x="2245" y="0"/>
                    <a:pt x="1606" y="241"/>
                    <a:pt x="1096" y="715"/>
                  </a:cubicBezTo>
                  <a:cubicBezTo>
                    <a:pt x="138" y="1628"/>
                    <a:pt x="1" y="3066"/>
                    <a:pt x="800" y="3933"/>
                  </a:cubicBezTo>
                  <a:cubicBezTo>
                    <a:pt x="1195" y="4350"/>
                    <a:pt x="1732" y="4556"/>
                    <a:pt x="2293" y="4556"/>
                  </a:cubicBezTo>
                  <a:cubicBezTo>
                    <a:pt x="2899" y="4556"/>
                    <a:pt x="3531" y="4316"/>
                    <a:pt x="4041" y="3842"/>
                  </a:cubicBezTo>
                  <a:cubicBezTo>
                    <a:pt x="5022" y="2929"/>
                    <a:pt x="5136" y="1468"/>
                    <a:pt x="4338" y="623"/>
                  </a:cubicBezTo>
                  <a:cubicBezTo>
                    <a:pt x="3953" y="206"/>
                    <a:pt x="3416" y="0"/>
                    <a:pt x="28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20;p72">
              <a:extLst>
                <a:ext uri="{FF2B5EF4-FFF2-40B4-BE49-F238E27FC236}">
                  <a16:creationId xmlns:a16="http://schemas.microsoft.com/office/drawing/2014/main" id="{32F6DC13-1690-A0E3-6B2F-221793AF33F6}"/>
                </a:ext>
              </a:extLst>
            </p:cNvPr>
            <p:cNvSpPr/>
            <p:nvPr/>
          </p:nvSpPr>
          <p:spPr>
            <a:xfrm>
              <a:off x="4719300" y="1423750"/>
              <a:ext cx="119275" cy="214650"/>
            </a:xfrm>
            <a:custGeom>
              <a:avLst/>
              <a:gdLst/>
              <a:ahLst/>
              <a:cxnLst/>
              <a:rect l="l" t="t" r="r" b="b"/>
              <a:pathLst>
                <a:path w="4771" h="8586" extrusionOk="0">
                  <a:moveTo>
                    <a:pt x="2925" y="0"/>
                  </a:moveTo>
                  <a:cubicBezTo>
                    <a:pt x="1873" y="0"/>
                    <a:pt x="758" y="1722"/>
                    <a:pt x="388" y="3962"/>
                  </a:cubicBezTo>
                  <a:cubicBezTo>
                    <a:pt x="0" y="6336"/>
                    <a:pt x="594" y="8390"/>
                    <a:pt x="1689" y="8573"/>
                  </a:cubicBezTo>
                  <a:cubicBezTo>
                    <a:pt x="1741" y="8581"/>
                    <a:pt x="1793" y="8585"/>
                    <a:pt x="1845" y="8585"/>
                  </a:cubicBezTo>
                  <a:cubicBezTo>
                    <a:pt x="2897" y="8585"/>
                    <a:pt x="4013" y="6864"/>
                    <a:pt x="4383" y="4624"/>
                  </a:cubicBezTo>
                  <a:cubicBezTo>
                    <a:pt x="4771" y="2250"/>
                    <a:pt x="4200" y="196"/>
                    <a:pt x="3082" y="13"/>
                  </a:cubicBezTo>
                  <a:cubicBezTo>
                    <a:pt x="3030" y="4"/>
                    <a:pt x="2978" y="0"/>
                    <a:pt x="2925" y="0"/>
                  </a:cubicBezTo>
                  <a:close/>
                </a:path>
              </a:pathLst>
            </a:custGeom>
            <a:solidFill>
              <a:srgbClr val="FBF2DD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21;p72">
              <a:extLst>
                <a:ext uri="{FF2B5EF4-FFF2-40B4-BE49-F238E27FC236}">
                  <a16:creationId xmlns:a16="http://schemas.microsoft.com/office/drawing/2014/main" id="{026FC857-D5D7-C69B-91C4-0DE26BA2D8F8}"/>
                </a:ext>
              </a:extLst>
            </p:cNvPr>
            <p:cNvSpPr/>
            <p:nvPr/>
          </p:nvSpPr>
          <p:spPr>
            <a:xfrm>
              <a:off x="4759800" y="1489675"/>
              <a:ext cx="67925" cy="126150"/>
            </a:xfrm>
            <a:custGeom>
              <a:avLst/>
              <a:gdLst/>
              <a:ahLst/>
              <a:cxnLst/>
              <a:rect l="l" t="t" r="r" b="b"/>
              <a:pathLst>
                <a:path w="2717" h="5046" extrusionOk="0">
                  <a:moveTo>
                    <a:pt x="1667" y="1"/>
                  </a:moveTo>
                  <a:cubicBezTo>
                    <a:pt x="1302" y="1"/>
                    <a:pt x="937" y="366"/>
                    <a:pt x="640" y="937"/>
                  </a:cubicBezTo>
                  <a:lnTo>
                    <a:pt x="1256" y="1964"/>
                  </a:lnTo>
                  <a:lnTo>
                    <a:pt x="320" y="1850"/>
                  </a:lnTo>
                  <a:cubicBezTo>
                    <a:pt x="252" y="2078"/>
                    <a:pt x="206" y="2306"/>
                    <a:pt x="161" y="2535"/>
                  </a:cubicBezTo>
                  <a:cubicBezTo>
                    <a:pt x="1" y="3927"/>
                    <a:pt x="366" y="5045"/>
                    <a:pt x="1028" y="5045"/>
                  </a:cubicBezTo>
                  <a:cubicBezTo>
                    <a:pt x="1667" y="5045"/>
                    <a:pt x="2329" y="3904"/>
                    <a:pt x="2512" y="2535"/>
                  </a:cubicBezTo>
                  <a:cubicBezTo>
                    <a:pt x="2717" y="1142"/>
                    <a:pt x="2329" y="1"/>
                    <a:pt x="1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22;p72">
              <a:extLst>
                <a:ext uri="{FF2B5EF4-FFF2-40B4-BE49-F238E27FC236}">
                  <a16:creationId xmlns:a16="http://schemas.microsoft.com/office/drawing/2014/main" id="{1B3FCF3A-78AD-D236-5F79-0974ECD0CA64}"/>
                </a:ext>
              </a:extLst>
            </p:cNvPr>
            <p:cNvSpPr/>
            <p:nvPr/>
          </p:nvSpPr>
          <p:spPr>
            <a:xfrm>
              <a:off x="4892200" y="1423175"/>
              <a:ext cx="119275" cy="214650"/>
            </a:xfrm>
            <a:custGeom>
              <a:avLst/>
              <a:gdLst/>
              <a:ahLst/>
              <a:cxnLst/>
              <a:rect l="l" t="t" r="r" b="b"/>
              <a:pathLst>
                <a:path w="4771" h="8586" extrusionOk="0">
                  <a:moveTo>
                    <a:pt x="2925" y="0"/>
                  </a:moveTo>
                  <a:cubicBezTo>
                    <a:pt x="1873" y="0"/>
                    <a:pt x="758" y="1722"/>
                    <a:pt x="388" y="3962"/>
                  </a:cubicBezTo>
                  <a:cubicBezTo>
                    <a:pt x="0" y="6336"/>
                    <a:pt x="594" y="8390"/>
                    <a:pt x="1689" y="8573"/>
                  </a:cubicBezTo>
                  <a:cubicBezTo>
                    <a:pt x="1743" y="8581"/>
                    <a:pt x="1796" y="8586"/>
                    <a:pt x="1850" y="8586"/>
                  </a:cubicBezTo>
                  <a:cubicBezTo>
                    <a:pt x="2922" y="8586"/>
                    <a:pt x="4035" y="6884"/>
                    <a:pt x="4383" y="4624"/>
                  </a:cubicBezTo>
                  <a:cubicBezTo>
                    <a:pt x="4771" y="2250"/>
                    <a:pt x="4200" y="196"/>
                    <a:pt x="3082" y="13"/>
                  </a:cubicBezTo>
                  <a:cubicBezTo>
                    <a:pt x="3030" y="5"/>
                    <a:pt x="2978" y="0"/>
                    <a:pt x="2925" y="0"/>
                  </a:cubicBezTo>
                  <a:close/>
                </a:path>
              </a:pathLst>
            </a:custGeom>
            <a:solidFill>
              <a:srgbClr val="FBF2DD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23;p72">
              <a:extLst>
                <a:ext uri="{FF2B5EF4-FFF2-40B4-BE49-F238E27FC236}">
                  <a16:creationId xmlns:a16="http://schemas.microsoft.com/office/drawing/2014/main" id="{F3A76442-DD1B-C347-1DDF-8B65E2E63F24}"/>
                </a:ext>
              </a:extLst>
            </p:cNvPr>
            <p:cNvSpPr/>
            <p:nvPr/>
          </p:nvSpPr>
          <p:spPr>
            <a:xfrm>
              <a:off x="4933275" y="1489675"/>
              <a:ext cx="67350" cy="126150"/>
            </a:xfrm>
            <a:custGeom>
              <a:avLst/>
              <a:gdLst/>
              <a:ahLst/>
              <a:cxnLst/>
              <a:rect l="l" t="t" r="r" b="b"/>
              <a:pathLst>
                <a:path w="2694" h="5046" extrusionOk="0">
                  <a:moveTo>
                    <a:pt x="1667" y="1"/>
                  </a:moveTo>
                  <a:cubicBezTo>
                    <a:pt x="1302" y="1"/>
                    <a:pt x="936" y="366"/>
                    <a:pt x="640" y="937"/>
                  </a:cubicBezTo>
                  <a:lnTo>
                    <a:pt x="1256" y="1964"/>
                  </a:lnTo>
                  <a:lnTo>
                    <a:pt x="297" y="1850"/>
                  </a:lnTo>
                  <a:cubicBezTo>
                    <a:pt x="252" y="2078"/>
                    <a:pt x="183" y="2306"/>
                    <a:pt x="160" y="2535"/>
                  </a:cubicBezTo>
                  <a:cubicBezTo>
                    <a:pt x="1" y="3927"/>
                    <a:pt x="366" y="5045"/>
                    <a:pt x="1028" y="5045"/>
                  </a:cubicBezTo>
                  <a:cubicBezTo>
                    <a:pt x="1667" y="5045"/>
                    <a:pt x="2329" y="3904"/>
                    <a:pt x="2511" y="2535"/>
                  </a:cubicBezTo>
                  <a:cubicBezTo>
                    <a:pt x="2694" y="1142"/>
                    <a:pt x="2306" y="1"/>
                    <a:pt x="16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24;p72">
              <a:extLst>
                <a:ext uri="{FF2B5EF4-FFF2-40B4-BE49-F238E27FC236}">
                  <a16:creationId xmlns:a16="http://schemas.microsoft.com/office/drawing/2014/main" id="{69FA13B6-14FC-64CB-BAD0-381BE2C49851}"/>
                </a:ext>
              </a:extLst>
            </p:cNvPr>
            <p:cNvSpPr/>
            <p:nvPr/>
          </p:nvSpPr>
          <p:spPr>
            <a:xfrm>
              <a:off x="4703875" y="1668125"/>
              <a:ext cx="270525" cy="131575"/>
            </a:xfrm>
            <a:custGeom>
              <a:avLst/>
              <a:gdLst/>
              <a:ahLst/>
              <a:cxnLst/>
              <a:rect l="l" t="t" r="r" b="b"/>
              <a:pathLst>
                <a:path w="10821" h="5263" extrusionOk="0">
                  <a:moveTo>
                    <a:pt x="2498" y="0"/>
                  </a:moveTo>
                  <a:cubicBezTo>
                    <a:pt x="1773" y="0"/>
                    <a:pt x="1057" y="472"/>
                    <a:pt x="777" y="1171"/>
                  </a:cubicBezTo>
                  <a:cubicBezTo>
                    <a:pt x="1" y="2997"/>
                    <a:pt x="1302" y="5074"/>
                    <a:pt x="3836" y="5211"/>
                  </a:cubicBezTo>
                  <a:cubicBezTo>
                    <a:pt x="4258" y="5246"/>
                    <a:pt x="4691" y="5263"/>
                    <a:pt x="5128" y="5263"/>
                  </a:cubicBezTo>
                  <a:cubicBezTo>
                    <a:pt x="5565" y="5263"/>
                    <a:pt x="6004" y="5246"/>
                    <a:pt x="6438" y="5211"/>
                  </a:cubicBezTo>
                  <a:cubicBezTo>
                    <a:pt x="8994" y="5074"/>
                    <a:pt x="10820" y="2997"/>
                    <a:pt x="10500" y="1171"/>
                  </a:cubicBezTo>
                  <a:cubicBezTo>
                    <a:pt x="10401" y="472"/>
                    <a:pt x="9811" y="0"/>
                    <a:pt x="9085" y="0"/>
                  </a:cubicBezTo>
                  <a:cubicBezTo>
                    <a:pt x="8981" y="0"/>
                    <a:pt x="8874" y="10"/>
                    <a:pt x="8766" y="30"/>
                  </a:cubicBezTo>
                  <a:cubicBezTo>
                    <a:pt x="7750" y="201"/>
                    <a:pt x="6746" y="287"/>
                    <a:pt x="5753" y="287"/>
                  </a:cubicBezTo>
                  <a:cubicBezTo>
                    <a:pt x="4760" y="287"/>
                    <a:pt x="3778" y="201"/>
                    <a:pt x="2808" y="30"/>
                  </a:cubicBezTo>
                  <a:cubicBezTo>
                    <a:pt x="2706" y="10"/>
                    <a:pt x="2602" y="0"/>
                    <a:pt x="2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25;p72">
              <a:extLst>
                <a:ext uri="{FF2B5EF4-FFF2-40B4-BE49-F238E27FC236}">
                  <a16:creationId xmlns:a16="http://schemas.microsoft.com/office/drawing/2014/main" id="{2F06E41D-D7DE-2B04-0E37-9E005F6F1DAB}"/>
                </a:ext>
              </a:extLst>
            </p:cNvPr>
            <p:cNvSpPr/>
            <p:nvPr/>
          </p:nvSpPr>
          <p:spPr>
            <a:xfrm>
              <a:off x="5388075" y="1707100"/>
              <a:ext cx="193475" cy="67400"/>
            </a:xfrm>
            <a:custGeom>
              <a:avLst/>
              <a:gdLst/>
              <a:ahLst/>
              <a:cxnLst/>
              <a:rect l="l" t="t" r="r" b="b"/>
              <a:pathLst>
                <a:path w="7739" h="2696" extrusionOk="0">
                  <a:moveTo>
                    <a:pt x="229" y="0"/>
                  </a:moveTo>
                  <a:lnTo>
                    <a:pt x="23" y="2511"/>
                  </a:lnTo>
                  <a:cubicBezTo>
                    <a:pt x="0" y="2580"/>
                    <a:pt x="0" y="2625"/>
                    <a:pt x="0" y="2694"/>
                  </a:cubicBezTo>
                  <a:cubicBezTo>
                    <a:pt x="0" y="2694"/>
                    <a:pt x="64" y="2696"/>
                    <a:pt x="179" y="2696"/>
                  </a:cubicBezTo>
                  <a:cubicBezTo>
                    <a:pt x="468" y="2696"/>
                    <a:pt x="1083" y="2684"/>
                    <a:pt x="1849" y="2602"/>
                  </a:cubicBezTo>
                  <a:cubicBezTo>
                    <a:pt x="3721" y="2397"/>
                    <a:pt x="6483" y="1804"/>
                    <a:pt x="7738" y="0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26;p72">
              <a:extLst>
                <a:ext uri="{FF2B5EF4-FFF2-40B4-BE49-F238E27FC236}">
                  <a16:creationId xmlns:a16="http://schemas.microsoft.com/office/drawing/2014/main" id="{845ACAB4-DEE2-DFB4-CDC1-7A2D336D4A4C}"/>
                </a:ext>
              </a:extLst>
            </p:cNvPr>
            <p:cNvSpPr/>
            <p:nvPr/>
          </p:nvSpPr>
          <p:spPr>
            <a:xfrm>
              <a:off x="5465675" y="1395350"/>
              <a:ext cx="59375" cy="58700"/>
            </a:xfrm>
            <a:custGeom>
              <a:avLst/>
              <a:gdLst/>
              <a:ahLst/>
              <a:cxnLst/>
              <a:rect l="l" t="t" r="r" b="b"/>
              <a:pathLst>
                <a:path w="2375" h="2348" extrusionOk="0">
                  <a:moveTo>
                    <a:pt x="1646" y="1"/>
                  </a:moveTo>
                  <a:cubicBezTo>
                    <a:pt x="1291" y="1"/>
                    <a:pt x="855" y="258"/>
                    <a:pt x="526" y="670"/>
                  </a:cubicBezTo>
                  <a:cubicBezTo>
                    <a:pt x="69" y="1263"/>
                    <a:pt x="1" y="1948"/>
                    <a:pt x="389" y="2222"/>
                  </a:cubicBezTo>
                  <a:cubicBezTo>
                    <a:pt x="494" y="2307"/>
                    <a:pt x="624" y="2347"/>
                    <a:pt x="766" y="2347"/>
                  </a:cubicBezTo>
                  <a:cubicBezTo>
                    <a:pt x="1118" y="2347"/>
                    <a:pt x="1547" y="2103"/>
                    <a:pt x="1872" y="1697"/>
                  </a:cubicBezTo>
                  <a:cubicBezTo>
                    <a:pt x="2329" y="1081"/>
                    <a:pt x="2374" y="396"/>
                    <a:pt x="2009" y="122"/>
                  </a:cubicBezTo>
                  <a:cubicBezTo>
                    <a:pt x="1908" y="39"/>
                    <a:pt x="1783" y="1"/>
                    <a:pt x="1646" y="1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27;p72">
              <a:extLst>
                <a:ext uri="{FF2B5EF4-FFF2-40B4-BE49-F238E27FC236}">
                  <a16:creationId xmlns:a16="http://schemas.microsoft.com/office/drawing/2014/main" id="{3282DE8A-29B5-53A1-CC72-BC7AE0B33303}"/>
                </a:ext>
              </a:extLst>
            </p:cNvPr>
            <p:cNvSpPr/>
            <p:nvPr/>
          </p:nvSpPr>
          <p:spPr>
            <a:xfrm>
              <a:off x="5404625" y="1290300"/>
              <a:ext cx="410200" cy="339225"/>
            </a:xfrm>
            <a:custGeom>
              <a:avLst/>
              <a:gdLst/>
              <a:ahLst/>
              <a:cxnLst/>
              <a:rect l="l" t="t" r="r" b="b"/>
              <a:pathLst>
                <a:path w="16408" h="13569" extrusionOk="0">
                  <a:moveTo>
                    <a:pt x="13717" y="0"/>
                  </a:moveTo>
                  <a:cubicBezTo>
                    <a:pt x="12733" y="0"/>
                    <a:pt x="10917" y="3015"/>
                    <a:pt x="9701" y="4187"/>
                  </a:cubicBezTo>
                  <a:cubicBezTo>
                    <a:pt x="9432" y="4442"/>
                    <a:pt x="9208" y="4534"/>
                    <a:pt x="9012" y="4534"/>
                  </a:cubicBezTo>
                  <a:cubicBezTo>
                    <a:pt x="8485" y="4534"/>
                    <a:pt x="8165" y="3862"/>
                    <a:pt x="7726" y="3862"/>
                  </a:cubicBezTo>
                  <a:cubicBezTo>
                    <a:pt x="7568" y="3862"/>
                    <a:pt x="7394" y="3950"/>
                    <a:pt x="7190" y="4187"/>
                  </a:cubicBezTo>
                  <a:cubicBezTo>
                    <a:pt x="6209" y="5328"/>
                    <a:pt x="5319" y="7131"/>
                    <a:pt x="4634" y="8706"/>
                  </a:cubicBezTo>
                  <a:cubicBezTo>
                    <a:pt x="4441" y="9164"/>
                    <a:pt x="4239" y="9319"/>
                    <a:pt x="4032" y="9319"/>
                  </a:cubicBezTo>
                  <a:cubicBezTo>
                    <a:pt x="3600" y="9319"/>
                    <a:pt x="3148" y="8643"/>
                    <a:pt x="2722" y="8643"/>
                  </a:cubicBezTo>
                  <a:cubicBezTo>
                    <a:pt x="2651" y="8643"/>
                    <a:pt x="2581" y="8662"/>
                    <a:pt x="2511" y="8706"/>
                  </a:cubicBezTo>
                  <a:cubicBezTo>
                    <a:pt x="1849" y="9117"/>
                    <a:pt x="0" y="13568"/>
                    <a:pt x="0" y="13568"/>
                  </a:cubicBezTo>
                  <a:lnTo>
                    <a:pt x="7852" y="13568"/>
                  </a:lnTo>
                  <a:cubicBezTo>
                    <a:pt x="8172" y="11103"/>
                    <a:pt x="12828" y="10738"/>
                    <a:pt x="14654" y="9916"/>
                  </a:cubicBezTo>
                  <a:cubicBezTo>
                    <a:pt x="16408" y="9127"/>
                    <a:pt x="15719" y="7832"/>
                    <a:pt x="14327" y="7832"/>
                  </a:cubicBezTo>
                  <a:cubicBezTo>
                    <a:pt x="14270" y="7832"/>
                    <a:pt x="14212" y="7834"/>
                    <a:pt x="14152" y="7839"/>
                  </a:cubicBezTo>
                  <a:cubicBezTo>
                    <a:pt x="14090" y="7844"/>
                    <a:pt x="14031" y="7846"/>
                    <a:pt x="13973" y="7846"/>
                  </a:cubicBezTo>
                  <a:cubicBezTo>
                    <a:pt x="12613" y="7846"/>
                    <a:pt x="12255" y="6581"/>
                    <a:pt x="12737" y="4917"/>
                  </a:cubicBezTo>
                  <a:cubicBezTo>
                    <a:pt x="13353" y="3183"/>
                    <a:pt x="14745" y="215"/>
                    <a:pt x="13810" y="10"/>
                  </a:cubicBezTo>
                  <a:cubicBezTo>
                    <a:pt x="13780" y="4"/>
                    <a:pt x="13749" y="0"/>
                    <a:pt x="13717" y="0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28;p72">
              <a:extLst>
                <a:ext uri="{FF2B5EF4-FFF2-40B4-BE49-F238E27FC236}">
                  <a16:creationId xmlns:a16="http://schemas.microsoft.com/office/drawing/2014/main" id="{1E20CC52-FEBA-21ED-3302-8CC1D36538EE}"/>
                </a:ext>
              </a:extLst>
            </p:cNvPr>
            <p:cNvSpPr/>
            <p:nvPr/>
          </p:nvSpPr>
          <p:spPr>
            <a:xfrm>
              <a:off x="5808050" y="1471925"/>
              <a:ext cx="68500" cy="43025"/>
            </a:xfrm>
            <a:custGeom>
              <a:avLst/>
              <a:gdLst/>
              <a:ahLst/>
              <a:cxnLst/>
              <a:rect l="l" t="t" r="r" b="b"/>
              <a:pathLst>
                <a:path w="2740" h="1721" extrusionOk="0">
                  <a:moveTo>
                    <a:pt x="1635" y="1"/>
                  </a:moveTo>
                  <a:cubicBezTo>
                    <a:pt x="1499" y="1"/>
                    <a:pt x="1356" y="16"/>
                    <a:pt x="1211" y="49"/>
                  </a:cubicBezTo>
                  <a:cubicBezTo>
                    <a:pt x="503" y="186"/>
                    <a:pt x="1" y="688"/>
                    <a:pt x="92" y="1145"/>
                  </a:cubicBezTo>
                  <a:cubicBezTo>
                    <a:pt x="164" y="1503"/>
                    <a:pt x="587" y="1720"/>
                    <a:pt x="1107" y="1720"/>
                  </a:cubicBezTo>
                  <a:cubicBezTo>
                    <a:pt x="1250" y="1720"/>
                    <a:pt x="1400" y="1704"/>
                    <a:pt x="1553" y="1670"/>
                  </a:cubicBezTo>
                  <a:cubicBezTo>
                    <a:pt x="2261" y="1533"/>
                    <a:pt x="2740" y="1053"/>
                    <a:pt x="2671" y="597"/>
                  </a:cubicBezTo>
                  <a:cubicBezTo>
                    <a:pt x="2599" y="234"/>
                    <a:pt x="2165" y="1"/>
                    <a:pt x="1635" y="1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29;p72">
              <a:extLst>
                <a:ext uri="{FF2B5EF4-FFF2-40B4-BE49-F238E27FC236}">
                  <a16:creationId xmlns:a16="http://schemas.microsoft.com/office/drawing/2014/main" id="{A1680053-BF68-D677-9A81-90908A9F1510}"/>
                </a:ext>
              </a:extLst>
            </p:cNvPr>
            <p:cNvSpPr/>
            <p:nvPr/>
          </p:nvSpPr>
          <p:spPr>
            <a:xfrm>
              <a:off x="5425175" y="1515350"/>
              <a:ext cx="349150" cy="114725"/>
            </a:xfrm>
            <a:custGeom>
              <a:avLst/>
              <a:gdLst/>
              <a:ahLst/>
              <a:cxnLst/>
              <a:rect l="l" t="t" r="r" b="b"/>
              <a:pathLst>
                <a:path w="13966" h="4589" extrusionOk="0">
                  <a:moveTo>
                    <a:pt x="6581" y="1"/>
                  </a:moveTo>
                  <a:cubicBezTo>
                    <a:pt x="5488" y="1"/>
                    <a:pt x="4127" y="2421"/>
                    <a:pt x="3287" y="2489"/>
                  </a:cubicBezTo>
                  <a:cubicBezTo>
                    <a:pt x="3269" y="2490"/>
                    <a:pt x="3251" y="2490"/>
                    <a:pt x="3234" y="2490"/>
                  </a:cubicBezTo>
                  <a:cubicBezTo>
                    <a:pt x="2429" y="2490"/>
                    <a:pt x="2636" y="1460"/>
                    <a:pt x="2100" y="1371"/>
                  </a:cubicBezTo>
                  <a:cubicBezTo>
                    <a:pt x="2092" y="1369"/>
                    <a:pt x="2085" y="1369"/>
                    <a:pt x="2077" y="1369"/>
                  </a:cubicBezTo>
                  <a:cubicBezTo>
                    <a:pt x="1556" y="1369"/>
                    <a:pt x="180" y="4274"/>
                    <a:pt x="0" y="4589"/>
                  </a:cubicBezTo>
                  <a:lnTo>
                    <a:pt x="7053" y="4589"/>
                  </a:lnTo>
                  <a:cubicBezTo>
                    <a:pt x="7373" y="2101"/>
                    <a:pt x="12052" y="1759"/>
                    <a:pt x="13878" y="937"/>
                  </a:cubicBezTo>
                  <a:cubicBezTo>
                    <a:pt x="13966" y="454"/>
                    <a:pt x="13633" y="276"/>
                    <a:pt x="13090" y="276"/>
                  </a:cubicBezTo>
                  <a:cubicBezTo>
                    <a:pt x="11939" y="276"/>
                    <a:pt x="9842" y="1074"/>
                    <a:pt x="8788" y="1462"/>
                  </a:cubicBezTo>
                  <a:cubicBezTo>
                    <a:pt x="8601" y="1533"/>
                    <a:pt x="8443" y="1564"/>
                    <a:pt x="8307" y="1564"/>
                  </a:cubicBezTo>
                  <a:cubicBezTo>
                    <a:pt x="7355" y="1564"/>
                    <a:pt x="7536" y="21"/>
                    <a:pt x="6597" y="1"/>
                  </a:cubicBezTo>
                  <a:cubicBezTo>
                    <a:pt x="6591" y="1"/>
                    <a:pt x="6586" y="1"/>
                    <a:pt x="6581" y="1"/>
                  </a:cubicBez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30;p72">
              <a:extLst>
                <a:ext uri="{FF2B5EF4-FFF2-40B4-BE49-F238E27FC236}">
                  <a16:creationId xmlns:a16="http://schemas.microsoft.com/office/drawing/2014/main" id="{7583E84F-9C0F-C2CD-5D63-7392EFA13E7F}"/>
                </a:ext>
              </a:extLst>
            </p:cNvPr>
            <p:cNvSpPr/>
            <p:nvPr/>
          </p:nvSpPr>
          <p:spPr>
            <a:xfrm>
              <a:off x="5357250" y="1630050"/>
              <a:ext cx="291050" cy="77075"/>
            </a:xfrm>
            <a:custGeom>
              <a:avLst/>
              <a:gdLst/>
              <a:ahLst/>
              <a:cxnLst/>
              <a:rect l="l" t="t" r="r" b="b"/>
              <a:pathLst>
                <a:path w="11642" h="3083" extrusionOk="0">
                  <a:moveTo>
                    <a:pt x="1553" y="1"/>
                  </a:moveTo>
                  <a:cubicBezTo>
                    <a:pt x="1119" y="1"/>
                    <a:pt x="754" y="184"/>
                    <a:pt x="457" y="457"/>
                  </a:cubicBezTo>
                  <a:cubicBezTo>
                    <a:pt x="183" y="754"/>
                    <a:pt x="1" y="1119"/>
                    <a:pt x="1" y="1553"/>
                  </a:cubicBezTo>
                  <a:cubicBezTo>
                    <a:pt x="1" y="2375"/>
                    <a:pt x="663" y="3037"/>
                    <a:pt x="1462" y="3082"/>
                  </a:cubicBezTo>
                  <a:lnTo>
                    <a:pt x="10204" y="3082"/>
                  </a:lnTo>
                  <a:cubicBezTo>
                    <a:pt x="10592" y="3060"/>
                    <a:pt x="10934" y="2877"/>
                    <a:pt x="11185" y="2626"/>
                  </a:cubicBezTo>
                  <a:cubicBezTo>
                    <a:pt x="11482" y="2352"/>
                    <a:pt x="11642" y="1964"/>
                    <a:pt x="11642" y="1553"/>
                  </a:cubicBezTo>
                  <a:cubicBezTo>
                    <a:pt x="11642" y="686"/>
                    <a:pt x="10957" y="1"/>
                    <a:pt x="10112" y="1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31;p72">
              <a:extLst>
                <a:ext uri="{FF2B5EF4-FFF2-40B4-BE49-F238E27FC236}">
                  <a16:creationId xmlns:a16="http://schemas.microsoft.com/office/drawing/2014/main" id="{2E0D4E00-EDCA-F77A-5BEF-E82709D016BE}"/>
                </a:ext>
              </a:extLst>
            </p:cNvPr>
            <p:cNvSpPr/>
            <p:nvPr/>
          </p:nvSpPr>
          <p:spPr>
            <a:xfrm>
              <a:off x="5357250" y="1656875"/>
              <a:ext cx="291050" cy="50250"/>
            </a:xfrm>
            <a:custGeom>
              <a:avLst/>
              <a:gdLst/>
              <a:ahLst/>
              <a:cxnLst/>
              <a:rect l="l" t="t" r="r" b="b"/>
              <a:pathLst>
                <a:path w="11642" h="2010" extrusionOk="0">
                  <a:moveTo>
                    <a:pt x="92" y="1"/>
                  </a:moveTo>
                  <a:cubicBezTo>
                    <a:pt x="46" y="161"/>
                    <a:pt x="1" y="320"/>
                    <a:pt x="1" y="457"/>
                  </a:cubicBezTo>
                  <a:cubicBezTo>
                    <a:pt x="1" y="1302"/>
                    <a:pt x="640" y="1941"/>
                    <a:pt x="1462" y="2009"/>
                  </a:cubicBezTo>
                  <a:lnTo>
                    <a:pt x="10204" y="2009"/>
                  </a:lnTo>
                  <a:cubicBezTo>
                    <a:pt x="10592" y="1987"/>
                    <a:pt x="10934" y="1804"/>
                    <a:pt x="11185" y="1553"/>
                  </a:cubicBezTo>
                  <a:cubicBezTo>
                    <a:pt x="11482" y="1279"/>
                    <a:pt x="11642" y="891"/>
                    <a:pt x="11642" y="480"/>
                  </a:cubicBezTo>
                  <a:cubicBezTo>
                    <a:pt x="11642" y="297"/>
                    <a:pt x="11619" y="161"/>
                    <a:pt x="11573" y="24"/>
                  </a:cubicBezTo>
                  <a:cubicBezTo>
                    <a:pt x="11482" y="252"/>
                    <a:pt x="11368" y="434"/>
                    <a:pt x="11185" y="617"/>
                  </a:cubicBezTo>
                  <a:cubicBezTo>
                    <a:pt x="10934" y="868"/>
                    <a:pt x="10592" y="1051"/>
                    <a:pt x="10204" y="1074"/>
                  </a:cubicBezTo>
                  <a:lnTo>
                    <a:pt x="1462" y="1074"/>
                  </a:lnTo>
                  <a:cubicBezTo>
                    <a:pt x="800" y="1051"/>
                    <a:pt x="298" y="571"/>
                    <a:pt x="92" y="1"/>
                  </a:cubicBez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32;p72">
              <a:extLst>
                <a:ext uri="{FF2B5EF4-FFF2-40B4-BE49-F238E27FC236}">
                  <a16:creationId xmlns:a16="http://schemas.microsoft.com/office/drawing/2014/main" id="{F549C50F-84DB-8E9A-B59C-BD221A988A19}"/>
                </a:ext>
              </a:extLst>
            </p:cNvPr>
            <p:cNvSpPr/>
            <p:nvPr/>
          </p:nvSpPr>
          <p:spPr>
            <a:xfrm>
              <a:off x="5186075" y="1771575"/>
              <a:ext cx="248250" cy="968400"/>
            </a:xfrm>
            <a:custGeom>
              <a:avLst/>
              <a:gdLst/>
              <a:ahLst/>
              <a:cxnLst/>
              <a:rect l="l" t="t" r="r" b="b"/>
              <a:pathLst>
                <a:path w="9930" h="38736" extrusionOk="0">
                  <a:moveTo>
                    <a:pt x="9929" y="1"/>
                  </a:moveTo>
                  <a:cubicBezTo>
                    <a:pt x="9322" y="78"/>
                    <a:pt x="8810" y="104"/>
                    <a:pt x="8480" y="104"/>
                  </a:cubicBezTo>
                  <a:cubicBezTo>
                    <a:pt x="8227" y="104"/>
                    <a:pt x="8080" y="89"/>
                    <a:pt x="8080" y="69"/>
                  </a:cubicBezTo>
                  <a:cubicBezTo>
                    <a:pt x="7875" y="2237"/>
                    <a:pt x="7008" y="4292"/>
                    <a:pt x="5570" y="5867"/>
                  </a:cubicBezTo>
                  <a:lnTo>
                    <a:pt x="4862" y="6666"/>
                  </a:lnTo>
                  <a:cubicBezTo>
                    <a:pt x="1644" y="10226"/>
                    <a:pt x="0" y="14997"/>
                    <a:pt x="411" y="19790"/>
                  </a:cubicBezTo>
                  <a:lnTo>
                    <a:pt x="1758" y="36179"/>
                  </a:lnTo>
                  <a:cubicBezTo>
                    <a:pt x="1872" y="37617"/>
                    <a:pt x="3082" y="38735"/>
                    <a:pt x="4542" y="38735"/>
                  </a:cubicBezTo>
                  <a:lnTo>
                    <a:pt x="6368" y="38735"/>
                  </a:lnTo>
                  <a:cubicBezTo>
                    <a:pt x="4908" y="38735"/>
                    <a:pt x="3698" y="37617"/>
                    <a:pt x="3584" y="36179"/>
                  </a:cubicBezTo>
                  <a:lnTo>
                    <a:pt x="2237" y="19790"/>
                  </a:lnTo>
                  <a:cubicBezTo>
                    <a:pt x="1826" y="14997"/>
                    <a:pt x="3470" y="10226"/>
                    <a:pt x="6688" y="6666"/>
                  </a:cubicBezTo>
                  <a:lnTo>
                    <a:pt x="7396" y="5867"/>
                  </a:lnTo>
                  <a:cubicBezTo>
                    <a:pt x="8879" y="4246"/>
                    <a:pt x="9769" y="2306"/>
                    <a:pt x="9929" y="69"/>
                  </a:cubicBezTo>
                  <a:lnTo>
                    <a:pt x="9929" y="1"/>
                  </a:ln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33;p72">
              <a:extLst>
                <a:ext uri="{FF2B5EF4-FFF2-40B4-BE49-F238E27FC236}">
                  <a16:creationId xmlns:a16="http://schemas.microsoft.com/office/drawing/2014/main" id="{CFF1C2DA-7004-C927-DACF-4E9166D8547F}"/>
                </a:ext>
              </a:extLst>
            </p:cNvPr>
            <p:cNvSpPr/>
            <p:nvPr/>
          </p:nvSpPr>
          <p:spPr>
            <a:xfrm>
              <a:off x="5231725" y="1707100"/>
              <a:ext cx="587200" cy="1033425"/>
            </a:xfrm>
            <a:custGeom>
              <a:avLst/>
              <a:gdLst/>
              <a:ahLst/>
              <a:cxnLst/>
              <a:rect l="l" t="t" r="r" b="b"/>
              <a:pathLst>
                <a:path w="23488" h="41337" extrusionOk="0">
                  <a:moveTo>
                    <a:pt x="13992" y="0"/>
                  </a:moveTo>
                  <a:cubicBezTo>
                    <a:pt x="12737" y="1804"/>
                    <a:pt x="9975" y="2397"/>
                    <a:pt x="8103" y="2602"/>
                  </a:cubicBezTo>
                  <a:lnTo>
                    <a:pt x="8103" y="2694"/>
                  </a:lnTo>
                  <a:cubicBezTo>
                    <a:pt x="7943" y="4931"/>
                    <a:pt x="7053" y="6848"/>
                    <a:pt x="5570" y="8469"/>
                  </a:cubicBezTo>
                  <a:lnTo>
                    <a:pt x="4862" y="9267"/>
                  </a:lnTo>
                  <a:cubicBezTo>
                    <a:pt x="1644" y="12851"/>
                    <a:pt x="0" y="17599"/>
                    <a:pt x="411" y="22392"/>
                  </a:cubicBezTo>
                  <a:lnTo>
                    <a:pt x="1758" y="38780"/>
                  </a:lnTo>
                  <a:cubicBezTo>
                    <a:pt x="1872" y="40241"/>
                    <a:pt x="3082" y="41337"/>
                    <a:pt x="4542" y="41337"/>
                  </a:cubicBezTo>
                  <a:lnTo>
                    <a:pt x="18945" y="41337"/>
                  </a:lnTo>
                  <a:cubicBezTo>
                    <a:pt x="20406" y="41337"/>
                    <a:pt x="21639" y="40241"/>
                    <a:pt x="21753" y="38780"/>
                  </a:cubicBezTo>
                  <a:lnTo>
                    <a:pt x="23099" y="22392"/>
                  </a:lnTo>
                  <a:cubicBezTo>
                    <a:pt x="23487" y="17599"/>
                    <a:pt x="21867" y="12851"/>
                    <a:pt x="18649" y="9267"/>
                  </a:cubicBezTo>
                  <a:lnTo>
                    <a:pt x="17964" y="8469"/>
                  </a:lnTo>
                  <a:cubicBezTo>
                    <a:pt x="16480" y="6848"/>
                    <a:pt x="15590" y="4748"/>
                    <a:pt x="15407" y="2511"/>
                  </a:cubicBezTo>
                  <a:lnTo>
                    <a:pt x="15225" y="0"/>
                  </a:ln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34;p72">
              <a:extLst>
                <a:ext uri="{FF2B5EF4-FFF2-40B4-BE49-F238E27FC236}">
                  <a16:creationId xmlns:a16="http://schemas.microsoft.com/office/drawing/2014/main" id="{506B554C-73B3-3FE3-C187-23E5D600ABFB}"/>
                </a:ext>
              </a:extLst>
            </p:cNvPr>
            <p:cNvSpPr/>
            <p:nvPr/>
          </p:nvSpPr>
          <p:spPr>
            <a:xfrm>
              <a:off x="5301900" y="2190425"/>
              <a:ext cx="118150" cy="91325"/>
            </a:xfrm>
            <a:custGeom>
              <a:avLst/>
              <a:gdLst/>
              <a:ahLst/>
              <a:cxnLst/>
              <a:rect l="l" t="t" r="r" b="b"/>
              <a:pathLst>
                <a:path w="4726" h="3653" extrusionOk="0">
                  <a:moveTo>
                    <a:pt x="2375" y="0"/>
                  </a:moveTo>
                  <a:cubicBezTo>
                    <a:pt x="1051" y="0"/>
                    <a:pt x="1" y="822"/>
                    <a:pt x="1" y="1826"/>
                  </a:cubicBezTo>
                  <a:cubicBezTo>
                    <a:pt x="1" y="2853"/>
                    <a:pt x="1051" y="3652"/>
                    <a:pt x="2375" y="3652"/>
                  </a:cubicBezTo>
                  <a:cubicBezTo>
                    <a:pt x="3676" y="3652"/>
                    <a:pt x="4726" y="2853"/>
                    <a:pt x="4726" y="1826"/>
                  </a:cubicBezTo>
                  <a:cubicBezTo>
                    <a:pt x="4726" y="822"/>
                    <a:pt x="3676" y="0"/>
                    <a:pt x="2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635;p72">
              <a:extLst>
                <a:ext uri="{FF2B5EF4-FFF2-40B4-BE49-F238E27FC236}">
                  <a16:creationId xmlns:a16="http://schemas.microsoft.com/office/drawing/2014/main" id="{1C191EE0-344F-2B19-0730-988FCAF3BD1E}"/>
                </a:ext>
              </a:extLst>
            </p:cNvPr>
            <p:cNvSpPr/>
            <p:nvPr/>
          </p:nvSpPr>
          <p:spPr>
            <a:xfrm>
              <a:off x="5576375" y="2190425"/>
              <a:ext cx="118725" cy="91325"/>
            </a:xfrm>
            <a:custGeom>
              <a:avLst/>
              <a:gdLst/>
              <a:ahLst/>
              <a:cxnLst/>
              <a:rect l="l" t="t" r="r" b="b"/>
              <a:pathLst>
                <a:path w="4749" h="3653" extrusionOk="0">
                  <a:moveTo>
                    <a:pt x="2375" y="0"/>
                  </a:moveTo>
                  <a:cubicBezTo>
                    <a:pt x="1051" y="0"/>
                    <a:pt x="1" y="822"/>
                    <a:pt x="1" y="1826"/>
                  </a:cubicBezTo>
                  <a:cubicBezTo>
                    <a:pt x="1" y="2853"/>
                    <a:pt x="1051" y="3652"/>
                    <a:pt x="2375" y="3652"/>
                  </a:cubicBezTo>
                  <a:cubicBezTo>
                    <a:pt x="3676" y="3652"/>
                    <a:pt x="4748" y="2853"/>
                    <a:pt x="4748" y="1826"/>
                  </a:cubicBezTo>
                  <a:cubicBezTo>
                    <a:pt x="4748" y="822"/>
                    <a:pt x="3676" y="0"/>
                    <a:pt x="23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636;p72">
              <a:extLst>
                <a:ext uri="{FF2B5EF4-FFF2-40B4-BE49-F238E27FC236}">
                  <a16:creationId xmlns:a16="http://schemas.microsoft.com/office/drawing/2014/main" id="{A5F0A082-8FA3-D71C-46D8-45C61679A8F9}"/>
                </a:ext>
              </a:extLst>
            </p:cNvPr>
            <p:cNvSpPr/>
            <p:nvPr/>
          </p:nvSpPr>
          <p:spPr>
            <a:xfrm>
              <a:off x="5267100" y="2458825"/>
              <a:ext cx="463375" cy="163725"/>
            </a:xfrm>
            <a:custGeom>
              <a:avLst/>
              <a:gdLst/>
              <a:ahLst/>
              <a:cxnLst/>
              <a:rect l="l" t="t" r="r" b="b"/>
              <a:pathLst>
                <a:path w="18535" h="6549" extrusionOk="0">
                  <a:moveTo>
                    <a:pt x="3522" y="1"/>
                  </a:moveTo>
                  <a:cubicBezTo>
                    <a:pt x="1912" y="1"/>
                    <a:pt x="487" y="1147"/>
                    <a:pt x="252" y="2777"/>
                  </a:cubicBezTo>
                  <a:cubicBezTo>
                    <a:pt x="0" y="4489"/>
                    <a:pt x="1370" y="6109"/>
                    <a:pt x="3310" y="6292"/>
                  </a:cubicBezTo>
                  <a:cubicBezTo>
                    <a:pt x="5284" y="6463"/>
                    <a:pt x="7270" y="6549"/>
                    <a:pt x="9259" y="6549"/>
                  </a:cubicBezTo>
                  <a:cubicBezTo>
                    <a:pt x="11248" y="6549"/>
                    <a:pt x="13239" y="6463"/>
                    <a:pt x="15225" y="6292"/>
                  </a:cubicBezTo>
                  <a:cubicBezTo>
                    <a:pt x="17165" y="6109"/>
                    <a:pt x="18535" y="4489"/>
                    <a:pt x="18283" y="2777"/>
                  </a:cubicBezTo>
                  <a:cubicBezTo>
                    <a:pt x="18047" y="1167"/>
                    <a:pt x="16620" y="1"/>
                    <a:pt x="14989" y="1"/>
                  </a:cubicBezTo>
                  <a:cubicBezTo>
                    <a:pt x="14886" y="1"/>
                    <a:pt x="14782" y="6"/>
                    <a:pt x="14677" y="15"/>
                  </a:cubicBezTo>
                  <a:cubicBezTo>
                    <a:pt x="12874" y="163"/>
                    <a:pt x="11065" y="238"/>
                    <a:pt x="9256" y="238"/>
                  </a:cubicBezTo>
                  <a:cubicBezTo>
                    <a:pt x="7447" y="238"/>
                    <a:pt x="5638" y="163"/>
                    <a:pt x="3835" y="15"/>
                  </a:cubicBezTo>
                  <a:cubicBezTo>
                    <a:pt x="3730" y="5"/>
                    <a:pt x="3626" y="1"/>
                    <a:pt x="3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637;p72">
              <a:extLst>
                <a:ext uri="{FF2B5EF4-FFF2-40B4-BE49-F238E27FC236}">
                  <a16:creationId xmlns:a16="http://schemas.microsoft.com/office/drawing/2014/main" id="{E85641F1-6C47-7296-7A0E-05214EEFB019}"/>
                </a:ext>
              </a:extLst>
            </p:cNvPr>
            <p:cNvSpPr/>
            <p:nvPr/>
          </p:nvSpPr>
          <p:spPr>
            <a:xfrm>
              <a:off x="5315600" y="2497425"/>
              <a:ext cx="109600" cy="80475"/>
            </a:xfrm>
            <a:custGeom>
              <a:avLst/>
              <a:gdLst/>
              <a:ahLst/>
              <a:cxnLst/>
              <a:rect l="l" t="t" r="r" b="b"/>
              <a:pathLst>
                <a:path w="4384" h="3219" extrusionOk="0">
                  <a:moveTo>
                    <a:pt x="640" y="0"/>
                  </a:moveTo>
                  <a:cubicBezTo>
                    <a:pt x="411" y="982"/>
                    <a:pt x="229" y="1918"/>
                    <a:pt x="1" y="2876"/>
                  </a:cubicBezTo>
                  <a:cubicBezTo>
                    <a:pt x="366" y="2899"/>
                    <a:pt x="731" y="2968"/>
                    <a:pt x="1096" y="2990"/>
                  </a:cubicBezTo>
                  <a:lnTo>
                    <a:pt x="1370" y="936"/>
                  </a:lnTo>
                  <a:cubicBezTo>
                    <a:pt x="1439" y="1667"/>
                    <a:pt x="1530" y="2351"/>
                    <a:pt x="1621" y="3059"/>
                  </a:cubicBezTo>
                  <a:cubicBezTo>
                    <a:pt x="1986" y="3082"/>
                    <a:pt x="2397" y="3105"/>
                    <a:pt x="2762" y="3150"/>
                  </a:cubicBezTo>
                  <a:cubicBezTo>
                    <a:pt x="2968" y="2465"/>
                    <a:pt x="3150" y="1781"/>
                    <a:pt x="3333" y="1096"/>
                  </a:cubicBezTo>
                  <a:lnTo>
                    <a:pt x="3333" y="1096"/>
                  </a:lnTo>
                  <a:cubicBezTo>
                    <a:pt x="3310" y="1781"/>
                    <a:pt x="3310" y="2488"/>
                    <a:pt x="3265" y="3173"/>
                  </a:cubicBezTo>
                  <a:cubicBezTo>
                    <a:pt x="3653" y="3196"/>
                    <a:pt x="4018" y="3196"/>
                    <a:pt x="4383" y="3219"/>
                  </a:cubicBezTo>
                  <a:cubicBezTo>
                    <a:pt x="4292" y="2260"/>
                    <a:pt x="4246" y="1256"/>
                    <a:pt x="4178" y="297"/>
                  </a:cubicBezTo>
                  <a:cubicBezTo>
                    <a:pt x="3698" y="297"/>
                    <a:pt x="3219" y="251"/>
                    <a:pt x="2740" y="206"/>
                  </a:cubicBezTo>
                  <a:cubicBezTo>
                    <a:pt x="2580" y="822"/>
                    <a:pt x="2443" y="1461"/>
                    <a:pt x="2283" y="2077"/>
                  </a:cubicBezTo>
                  <a:cubicBezTo>
                    <a:pt x="2192" y="1438"/>
                    <a:pt x="2101" y="799"/>
                    <a:pt x="2055" y="137"/>
                  </a:cubicBezTo>
                  <a:cubicBezTo>
                    <a:pt x="1598" y="92"/>
                    <a:pt x="1096" y="46"/>
                    <a:pt x="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638;p72">
              <a:extLst>
                <a:ext uri="{FF2B5EF4-FFF2-40B4-BE49-F238E27FC236}">
                  <a16:creationId xmlns:a16="http://schemas.microsoft.com/office/drawing/2014/main" id="{DD75C93A-0A15-A61C-3103-61E0CC4E76B9}"/>
                </a:ext>
              </a:extLst>
            </p:cNvPr>
            <p:cNvSpPr/>
            <p:nvPr/>
          </p:nvSpPr>
          <p:spPr>
            <a:xfrm>
              <a:off x="5433725" y="2505400"/>
              <a:ext cx="63375" cy="74225"/>
            </a:xfrm>
            <a:custGeom>
              <a:avLst/>
              <a:gdLst/>
              <a:ahLst/>
              <a:cxnLst/>
              <a:rect l="l" t="t" r="r" b="b"/>
              <a:pathLst>
                <a:path w="2535" h="2969" extrusionOk="0">
                  <a:moveTo>
                    <a:pt x="92" y="1"/>
                  </a:moveTo>
                  <a:cubicBezTo>
                    <a:pt x="92" y="252"/>
                    <a:pt x="69" y="549"/>
                    <a:pt x="69" y="800"/>
                  </a:cubicBezTo>
                  <a:lnTo>
                    <a:pt x="799" y="800"/>
                  </a:lnTo>
                  <a:cubicBezTo>
                    <a:pt x="799" y="1256"/>
                    <a:pt x="776" y="1713"/>
                    <a:pt x="776" y="2169"/>
                  </a:cubicBezTo>
                  <a:cubicBezTo>
                    <a:pt x="594" y="2169"/>
                    <a:pt x="366" y="2146"/>
                    <a:pt x="23" y="2101"/>
                  </a:cubicBezTo>
                  <a:cubicBezTo>
                    <a:pt x="23" y="2375"/>
                    <a:pt x="0" y="2649"/>
                    <a:pt x="0" y="2900"/>
                  </a:cubicBezTo>
                  <a:cubicBezTo>
                    <a:pt x="868" y="2945"/>
                    <a:pt x="1689" y="2968"/>
                    <a:pt x="2534" y="2968"/>
                  </a:cubicBezTo>
                  <a:lnTo>
                    <a:pt x="2534" y="2169"/>
                  </a:lnTo>
                  <a:cubicBezTo>
                    <a:pt x="2192" y="2192"/>
                    <a:pt x="1941" y="2192"/>
                    <a:pt x="1758" y="2192"/>
                  </a:cubicBezTo>
                  <a:cubicBezTo>
                    <a:pt x="1804" y="1736"/>
                    <a:pt x="1804" y="1279"/>
                    <a:pt x="1804" y="823"/>
                  </a:cubicBezTo>
                  <a:cubicBezTo>
                    <a:pt x="1963" y="823"/>
                    <a:pt x="2192" y="823"/>
                    <a:pt x="2534" y="845"/>
                  </a:cubicBezTo>
                  <a:cubicBezTo>
                    <a:pt x="2534" y="594"/>
                    <a:pt x="2534" y="320"/>
                    <a:pt x="2511" y="46"/>
                  </a:cubicBezTo>
                  <a:cubicBezTo>
                    <a:pt x="1689" y="46"/>
                    <a:pt x="891" y="24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639;p72">
              <a:extLst>
                <a:ext uri="{FF2B5EF4-FFF2-40B4-BE49-F238E27FC236}">
                  <a16:creationId xmlns:a16="http://schemas.microsoft.com/office/drawing/2014/main" id="{1EFF4B9B-56ED-E98A-7D9E-7DA41ED1F0FD}"/>
                </a:ext>
              </a:extLst>
            </p:cNvPr>
            <p:cNvSpPr/>
            <p:nvPr/>
          </p:nvSpPr>
          <p:spPr>
            <a:xfrm>
              <a:off x="5504475" y="2507700"/>
              <a:ext cx="78200" cy="72475"/>
            </a:xfrm>
            <a:custGeom>
              <a:avLst/>
              <a:gdLst/>
              <a:ahLst/>
              <a:cxnLst/>
              <a:rect l="l" t="t" r="r" b="b"/>
              <a:pathLst>
                <a:path w="3128" h="2899" extrusionOk="0">
                  <a:moveTo>
                    <a:pt x="1" y="0"/>
                  </a:moveTo>
                  <a:cubicBezTo>
                    <a:pt x="1" y="502"/>
                    <a:pt x="24" y="982"/>
                    <a:pt x="24" y="1438"/>
                  </a:cubicBezTo>
                  <a:cubicBezTo>
                    <a:pt x="24" y="1895"/>
                    <a:pt x="24" y="2397"/>
                    <a:pt x="1" y="2899"/>
                  </a:cubicBezTo>
                  <a:cubicBezTo>
                    <a:pt x="1028" y="2899"/>
                    <a:pt x="2055" y="2876"/>
                    <a:pt x="3082" y="2808"/>
                  </a:cubicBezTo>
                  <a:lnTo>
                    <a:pt x="3082" y="2351"/>
                  </a:lnTo>
                  <a:cubicBezTo>
                    <a:pt x="3082" y="2237"/>
                    <a:pt x="3105" y="2100"/>
                    <a:pt x="3128" y="1963"/>
                  </a:cubicBezTo>
                  <a:lnTo>
                    <a:pt x="3128" y="1963"/>
                  </a:lnTo>
                  <a:cubicBezTo>
                    <a:pt x="2603" y="2009"/>
                    <a:pt x="1918" y="2054"/>
                    <a:pt x="1074" y="2077"/>
                  </a:cubicBezTo>
                  <a:cubicBezTo>
                    <a:pt x="1074" y="1370"/>
                    <a:pt x="1051" y="639"/>
                    <a:pt x="1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640;p72">
              <a:extLst>
                <a:ext uri="{FF2B5EF4-FFF2-40B4-BE49-F238E27FC236}">
                  <a16:creationId xmlns:a16="http://schemas.microsoft.com/office/drawing/2014/main" id="{DBDADC2B-2DDA-0A48-37FB-4166C2B30D84}"/>
                </a:ext>
              </a:extLst>
            </p:cNvPr>
            <p:cNvSpPr/>
            <p:nvPr/>
          </p:nvSpPr>
          <p:spPr>
            <a:xfrm>
              <a:off x="5586650" y="2496850"/>
              <a:ext cx="94175" cy="79900"/>
            </a:xfrm>
            <a:custGeom>
              <a:avLst/>
              <a:gdLst/>
              <a:ahLst/>
              <a:cxnLst/>
              <a:rect l="l" t="t" r="r" b="b"/>
              <a:pathLst>
                <a:path w="3767" h="3196" extrusionOk="0">
                  <a:moveTo>
                    <a:pt x="3447" y="0"/>
                  </a:moveTo>
                  <a:lnTo>
                    <a:pt x="3447" y="0"/>
                  </a:lnTo>
                  <a:cubicBezTo>
                    <a:pt x="2991" y="46"/>
                    <a:pt x="2557" y="115"/>
                    <a:pt x="2101" y="137"/>
                  </a:cubicBezTo>
                  <a:cubicBezTo>
                    <a:pt x="1918" y="457"/>
                    <a:pt x="1598" y="891"/>
                    <a:pt x="1096" y="1393"/>
                  </a:cubicBezTo>
                  <a:cubicBezTo>
                    <a:pt x="1073" y="1028"/>
                    <a:pt x="1051" y="617"/>
                    <a:pt x="1028" y="229"/>
                  </a:cubicBezTo>
                  <a:cubicBezTo>
                    <a:pt x="685" y="252"/>
                    <a:pt x="343" y="252"/>
                    <a:pt x="1" y="274"/>
                  </a:cubicBezTo>
                  <a:cubicBezTo>
                    <a:pt x="46" y="799"/>
                    <a:pt x="69" y="1279"/>
                    <a:pt x="115" y="1735"/>
                  </a:cubicBezTo>
                  <a:cubicBezTo>
                    <a:pt x="138" y="2192"/>
                    <a:pt x="160" y="2671"/>
                    <a:pt x="160" y="3196"/>
                  </a:cubicBezTo>
                  <a:cubicBezTo>
                    <a:pt x="526" y="3196"/>
                    <a:pt x="868" y="3173"/>
                    <a:pt x="1256" y="3128"/>
                  </a:cubicBezTo>
                  <a:cubicBezTo>
                    <a:pt x="1256" y="2968"/>
                    <a:pt x="1210" y="2762"/>
                    <a:pt x="1210" y="2557"/>
                  </a:cubicBezTo>
                  <a:cubicBezTo>
                    <a:pt x="1347" y="2397"/>
                    <a:pt x="1530" y="2215"/>
                    <a:pt x="1667" y="2055"/>
                  </a:cubicBezTo>
                  <a:cubicBezTo>
                    <a:pt x="2055" y="2511"/>
                    <a:pt x="2306" y="2831"/>
                    <a:pt x="2443" y="3059"/>
                  </a:cubicBezTo>
                  <a:cubicBezTo>
                    <a:pt x="2899" y="3013"/>
                    <a:pt x="3356" y="2968"/>
                    <a:pt x="3767" y="2899"/>
                  </a:cubicBezTo>
                  <a:cubicBezTo>
                    <a:pt x="3539" y="2671"/>
                    <a:pt x="3265" y="2443"/>
                    <a:pt x="2991" y="2169"/>
                  </a:cubicBezTo>
                  <a:cubicBezTo>
                    <a:pt x="2694" y="1872"/>
                    <a:pt x="2466" y="1621"/>
                    <a:pt x="2237" y="1370"/>
                  </a:cubicBezTo>
                  <a:lnTo>
                    <a:pt x="3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641;p72">
              <a:extLst>
                <a:ext uri="{FF2B5EF4-FFF2-40B4-BE49-F238E27FC236}">
                  <a16:creationId xmlns:a16="http://schemas.microsoft.com/office/drawing/2014/main" id="{E68003A1-18E1-B4BD-96CB-4D014287E611}"/>
                </a:ext>
              </a:extLst>
            </p:cNvPr>
            <p:cNvSpPr/>
            <p:nvPr/>
          </p:nvSpPr>
          <p:spPr>
            <a:xfrm>
              <a:off x="5267100" y="2455200"/>
              <a:ext cx="463375" cy="169500"/>
            </a:xfrm>
            <a:custGeom>
              <a:avLst/>
              <a:gdLst/>
              <a:ahLst/>
              <a:cxnLst/>
              <a:rect l="l" t="t" r="r" b="b"/>
              <a:pathLst>
                <a:path w="18535" h="6780" fill="none" extrusionOk="0">
                  <a:moveTo>
                    <a:pt x="15225" y="6437"/>
                  </a:moveTo>
                  <a:cubicBezTo>
                    <a:pt x="11253" y="6779"/>
                    <a:pt x="7259" y="6779"/>
                    <a:pt x="3310" y="6437"/>
                  </a:cubicBezTo>
                  <a:cubicBezTo>
                    <a:pt x="1370" y="6254"/>
                    <a:pt x="0" y="4634"/>
                    <a:pt x="252" y="2922"/>
                  </a:cubicBezTo>
                  <a:lnTo>
                    <a:pt x="252" y="2922"/>
                  </a:lnTo>
                  <a:cubicBezTo>
                    <a:pt x="503" y="1187"/>
                    <a:pt x="2100" y="0"/>
                    <a:pt x="3835" y="160"/>
                  </a:cubicBezTo>
                  <a:cubicBezTo>
                    <a:pt x="7441" y="457"/>
                    <a:pt x="11071" y="457"/>
                    <a:pt x="14677" y="160"/>
                  </a:cubicBezTo>
                  <a:cubicBezTo>
                    <a:pt x="16435" y="0"/>
                    <a:pt x="18032" y="1210"/>
                    <a:pt x="18283" y="2922"/>
                  </a:cubicBezTo>
                  <a:lnTo>
                    <a:pt x="18283" y="2922"/>
                  </a:lnTo>
                  <a:cubicBezTo>
                    <a:pt x="18535" y="4634"/>
                    <a:pt x="17165" y="6254"/>
                    <a:pt x="15225" y="6437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642;p72">
              <a:extLst>
                <a:ext uri="{FF2B5EF4-FFF2-40B4-BE49-F238E27FC236}">
                  <a16:creationId xmlns:a16="http://schemas.microsoft.com/office/drawing/2014/main" id="{0F3DF10B-4CA9-9B16-1E4E-955AA88D9149}"/>
                </a:ext>
              </a:extLst>
            </p:cNvPr>
            <p:cNvSpPr/>
            <p:nvPr/>
          </p:nvSpPr>
          <p:spPr>
            <a:xfrm>
              <a:off x="5339575" y="1623225"/>
              <a:ext cx="317850" cy="90250"/>
            </a:xfrm>
            <a:custGeom>
              <a:avLst/>
              <a:gdLst/>
              <a:ahLst/>
              <a:cxnLst/>
              <a:rect l="l" t="t" r="r" b="b"/>
              <a:pathLst>
                <a:path w="12714" h="3610" extrusionOk="0">
                  <a:moveTo>
                    <a:pt x="5752" y="0"/>
                  </a:moveTo>
                  <a:lnTo>
                    <a:pt x="2876" y="23"/>
                  </a:lnTo>
                  <a:cubicBezTo>
                    <a:pt x="2420" y="46"/>
                    <a:pt x="1758" y="0"/>
                    <a:pt x="1370" y="228"/>
                  </a:cubicBezTo>
                  <a:cubicBezTo>
                    <a:pt x="0" y="867"/>
                    <a:pt x="114" y="2922"/>
                    <a:pt x="1530" y="3424"/>
                  </a:cubicBezTo>
                  <a:cubicBezTo>
                    <a:pt x="1781" y="3538"/>
                    <a:pt x="2055" y="3538"/>
                    <a:pt x="2306" y="3538"/>
                  </a:cubicBezTo>
                  <a:cubicBezTo>
                    <a:pt x="2742" y="3538"/>
                    <a:pt x="3169" y="3529"/>
                    <a:pt x="3595" y="3529"/>
                  </a:cubicBezTo>
                  <a:cubicBezTo>
                    <a:pt x="4128" y="3529"/>
                    <a:pt x="4659" y="3543"/>
                    <a:pt x="5204" y="3606"/>
                  </a:cubicBezTo>
                  <a:cubicBezTo>
                    <a:pt x="5218" y="3608"/>
                    <a:pt x="5232" y="3609"/>
                    <a:pt x="5245" y="3609"/>
                  </a:cubicBezTo>
                  <a:cubicBezTo>
                    <a:pt x="5569" y="3609"/>
                    <a:pt x="5558" y="3081"/>
                    <a:pt x="5273" y="3081"/>
                  </a:cubicBezTo>
                  <a:cubicBezTo>
                    <a:pt x="4740" y="3145"/>
                    <a:pt x="4208" y="3159"/>
                    <a:pt x="3675" y="3159"/>
                  </a:cubicBezTo>
                  <a:cubicBezTo>
                    <a:pt x="3249" y="3159"/>
                    <a:pt x="2823" y="3150"/>
                    <a:pt x="2397" y="3150"/>
                  </a:cubicBezTo>
                  <a:cubicBezTo>
                    <a:pt x="2337" y="3156"/>
                    <a:pt x="2276" y="3160"/>
                    <a:pt x="2216" y="3160"/>
                  </a:cubicBezTo>
                  <a:cubicBezTo>
                    <a:pt x="1840" y="3160"/>
                    <a:pt x="1469" y="3034"/>
                    <a:pt x="1233" y="2739"/>
                  </a:cubicBezTo>
                  <a:cubicBezTo>
                    <a:pt x="594" y="2100"/>
                    <a:pt x="822" y="959"/>
                    <a:pt x="1621" y="616"/>
                  </a:cubicBezTo>
                  <a:cubicBezTo>
                    <a:pt x="1790" y="508"/>
                    <a:pt x="2042" y="482"/>
                    <a:pt x="2300" y="482"/>
                  </a:cubicBezTo>
                  <a:cubicBezTo>
                    <a:pt x="2529" y="482"/>
                    <a:pt x="2762" y="502"/>
                    <a:pt x="2945" y="502"/>
                  </a:cubicBezTo>
                  <a:cubicBezTo>
                    <a:pt x="4086" y="502"/>
                    <a:pt x="5532" y="512"/>
                    <a:pt x="6855" y="512"/>
                  </a:cubicBezTo>
                  <a:cubicBezTo>
                    <a:pt x="7517" y="512"/>
                    <a:pt x="8149" y="510"/>
                    <a:pt x="8697" y="502"/>
                  </a:cubicBezTo>
                  <a:lnTo>
                    <a:pt x="10135" y="479"/>
                  </a:lnTo>
                  <a:cubicBezTo>
                    <a:pt x="10190" y="482"/>
                    <a:pt x="10246" y="483"/>
                    <a:pt x="10302" y="483"/>
                  </a:cubicBezTo>
                  <a:cubicBezTo>
                    <a:pt x="10411" y="483"/>
                    <a:pt x="10522" y="480"/>
                    <a:pt x="10633" y="480"/>
                  </a:cubicBezTo>
                  <a:cubicBezTo>
                    <a:pt x="10896" y="480"/>
                    <a:pt x="11163" y="500"/>
                    <a:pt x="11413" y="639"/>
                  </a:cubicBezTo>
                  <a:cubicBezTo>
                    <a:pt x="12577" y="1301"/>
                    <a:pt x="12120" y="3104"/>
                    <a:pt x="10774" y="3150"/>
                  </a:cubicBezTo>
                  <a:cubicBezTo>
                    <a:pt x="10593" y="3163"/>
                    <a:pt x="10415" y="3169"/>
                    <a:pt x="10236" y="3169"/>
                  </a:cubicBezTo>
                  <a:cubicBezTo>
                    <a:pt x="9806" y="3169"/>
                    <a:pt x="9377" y="3137"/>
                    <a:pt x="8925" y="3104"/>
                  </a:cubicBezTo>
                  <a:lnTo>
                    <a:pt x="8925" y="3104"/>
                  </a:lnTo>
                  <a:cubicBezTo>
                    <a:pt x="8613" y="3127"/>
                    <a:pt x="8671" y="3562"/>
                    <a:pt x="8970" y="3562"/>
                  </a:cubicBezTo>
                  <a:cubicBezTo>
                    <a:pt x="8978" y="3562"/>
                    <a:pt x="8986" y="3561"/>
                    <a:pt x="8993" y="3561"/>
                  </a:cubicBezTo>
                  <a:cubicBezTo>
                    <a:pt x="9227" y="3509"/>
                    <a:pt x="9474" y="3498"/>
                    <a:pt x="9725" y="3498"/>
                  </a:cubicBezTo>
                  <a:cubicBezTo>
                    <a:pt x="9926" y="3498"/>
                    <a:pt x="10130" y="3505"/>
                    <a:pt x="10332" y="3505"/>
                  </a:cubicBezTo>
                  <a:cubicBezTo>
                    <a:pt x="10887" y="3505"/>
                    <a:pt x="11430" y="3450"/>
                    <a:pt x="11869" y="3036"/>
                  </a:cubicBezTo>
                  <a:cubicBezTo>
                    <a:pt x="12714" y="2305"/>
                    <a:pt x="12554" y="822"/>
                    <a:pt x="11573" y="274"/>
                  </a:cubicBezTo>
                  <a:cubicBezTo>
                    <a:pt x="11201" y="39"/>
                    <a:pt x="10729" y="22"/>
                    <a:pt x="10285" y="22"/>
                  </a:cubicBezTo>
                  <a:cubicBezTo>
                    <a:pt x="10211" y="22"/>
                    <a:pt x="10138" y="23"/>
                    <a:pt x="10066" y="23"/>
                  </a:cubicBezTo>
                  <a:cubicBezTo>
                    <a:pt x="8674" y="0"/>
                    <a:pt x="7167" y="0"/>
                    <a:pt x="575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643;p72">
              <a:extLst>
                <a:ext uri="{FF2B5EF4-FFF2-40B4-BE49-F238E27FC236}">
                  <a16:creationId xmlns:a16="http://schemas.microsoft.com/office/drawing/2014/main" id="{301F9852-4A63-8D3E-D45E-7547B5CF8290}"/>
                </a:ext>
              </a:extLst>
            </p:cNvPr>
            <p:cNvSpPr/>
            <p:nvPr/>
          </p:nvSpPr>
          <p:spPr>
            <a:xfrm>
              <a:off x="5402350" y="1286550"/>
              <a:ext cx="411450" cy="343525"/>
            </a:xfrm>
            <a:custGeom>
              <a:avLst/>
              <a:gdLst/>
              <a:ahLst/>
              <a:cxnLst/>
              <a:rect l="l" t="t" r="r" b="b"/>
              <a:pathLst>
                <a:path w="16458" h="13741" fill="none" extrusionOk="0">
                  <a:moveTo>
                    <a:pt x="0" y="13741"/>
                  </a:moveTo>
                  <a:cubicBezTo>
                    <a:pt x="0" y="13741"/>
                    <a:pt x="1849" y="9290"/>
                    <a:pt x="2511" y="8902"/>
                  </a:cubicBezTo>
                  <a:cubicBezTo>
                    <a:pt x="3196" y="8468"/>
                    <a:pt x="3972" y="10454"/>
                    <a:pt x="4656" y="8902"/>
                  </a:cubicBezTo>
                  <a:cubicBezTo>
                    <a:pt x="5341" y="7327"/>
                    <a:pt x="6231" y="5501"/>
                    <a:pt x="7190" y="4360"/>
                  </a:cubicBezTo>
                  <a:cubicBezTo>
                    <a:pt x="8194" y="3219"/>
                    <a:pt x="8445" y="5547"/>
                    <a:pt x="9701" y="4360"/>
                  </a:cubicBezTo>
                  <a:cubicBezTo>
                    <a:pt x="10956" y="3150"/>
                    <a:pt x="12873" y="0"/>
                    <a:pt x="13809" y="183"/>
                  </a:cubicBezTo>
                  <a:cubicBezTo>
                    <a:pt x="14745" y="388"/>
                    <a:pt x="13353" y="3355"/>
                    <a:pt x="12782" y="5067"/>
                  </a:cubicBezTo>
                  <a:cubicBezTo>
                    <a:pt x="12212" y="6779"/>
                    <a:pt x="12645" y="8103"/>
                    <a:pt x="14129" y="7989"/>
                  </a:cubicBezTo>
                  <a:cubicBezTo>
                    <a:pt x="15635" y="7875"/>
                    <a:pt x="16457" y="9244"/>
                    <a:pt x="14631" y="10066"/>
                  </a:cubicBezTo>
                  <a:cubicBezTo>
                    <a:pt x="12805" y="10888"/>
                    <a:pt x="8149" y="11253"/>
                    <a:pt x="7806" y="13718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644;p72">
              <a:extLst>
                <a:ext uri="{FF2B5EF4-FFF2-40B4-BE49-F238E27FC236}">
                  <a16:creationId xmlns:a16="http://schemas.microsoft.com/office/drawing/2014/main" id="{0EA0502A-4DC1-1B67-1187-7AB991C6762D}"/>
                </a:ext>
              </a:extLst>
            </p:cNvPr>
            <p:cNvSpPr/>
            <p:nvPr/>
          </p:nvSpPr>
          <p:spPr>
            <a:xfrm>
              <a:off x="5808050" y="1469725"/>
              <a:ext cx="69075" cy="47950"/>
            </a:xfrm>
            <a:custGeom>
              <a:avLst/>
              <a:gdLst/>
              <a:ahLst/>
              <a:cxnLst/>
              <a:rect l="l" t="t" r="r" b="b"/>
              <a:pathLst>
                <a:path w="2763" h="1918" fill="none" extrusionOk="0">
                  <a:moveTo>
                    <a:pt x="2671" y="685"/>
                  </a:moveTo>
                  <a:cubicBezTo>
                    <a:pt x="2763" y="1119"/>
                    <a:pt x="2261" y="1621"/>
                    <a:pt x="1553" y="1758"/>
                  </a:cubicBezTo>
                  <a:cubicBezTo>
                    <a:pt x="845" y="1917"/>
                    <a:pt x="183" y="1666"/>
                    <a:pt x="92" y="1233"/>
                  </a:cubicBezTo>
                  <a:cubicBezTo>
                    <a:pt x="1" y="776"/>
                    <a:pt x="503" y="297"/>
                    <a:pt x="1211" y="137"/>
                  </a:cubicBezTo>
                  <a:cubicBezTo>
                    <a:pt x="1918" y="0"/>
                    <a:pt x="2557" y="228"/>
                    <a:pt x="2671" y="68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645;p72">
              <a:extLst>
                <a:ext uri="{FF2B5EF4-FFF2-40B4-BE49-F238E27FC236}">
                  <a16:creationId xmlns:a16="http://schemas.microsoft.com/office/drawing/2014/main" id="{DA8205C1-1008-1E0D-DB2C-CF98F70EF96C}"/>
                </a:ext>
              </a:extLst>
            </p:cNvPr>
            <p:cNvSpPr/>
            <p:nvPr/>
          </p:nvSpPr>
          <p:spPr>
            <a:xfrm>
              <a:off x="5463400" y="1391550"/>
              <a:ext cx="58225" cy="66200"/>
            </a:xfrm>
            <a:custGeom>
              <a:avLst/>
              <a:gdLst/>
              <a:ahLst/>
              <a:cxnLst/>
              <a:rect l="l" t="t" r="r" b="b"/>
              <a:pathLst>
                <a:path w="2329" h="2648" fill="none" extrusionOk="0">
                  <a:moveTo>
                    <a:pt x="1963" y="297"/>
                  </a:moveTo>
                  <a:cubicBezTo>
                    <a:pt x="2329" y="571"/>
                    <a:pt x="2260" y="1255"/>
                    <a:pt x="1804" y="1826"/>
                  </a:cubicBezTo>
                  <a:cubicBezTo>
                    <a:pt x="1370" y="2397"/>
                    <a:pt x="708" y="2648"/>
                    <a:pt x="343" y="2374"/>
                  </a:cubicBezTo>
                  <a:cubicBezTo>
                    <a:pt x="0" y="2077"/>
                    <a:pt x="69" y="1392"/>
                    <a:pt x="502" y="822"/>
                  </a:cubicBezTo>
                  <a:cubicBezTo>
                    <a:pt x="936" y="251"/>
                    <a:pt x="1598" y="0"/>
                    <a:pt x="1963" y="297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646;p72">
              <a:extLst>
                <a:ext uri="{FF2B5EF4-FFF2-40B4-BE49-F238E27FC236}">
                  <a16:creationId xmlns:a16="http://schemas.microsoft.com/office/drawing/2014/main" id="{9DD1DE52-3A49-D44F-FA5B-95FFFB082031}"/>
                </a:ext>
              </a:extLst>
            </p:cNvPr>
            <p:cNvSpPr/>
            <p:nvPr/>
          </p:nvSpPr>
          <p:spPr>
            <a:xfrm>
              <a:off x="5182650" y="1706525"/>
              <a:ext cx="633425" cy="1033450"/>
            </a:xfrm>
            <a:custGeom>
              <a:avLst/>
              <a:gdLst/>
              <a:ahLst/>
              <a:cxnLst/>
              <a:rect l="l" t="t" r="r" b="b"/>
              <a:pathLst>
                <a:path w="25337" h="41338" fill="none" extrusionOk="0">
                  <a:moveTo>
                    <a:pt x="8309" y="1"/>
                  </a:moveTo>
                  <a:lnTo>
                    <a:pt x="8103" y="2511"/>
                  </a:lnTo>
                  <a:cubicBezTo>
                    <a:pt x="7921" y="4725"/>
                    <a:pt x="7053" y="6848"/>
                    <a:pt x="5570" y="8469"/>
                  </a:cubicBezTo>
                  <a:lnTo>
                    <a:pt x="4862" y="9268"/>
                  </a:lnTo>
                  <a:cubicBezTo>
                    <a:pt x="1621" y="12828"/>
                    <a:pt x="0" y="17599"/>
                    <a:pt x="388" y="22392"/>
                  </a:cubicBezTo>
                  <a:lnTo>
                    <a:pt x="1735" y="38781"/>
                  </a:lnTo>
                  <a:cubicBezTo>
                    <a:pt x="1849" y="40219"/>
                    <a:pt x="3082" y="41337"/>
                    <a:pt x="4543" y="41337"/>
                  </a:cubicBezTo>
                  <a:lnTo>
                    <a:pt x="20794" y="41337"/>
                  </a:lnTo>
                  <a:cubicBezTo>
                    <a:pt x="22255" y="41337"/>
                    <a:pt x="23488" y="40219"/>
                    <a:pt x="23602" y="38781"/>
                  </a:cubicBezTo>
                  <a:lnTo>
                    <a:pt x="24926" y="22392"/>
                  </a:lnTo>
                  <a:cubicBezTo>
                    <a:pt x="25336" y="17599"/>
                    <a:pt x="23716" y="12828"/>
                    <a:pt x="20475" y="9268"/>
                  </a:cubicBezTo>
                  <a:lnTo>
                    <a:pt x="19767" y="8469"/>
                  </a:lnTo>
                  <a:cubicBezTo>
                    <a:pt x="18283" y="6848"/>
                    <a:pt x="17416" y="4725"/>
                    <a:pt x="17233" y="2511"/>
                  </a:cubicBezTo>
                  <a:lnTo>
                    <a:pt x="17028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647;p72">
              <a:extLst>
                <a:ext uri="{FF2B5EF4-FFF2-40B4-BE49-F238E27FC236}">
                  <a16:creationId xmlns:a16="http://schemas.microsoft.com/office/drawing/2014/main" id="{EE364203-F973-9226-54AF-25F1AAC593C0}"/>
                </a:ext>
              </a:extLst>
            </p:cNvPr>
            <p:cNvSpPr/>
            <p:nvPr/>
          </p:nvSpPr>
          <p:spPr>
            <a:xfrm>
              <a:off x="5364675" y="2020375"/>
              <a:ext cx="101025" cy="191175"/>
            </a:xfrm>
            <a:custGeom>
              <a:avLst/>
              <a:gdLst/>
              <a:ahLst/>
              <a:cxnLst/>
              <a:rect l="l" t="t" r="r" b="b"/>
              <a:pathLst>
                <a:path w="4041" h="7647" extrusionOk="0">
                  <a:moveTo>
                    <a:pt x="2032" y="0"/>
                  </a:moveTo>
                  <a:cubicBezTo>
                    <a:pt x="914" y="0"/>
                    <a:pt x="1" y="1712"/>
                    <a:pt x="1" y="3812"/>
                  </a:cubicBezTo>
                  <a:cubicBezTo>
                    <a:pt x="1" y="5935"/>
                    <a:pt x="914" y="7647"/>
                    <a:pt x="2032" y="7647"/>
                  </a:cubicBezTo>
                  <a:cubicBezTo>
                    <a:pt x="3128" y="7647"/>
                    <a:pt x="4041" y="5935"/>
                    <a:pt x="4041" y="3812"/>
                  </a:cubicBezTo>
                  <a:cubicBezTo>
                    <a:pt x="4041" y="1712"/>
                    <a:pt x="3128" y="0"/>
                    <a:pt x="2032" y="0"/>
                  </a:cubicBezTo>
                  <a:close/>
                </a:path>
              </a:pathLst>
            </a:custGeom>
            <a:solidFill>
              <a:srgbClr val="FCEDDE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48;p72">
              <a:extLst>
                <a:ext uri="{FF2B5EF4-FFF2-40B4-BE49-F238E27FC236}">
                  <a16:creationId xmlns:a16="http://schemas.microsoft.com/office/drawing/2014/main" id="{79A8B1C2-4DF4-C327-707B-3A7FA9DE6C6F}"/>
                </a:ext>
              </a:extLst>
            </p:cNvPr>
            <p:cNvSpPr/>
            <p:nvPr/>
          </p:nvSpPr>
          <p:spPr>
            <a:xfrm>
              <a:off x="5364675" y="2031775"/>
              <a:ext cx="74200" cy="129575"/>
            </a:xfrm>
            <a:custGeom>
              <a:avLst/>
              <a:gdLst/>
              <a:ahLst/>
              <a:cxnLst/>
              <a:rect l="l" t="t" r="r" b="b"/>
              <a:pathLst>
                <a:path w="2968" h="5183" extrusionOk="0">
                  <a:moveTo>
                    <a:pt x="1484" y="1"/>
                  </a:moveTo>
                  <a:cubicBezTo>
                    <a:pt x="685" y="1"/>
                    <a:pt x="1" y="1142"/>
                    <a:pt x="1" y="2603"/>
                  </a:cubicBezTo>
                  <a:cubicBezTo>
                    <a:pt x="1" y="4018"/>
                    <a:pt x="662" y="5182"/>
                    <a:pt x="1484" y="5182"/>
                  </a:cubicBezTo>
                  <a:cubicBezTo>
                    <a:pt x="2306" y="5182"/>
                    <a:pt x="2968" y="4018"/>
                    <a:pt x="2968" y="2603"/>
                  </a:cubicBezTo>
                  <a:cubicBezTo>
                    <a:pt x="2968" y="2192"/>
                    <a:pt x="2899" y="1850"/>
                    <a:pt x="2831" y="1507"/>
                  </a:cubicBezTo>
                  <a:lnTo>
                    <a:pt x="1918" y="1987"/>
                  </a:lnTo>
                  <a:lnTo>
                    <a:pt x="2420" y="594"/>
                  </a:lnTo>
                  <a:cubicBezTo>
                    <a:pt x="2169" y="229"/>
                    <a:pt x="1849" y="1"/>
                    <a:pt x="14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49;p72">
              <a:extLst>
                <a:ext uri="{FF2B5EF4-FFF2-40B4-BE49-F238E27FC236}">
                  <a16:creationId xmlns:a16="http://schemas.microsoft.com/office/drawing/2014/main" id="{7CBA84CA-7A3A-E0D6-1C92-3FD9FDDE4089}"/>
                </a:ext>
              </a:extLst>
            </p:cNvPr>
            <p:cNvSpPr/>
            <p:nvPr/>
          </p:nvSpPr>
          <p:spPr>
            <a:xfrm>
              <a:off x="5530150" y="2020375"/>
              <a:ext cx="101025" cy="191175"/>
            </a:xfrm>
            <a:custGeom>
              <a:avLst/>
              <a:gdLst/>
              <a:ahLst/>
              <a:cxnLst/>
              <a:rect l="l" t="t" r="r" b="b"/>
              <a:pathLst>
                <a:path w="4041" h="7647" extrusionOk="0">
                  <a:moveTo>
                    <a:pt x="2032" y="0"/>
                  </a:moveTo>
                  <a:cubicBezTo>
                    <a:pt x="914" y="0"/>
                    <a:pt x="1" y="1712"/>
                    <a:pt x="1" y="3812"/>
                  </a:cubicBezTo>
                  <a:cubicBezTo>
                    <a:pt x="1" y="5935"/>
                    <a:pt x="914" y="7647"/>
                    <a:pt x="2032" y="7647"/>
                  </a:cubicBezTo>
                  <a:cubicBezTo>
                    <a:pt x="3128" y="7647"/>
                    <a:pt x="4041" y="5935"/>
                    <a:pt x="4041" y="3812"/>
                  </a:cubicBezTo>
                  <a:cubicBezTo>
                    <a:pt x="4041" y="1712"/>
                    <a:pt x="3128" y="0"/>
                    <a:pt x="2032" y="0"/>
                  </a:cubicBezTo>
                  <a:close/>
                </a:path>
              </a:pathLst>
            </a:custGeom>
            <a:solidFill>
              <a:srgbClr val="FCEDDE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50;p72">
              <a:extLst>
                <a:ext uri="{FF2B5EF4-FFF2-40B4-BE49-F238E27FC236}">
                  <a16:creationId xmlns:a16="http://schemas.microsoft.com/office/drawing/2014/main" id="{B05AB7A0-7014-11CA-77D7-39FF2C5FB06C}"/>
                </a:ext>
              </a:extLst>
            </p:cNvPr>
            <p:cNvSpPr/>
            <p:nvPr/>
          </p:nvSpPr>
          <p:spPr>
            <a:xfrm>
              <a:off x="5530150" y="2031775"/>
              <a:ext cx="74225" cy="129575"/>
            </a:xfrm>
            <a:custGeom>
              <a:avLst/>
              <a:gdLst/>
              <a:ahLst/>
              <a:cxnLst/>
              <a:rect l="l" t="t" r="r" b="b"/>
              <a:pathLst>
                <a:path w="2969" h="5183" extrusionOk="0">
                  <a:moveTo>
                    <a:pt x="1485" y="1"/>
                  </a:moveTo>
                  <a:cubicBezTo>
                    <a:pt x="663" y="1"/>
                    <a:pt x="1" y="1142"/>
                    <a:pt x="1" y="2603"/>
                  </a:cubicBezTo>
                  <a:cubicBezTo>
                    <a:pt x="1" y="4018"/>
                    <a:pt x="663" y="5182"/>
                    <a:pt x="1485" y="5182"/>
                  </a:cubicBezTo>
                  <a:cubicBezTo>
                    <a:pt x="2306" y="5182"/>
                    <a:pt x="2968" y="4018"/>
                    <a:pt x="2968" y="2603"/>
                  </a:cubicBezTo>
                  <a:cubicBezTo>
                    <a:pt x="2968" y="2192"/>
                    <a:pt x="2900" y="1850"/>
                    <a:pt x="2831" y="1507"/>
                  </a:cubicBezTo>
                  <a:lnTo>
                    <a:pt x="1918" y="1987"/>
                  </a:lnTo>
                  <a:lnTo>
                    <a:pt x="2420" y="594"/>
                  </a:lnTo>
                  <a:cubicBezTo>
                    <a:pt x="2169" y="229"/>
                    <a:pt x="1850" y="1"/>
                    <a:pt x="1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51;p72">
              <a:extLst>
                <a:ext uri="{FF2B5EF4-FFF2-40B4-BE49-F238E27FC236}">
                  <a16:creationId xmlns:a16="http://schemas.microsoft.com/office/drawing/2014/main" id="{CF011F87-F136-9164-234F-B66DC597F66F}"/>
                </a:ext>
              </a:extLst>
            </p:cNvPr>
            <p:cNvSpPr/>
            <p:nvPr/>
          </p:nvSpPr>
          <p:spPr>
            <a:xfrm>
              <a:off x="5380950" y="2278125"/>
              <a:ext cx="210975" cy="51300"/>
            </a:xfrm>
            <a:custGeom>
              <a:avLst/>
              <a:gdLst/>
              <a:ahLst/>
              <a:cxnLst/>
              <a:rect l="l" t="t" r="r" b="b"/>
              <a:pathLst>
                <a:path w="8439" h="2052" extrusionOk="0">
                  <a:moveTo>
                    <a:pt x="551" y="1"/>
                  </a:moveTo>
                  <a:cubicBezTo>
                    <a:pt x="261" y="1"/>
                    <a:pt x="0" y="384"/>
                    <a:pt x="263" y="647"/>
                  </a:cubicBezTo>
                  <a:cubicBezTo>
                    <a:pt x="1332" y="1594"/>
                    <a:pt x="2728" y="2051"/>
                    <a:pt x="4134" y="2051"/>
                  </a:cubicBezTo>
                  <a:cubicBezTo>
                    <a:pt x="5609" y="2051"/>
                    <a:pt x="7095" y="1548"/>
                    <a:pt x="8229" y="578"/>
                  </a:cubicBezTo>
                  <a:cubicBezTo>
                    <a:pt x="8439" y="368"/>
                    <a:pt x="8232" y="77"/>
                    <a:pt x="8011" y="77"/>
                  </a:cubicBezTo>
                  <a:cubicBezTo>
                    <a:pt x="7944" y="77"/>
                    <a:pt x="7876" y="104"/>
                    <a:pt x="7818" y="167"/>
                  </a:cubicBezTo>
                  <a:cubicBezTo>
                    <a:pt x="6896" y="1066"/>
                    <a:pt x="5562" y="1540"/>
                    <a:pt x="4244" y="1540"/>
                  </a:cubicBezTo>
                  <a:cubicBezTo>
                    <a:pt x="2949" y="1540"/>
                    <a:pt x="1670" y="1083"/>
                    <a:pt x="810" y="122"/>
                  </a:cubicBezTo>
                  <a:cubicBezTo>
                    <a:pt x="730" y="36"/>
                    <a:pt x="639" y="1"/>
                    <a:pt x="55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52;p72">
              <a:extLst>
                <a:ext uri="{FF2B5EF4-FFF2-40B4-BE49-F238E27FC236}">
                  <a16:creationId xmlns:a16="http://schemas.microsoft.com/office/drawing/2014/main" id="{0FF18837-7315-BAA3-F17D-5192817DB431}"/>
                </a:ext>
              </a:extLst>
            </p:cNvPr>
            <p:cNvSpPr/>
            <p:nvPr/>
          </p:nvSpPr>
          <p:spPr>
            <a:xfrm>
              <a:off x="5540225" y="2257075"/>
              <a:ext cx="80125" cy="63150"/>
            </a:xfrm>
            <a:custGeom>
              <a:avLst/>
              <a:gdLst/>
              <a:ahLst/>
              <a:cxnLst/>
              <a:rect l="l" t="t" r="r" b="b"/>
              <a:pathLst>
                <a:path w="3205" h="2526" extrusionOk="0">
                  <a:moveTo>
                    <a:pt x="492" y="1"/>
                  </a:moveTo>
                  <a:cubicBezTo>
                    <a:pt x="1" y="1"/>
                    <a:pt x="9" y="737"/>
                    <a:pt x="555" y="737"/>
                  </a:cubicBezTo>
                  <a:cubicBezTo>
                    <a:pt x="570" y="737"/>
                    <a:pt x="586" y="736"/>
                    <a:pt x="602" y="735"/>
                  </a:cubicBezTo>
                  <a:cubicBezTo>
                    <a:pt x="685" y="720"/>
                    <a:pt x="770" y="712"/>
                    <a:pt x="854" y="712"/>
                  </a:cubicBezTo>
                  <a:cubicBezTo>
                    <a:pt x="1395" y="712"/>
                    <a:pt x="1937" y="1021"/>
                    <a:pt x="2154" y="1534"/>
                  </a:cubicBezTo>
                  <a:cubicBezTo>
                    <a:pt x="2246" y="1762"/>
                    <a:pt x="2246" y="2036"/>
                    <a:pt x="2268" y="2265"/>
                  </a:cubicBezTo>
                  <a:cubicBezTo>
                    <a:pt x="2327" y="2420"/>
                    <a:pt x="2451" y="2526"/>
                    <a:pt x="2613" y="2526"/>
                  </a:cubicBezTo>
                  <a:cubicBezTo>
                    <a:pt x="2642" y="2526"/>
                    <a:pt x="2671" y="2522"/>
                    <a:pt x="2702" y="2516"/>
                  </a:cubicBezTo>
                  <a:cubicBezTo>
                    <a:pt x="3204" y="2310"/>
                    <a:pt x="2793" y="1625"/>
                    <a:pt x="2634" y="1283"/>
                  </a:cubicBezTo>
                  <a:cubicBezTo>
                    <a:pt x="2246" y="507"/>
                    <a:pt x="1401" y="119"/>
                    <a:pt x="557" y="5"/>
                  </a:cubicBezTo>
                  <a:cubicBezTo>
                    <a:pt x="534" y="2"/>
                    <a:pt x="513" y="1"/>
                    <a:pt x="492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31324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70"/>
          <p:cNvSpPr txBox="1">
            <a:spLocks noGrp="1"/>
          </p:cNvSpPr>
          <p:nvPr>
            <p:ph type="title"/>
          </p:nvPr>
        </p:nvSpPr>
        <p:spPr>
          <a:xfrm>
            <a:off x="293914" y="284056"/>
            <a:ext cx="813008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La refezione scolastica:</a:t>
            </a:r>
            <a:endParaRPr dirty="0"/>
          </a:p>
        </p:txBody>
      </p:sp>
      <p:sp>
        <p:nvSpPr>
          <p:cNvPr id="3454" name="Google Shape;3454;p70"/>
          <p:cNvSpPr txBox="1"/>
          <p:nvPr/>
        </p:nvSpPr>
        <p:spPr>
          <a:xfrm>
            <a:off x="293914" y="860461"/>
            <a:ext cx="8120786" cy="1814292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La Fondazione offre il servizio di ristorazione scolastica secondo i canoni della certificazione UNI,EN,ISO 9001-2000.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 pasti differenziati tra menù invernale e menù estivo, variano giornalmente e sono preparati nella cucina di proprietà della scuola da personale qualificato utilizzando i prodotti accuratamente selezionati. Ogni fase della lavorazione dei pasti viene svolta seguendo un iter prescritto dal manuale di Autocontrollo HACCP e il menù viene studiato e disposto secondo le indicazioni dell’ASL competente.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Diete e alimentazioni particolari possono essere applicate solo su prescrizione medica.</a:t>
            </a:r>
            <a:endParaRPr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7" name="Google Shape;3457;p70"/>
          <p:cNvSpPr txBox="1"/>
          <p:nvPr/>
        </p:nvSpPr>
        <p:spPr>
          <a:xfrm>
            <a:off x="2428307" y="2757598"/>
            <a:ext cx="3852000" cy="755101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36575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  <a:t>Igiene e pulizia:</a:t>
            </a:r>
            <a:endParaRPr sz="2800" b="1" dirty="0">
              <a:solidFill>
                <a:srgbClr val="007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8" name="Google Shape;3458;p70"/>
          <p:cNvSpPr txBox="1"/>
          <p:nvPr/>
        </p:nvSpPr>
        <p:spPr>
          <a:xfrm>
            <a:off x="122466" y="3475137"/>
            <a:ext cx="8743950" cy="1332127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 tutela del benessere di tutti i presenti la Fondazione garantisce l’igiene e la pulizia di tutta la struttura nel rispetto dei più alti standard di qualità.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 staff coinvolto nelle attività quotidiane di ristorazione e pulizia è costituito da: cuoca, aiuto cuoca e ausiliarie.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Il personale è soggetto ad opportuna e continua formazione</a:t>
            </a:r>
            <a:endParaRPr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7007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46"/>
          <p:cNvSpPr txBox="1">
            <a:spLocks noGrp="1"/>
          </p:cNvSpPr>
          <p:nvPr>
            <p:ph type="subTitle" idx="3"/>
          </p:nvPr>
        </p:nvSpPr>
        <p:spPr>
          <a:xfrm>
            <a:off x="5726501" y="921451"/>
            <a:ext cx="2455800" cy="3403041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dirty="0"/>
              <a:t>Tutti i bambini e il personale operante nella scuola sono coperti da assicurazione stipulata dalla Fondazione con una compagnia di interesse nazionale.</a:t>
            </a:r>
            <a:endParaRPr sz="1600" dirty="0"/>
          </a:p>
        </p:txBody>
      </p:sp>
      <p:sp>
        <p:nvSpPr>
          <p:cNvPr id="1776" name="Google Shape;1776;p46"/>
          <p:cNvSpPr txBox="1">
            <a:spLocks noGrp="1"/>
          </p:cNvSpPr>
          <p:nvPr>
            <p:ph type="title" idx="4"/>
          </p:nvPr>
        </p:nvSpPr>
        <p:spPr>
          <a:xfrm>
            <a:off x="815527" y="148072"/>
            <a:ext cx="24558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La sicurezza</a:t>
            </a:r>
            <a:endParaRPr dirty="0"/>
          </a:p>
        </p:txBody>
      </p:sp>
      <p:sp>
        <p:nvSpPr>
          <p:cNvPr id="1777" name="Google Shape;1777;p46"/>
          <p:cNvSpPr txBox="1">
            <a:spLocks noGrp="1"/>
          </p:cNvSpPr>
          <p:nvPr>
            <p:ph type="subTitle" idx="5"/>
          </p:nvPr>
        </p:nvSpPr>
        <p:spPr>
          <a:xfrm>
            <a:off x="363818" y="586679"/>
            <a:ext cx="2921536" cy="4072584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it-IT"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dirty="0"/>
              <a:t>Per la tutela della sicurezza e della salute di tutti gli utenti della scuola, in collaborazione con il responsabile della sicurezza è predisposto il Piano di Evacuazione a norma del D.Legislativo 81 del 9 aprile 2008 e s.m.i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dirty="0"/>
              <a:t>La fondazione è in possesso del Certificato di Prevenzione Antincendi come previsto dal D.M. 16-02-2003 e del GDPR REG. UE 679/2016.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200" dirty="0"/>
              <a:t>In ottemperanza alla legge 119 del 31 luglio 2017 alle famiglie dei bambini frequentanti la nostra scuola dell’infanzia è richiesta la documentazione attestante l’adempimento dell’obbligo vaccinale.</a:t>
            </a:r>
            <a:endParaRPr sz="1200" dirty="0"/>
          </a:p>
        </p:txBody>
      </p:sp>
      <p:grpSp>
        <p:nvGrpSpPr>
          <p:cNvPr id="2" name="Google Shape;3653;p72">
            <a:extLst>
              <a:ext uri="{FF2B5EF4-FFF2-40B4-BE49-F238E27FC236}">
                <a16:creationId xmlns:a16="http://schemas.microsoft.com/office/drawing/2014/main" id="{6E53F344-B00D-6725-7C11-B645543540F9}"/>
              </a:ext>
            </a:extLst>
          </p:cNvPr>
          <p:cNvGrpSpPr/>
          <p:nvPr/>
        </p:nvGrpSpPr>
        <p:grpSpPr>
          <a:xfrm>
            <a:off x="5574654" y="586679"/>
            <a:ext cx="792169" cy="653987"/>
            <a:chOff x="7913700" y="3586750"/>
            <a:chExt cx="866800" cy="715600"/>
          </a:xfrm>
        </p:grpSpPr>
        <p:sp>
          <p:nvSpPr>
            <p:cNvPr id="3" name="Google Shape;3654;p72">
              <a:extLst>
                <a:ext uri="{FF2B5EF4-FFF2-40B4-BE49-F238E27FC236}">
                  <a16:creationId xmlns:a16="http://schemas.microsoft.com/office/drawing/2014/main" id="{A72C4F2D-BD46-2F16-D9B6-BCC7DA5D827F}"/>
                </a:ext>
              </a:extLst>
            </p:cNvPr>
            <p:cNvSpPr/>
            <p:nvPr/>
          </p:nvSpPr>
          <p:spPr>
            <a:xfrm>
              <a:off x="7913700" y="3586750"/>
              <a:ext cx="866800" cy="715600"/>
            </a:xfrm>
            <a:custGeom>
              <a:avLst/>
              <a:gdLst/>
              <a:ahLst/>
              <a:cxnLst/>
              <a:rect l="l" t="t" r="r" b="b"/>
              <a:pathLst>
                <a:path w="34672" h="28624" extrusionOk="0">
                  <a:moveTo>
                    <a:pt x="8674" y="1"/>
                  </a:moveTo>
                  <a:cubicBezTo>
                    <a:pt x="7761" y="1"/>
                    <a:pt x="6939" y="457"/>
                    <a:pt x="6414" y="1233"/>
                  </a:cubicBezTo>
                  <a:lnTo>
                    <a:pt x="662" y="10386"/>
                  </a:lnTo>
                  <a:cubicBezTo>
                    <a:pt x="0" y="11436"/>
                    <a:pt x="137" y="12783"/>
                    <a:pt x="1027" y="13673"/>
                  </a:cubicBezTo>
                  <a:lnTo>
                    <a:pt x="15133" y="27847"/>
                  </a:lnTo>
                  <a:cubicBezTo>
                    <a:pt x="15636" y="28350"/>
                    <a:pt x="16297" y="28623"/>
                    <a:pt x="17005" y="28623"/>
                  </a:cubicBezTo>
                  <a:cubicBezTo>
                    <a:pt x="17690" y="28623"/>
                    <a:pt x="18352" y="28350"/>
                    <a:pt x="18831" y="27870"/>
                  </a:cubicBezTo>
                  <a:lnTo>
                    <a:pt x="33553" y="13696"/>
                  </a:lnTo>
                  <a:cubicBezTo>
                    <a:pt x="34535" y="12806"/>
                    <a:pt x="34672" y="11390"/>
                    <a:pt x="33896" y="10295"/>
                  </a:cubicBezTo>
                  <a:lnTo>
                    <a:pt x="27505" y="1142"/>
                  </a:lnTo>
                  <a:cubicBezTo>
                    <a:pt x="27025" y="434"/>
                    <a:pt x="26204" y="1"/>
                    <a:pt x="25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655;p72">
              <a:extLst>
                <a:ext uri="{FF2B5EF4-FFF2-40B4-BE49-F238E27FC236}">
                  <a16:creationId xmlns:a16="http://schemas.microsoft.com/office/drawing/2014/main" id="{86718244-0ACE-7577-5043-12E9854FE98E}"/>
                </a:ext>
              </a:extLst>
            </p:cNvPr>
            <p:cNvSpPr/>
            <p:nvPr/>
          </p:nvSpPr>
          <p:spPr>
            <a:xfrm>
              <a:off x="7966750" y="3635250"/>
              <a:ext cx="759550" cy="619175"/>
            </a:xfrm>
            <a:custGeom>
              <a:avLst/>
              <a:gdLst/>
              <a:ahLst/>
              <a:cxnLst/>
              <a:rect l="l" t="t" r="r" b="b"/>
              <a:pathLst>
                <a:path w="30382" h="24767" extrusionOk="0">
                  <a:moveTo>
                    <a:pt x="6552" y="1"/>
                  </a:moveTo>
                  <a:cubicBezTo>
                    <a:pt x="6324" y="1"/>
                    <a:pt x="6095" y="138"/>
                    <a:pt x="5958" y="343"/>
                  </a:cubicBezTo>
                  <a:lnTo>
                    <a:pt x="206" y="9496"/>
                  </a:lnTo>
                  <a:cubicBezTo>
                    <a:pt x="1" y="9793"/>
                    <a:pt x="47" y="10158"/>
                    <a:pt x="275" y="10386"/>
                  </a:cubicBezTo>
                  <a:lnTo>
                    <a:pt x="14381" y="24561"/>
                  </a:lnTo>
                  <a:cubicBezTo>
                    <a:pt x="14518" y="24698"/>
                    <a:pt x="14723" y="24766"/>
                    <a:pt x="14883" y="24766"/>
                  </a:cubicBezTo>
                  <a:cubicBezTo>
                    <a:pt x="15066" y="24766"/>
                    <a:pt x="15225" y="24698"/>
                    <a:pt x="15385" y="24561"/>
                  </a:cubicBezTo>
                  <a:lnTo>
                    <a:pt x="30108" y="10386"/>
                  </a:lnTo>
                  <a:cubicBezTo>
                    <a:pt x="30359" y="10158"/>
                    <a:pt x="30381" y="9747"/>
                    <a:pt x="30176" y="9473"/>
                  </a:cubicBezTo>
                  <a:lnTo>
                    <a:pt x="23785" y="320"/>
                  </a:lnTo>
                  <a:cubicBezTo>
                    <a:pt x="23671" y="115"/>
                    <a:pt x="23443" y="1"/>
                    <a:pt x="23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656;p72">
              <a:extLst>
                <a:ext uri="{FF2B5EF4-FFF2-40B4-BE49-F238E27FC236}">
                  <a16:creationId xmlns:a16="http://schemas.microsoft.com/office/drawing/2014/main" id="{A536BB1F-95DB-935C-43AC-128367AE11E7}"/>
                </a:ext>
              </a:extLst>
            </p:cNvPr>
            <p:cNvSpPr/>
            <p:nvPr/>
          </p:nvSpPr>
          <p:spPr>
            <a:xfrm>
              <a:off x="7947925" y="3617575"/>
              <a:ext cx="798350" cy="654525"/>
            </a:xfrm>
            <a:custGeom>
              <a:avLst/>
              <a:gdLst/>
              <a:ahLst/>
              <a:cxnLst/>
              <a:rect l="l" t="t" r="r" b="b"/>
              <a:pathLst>
                <a:path w="31934" h="26181" extrusionOk="0">
                  <a:moveTo>
                    <a:pt x="23967" y="1415"/>
                  </a:moveTo>
                  <a:lnTo>
                    <a:pt x="30358" y="10568"/>
                  </a:lnTo>
                  <a:lnTo>
                    <a:pt x="15636" y="24766"/>
                  </a:lnTo>
                  <a:lnTo>
                    <a:pt x="1553" y="10568"/>
                  </a:lnTo>
                  <a:lnTo>
                    <a:pt x="7305" y="1415"/>
                  </a:lnTo>
                  <a:close/>
                  <a:moveTo>
                    <a:pt x="7305" y="0"/>
                  </a:moveTo>
                  <a:cubicBezTo>
                    <a:pt x="6825" y="0"/>
                    <a:pt x="6369" y="251"/>
                    <a:pt x="6118" y="639"/>
                  </a:cubicBezTo>
                  <a:lnTo>
                    <a:pt x="343" y="9815"/>
                  </a:lnTo>
                  <a:cubicBezTo>
                    <a:pt x="1" y="10386"/>
                    <a:pt x="69" y="11093"/>
                    <a:pt x="549" y="11573"/>
                  </a:cubicBezTo>
                  <a:lnTo>
                    <a:pt x="14655" y="25747"/>
                  </a:lnTo>
                  <a:cubicBezTo>
                    <a:pt x="14928" y="26044"/>
                    <a:pt x="15294" y="26181"/>
                    <a:pt x="15636" y="26181"/>
                  </a:cubicBezTo>
                  <a:cubicBezTo>
                    <a:pt x="15978" y="26181"/>
                    <a:pt x="16366" y="26044"/>
                    <a:pt x="16640" y="25793"/>
                  </a:cubicBezTo>
                  <a:lnTo>
                    <a:pt x="31363" y="11595"/>
                  </a:lnTo>
                  <a:cubicBezTo>
                    <a:pt x="31865" y="11116"/>
                    <a:pt x="31933" y="10340"/>
                    <a:pt x="31522" y="9747"/>
                  </a:cubicBezTo>
                  <a:lnTo>
                    <a:pt x="25131" y="594"/>
                  </a:lnTo>
                  <a:cubicBezTo>
                    <a:pt x="24880" y="228"/>
                    <a:pt x="24424" y="0"/>
                    <a:pt x="23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657;p72">
              <a:extLst>
                <a:ext uri="{FF2B5EF4-FFF2-40B4-BE49-F238E27FC236}">
                  <a16:creationId xmlns:a16="http://schemas.microsoft.com/office/drawing/2014/main" id="{A1B7150C-5711-80CD-EC98-9D9BA8EBD488}"/>
                </a:ext>
              </a:extLst>
            </p:cNvPr>
            <p:cNvSpPr/>
            <p:nvPr/>
          </p:nvSpPr>
          <p:spPr>
            <a:xfrm>
              <a:off x="7986725" y="3881775"/>
              <a:ext cx="352125" cy="354950"/>
            </a:xfrm>
            <a:custGeom>
              <a:avLst/>
              <a:gdLst/>
              <a:ahLst/>
              <a:cxnLst/>
              <a:rect l="l" t="t" r="r" b="b"/>
              <a:pathLst>
                <a:path w="14085" h="14198" extrusionOk="0">
                  <a:moveTo>
                    <a:pt x="1" y="0"/>
                  </a:moveTo>
                  <a:lnTo>
                    <a:pt x="14084" y="14198"/>
                  </a:lnTo>
                  <a:lnTo>
                    <a:pt x="8948" y="0"/>
                  </a:lnTo>
                  <a:close/>
                </a:path>
              </a:pathLst>
            </a:custGeom>
            <a:solidFill>
              <a:schemeClr val="accent4"/>
            </a:solidFill>
            <a:ln w="216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658;p72">
              <a:extLst>
                <a:ext uri="{FF2B5EF4-FFF2-40B4-BE49-F238E27FC236}">
                  <a16:creationId xmlns:a16="http://schemas.microsoft.com/office/drawing/2014/main" id="{4CD94169-7528-F6EE-7644-0CE887C6CC68}"/>
                </a:ext>
              </a:extLst>
            </p:cNvPr>
            <p:cNvSpPr/>
            <p:nvPr/>
          </p:nvSpPr>
          <p:spPr>
            <a:xfrm>
              <a:off x="8338825" y="3881775"/>
              <a:ext cx="368075" cy="354950"/>
            </a:xfrm>
            <a:custGeom>
              <a:avLst/>
              <a:gdLst/>
              <a:ahLst/>
              <a:cxnLst/>
              <a:rect l="l" t="t" r="r" b="b"/>
              <a:pathLst>
                <a:path w="14723" h="14198" extrusionOk="0">
                  <a:moveTo>
                    <a:pt x="5136" y="0"/>
                  </a:moveTo>
                  <a:lnTo>
                    <a:pt x="0" y="14198"/>
                  </a:lnTo>
                  <a:lnTo>
                    <a:pt x="0" y="14198"/>
                  </a:lnTo>
                  <a:lnTo>
                    <a:pt x="14722" y="0"/>
                  </a:lnTo>
                  <a:close/>
                </a:path>
              </a:pathLst>
            </a:custGeom>
            <a:solidFill>
              <a:schemeClr val="accent4"/>
            </a:solidFill>
            <a:ln w="216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659;p72">
              <a:extLst>
                <a:ext uri="{FF2B5EF4-FFF2-40B4-BE49-F238E27FC236}">
                  <a16:creationId xmlns:a16="http://schemas.microsoft.com/office/drawing/2014/main" id="{1058DF02-A5FB-2C17-8525-C01D26738C88}"/>
                </a:ext>
              </a:extLst>
            </p:cNvPr>
            <p:cNvSpPr/>
            <p:nvPr/>
          </p:nvSpPr>
          <p:spPr>
            <a:xfrm>
              <a:off x="7986725" y="3652950"/>
              <a:ext cx="223725" cy="228850"/>
            </a:xfrm>
            <a:custGeom>
              <a:avLst/>
              <a:gdLst/>
              <a:ahLst/>
              <a:cxnLst/>
              <a:rect l="l" t="t" r="r" b="b"/>
              <a:pathLst>
                <a:path w="8949" h="9154" extrusionOk="0">
                  <a:moveTo>
                    <a:pt x="5753" y="0"/>
                  </a:moveTo>
                  <a:lnTo>
                    <a:pt x="1" y="9153"/>
                  </a:lnTo>
                  <a:lnTo>
                    <a:pt x="8948" y="9153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chemeClr val="accent4"/>
            </a:solidFill>
            <a:ln w="216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660;p72">
              <a:extLst>
                <a:ext uri="{FF2B5EF4-FFF2-40B4-BE49-F238E27FC236}">
                  <a16:creationId xmlns:a16="http://schemas.microsoft.com/office/drawing/2014/main" id="{2D7085C2-0E48-289F-C252-A44A99B46AFE}"/>
                </a:ext>
              </a:extLst>
            </p:cNvPr>
            <p:cNvSpPr/>
            <p:nvPr/>
          </p:nvSpPr>
          <p:spPr>
            <a:xfrm>
              <a:off x="8467200" y="3652950"/>
              <a:ext cx="239700" cy="228850"/>
            </a:xfrm>
            <a:custGeom>
              <a:avLst/>
              <a:gdLst/>
              <a:ahLst/>
              <a:cxnLst/>
              <a:rect l="l" t="t" r="r" b="b"/>
              <a:pathLst>
                <a:path w="9588" h="9154" extrusionOk="0">
                  <a:moveTo>
                    <a:pt x="3196" y="0"/>
                  </a:moveTo>
                  <a:lnTo>
                    <a:pt x="1" y="9153"/>
                  </a:lnTo>
                  <a:lnTo>
                    <a:pt x="9587" y="9153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4"/>
            </a:solidFill>
            <a:ln w="216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661;p72">
              <a:extLst>
                <a:ext uri="{FF2B5EF4-FFF2-40B4-BE49-F238E27FC236}">
                  <a16:creationId xmlns:a16="http://schemas.microsoft.com/office/drawing/2014/main" id="{608E5C63-63A3-0C0C-EBDA-B76998B6C3EC}"/>
                </a:ext>
              </a:extLst>
            </p:cNvPr>
            <p:cNvSpPr/>
            <p:nvPr/>
          </p:nvSpPr>
          <p:spPr>
            <a:xfrm>
              <a:off x="8210425" y="3652950"/>
              <a:ext cx="256800" cy="228850"/>
            </a:xfrm>
            <a:custGeom>
              <a:avLst/>
              <a:gdLst/>
              <a:ahLst/>
              <a:cxnLst/>
              <a:rect l="l" t="t" r="r" b="b"/>
              <a:pathLst>
                <a:path w="10272" h="9154" extrusionOk="0">
                  <a:moveTo>
                    <a:pt x="5136" y="0"/>
                  </a:moveTo>
                  <a:lnTo>
                    <a:pt x="0" y="9153"/>
                  </a:lnTo>
                  <a:lnTo>
                    <a:pt x="10272" y="9153"/>
                  </a:lnTo>
                  <a:lnTo>
                    <a:pt x="5136" y="0"/>
                  </a:lnTo>
                  <a:close/>
                </a:path>
              </a:pathLst>
            </a:custGeom>
            <a:solidFill>
              <a:schemeClr val="accent4"/>
            </a:solidFill>
            <a:ln w="216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684;p72">
            <a:extLst>
              <a:ext uri="{FF2B5EF4-FFF2-40B4-BE49-F238E27FC236}">
                <a16:creationId xmlns:a16="http://schemas.microsoft.com/office/drawing/2014/main" id="{BB5BDC46-14BD-3C3D-BFED-82600BB8668B}"/>
              </a:ext>
            </a:extLst>
          </p:cNvPr>
          <p:cNvGrpSpPr/>
          <p:nvPr/>
        </p:nvGrpSpPr>
        <p:grpSpPr>
          <a:xfrm>
            <a:off x="4099222" y="1492032"/>
            <a:ext cx="874825" cy="598025"/>
            <a:chOff x="9665525" y="4522025"/>
            <a:chExt cx="874825" cy="598025"/>
          </a:xfrm>
        </p:grpSpPr>
        <p:sp>
          <p:nvSpPr>
            <p:cNvPr id="12" name="Google Shape;3685;p72">
              <a:extLst>
                <a:ext uri="{FF2B5EF4-FFF2-40B4-BE49-F238E27FC236}">
                  <a16:creationId xmlns:a16="http://schemas.microsoft.com/office/drawing/2014/main" id="{B337A9FC-1E3D-D98F-62C8-8B9FF1C5860D}"/>
                </a:ext>
              </a:extLst>
            </p:cNvPr>
            <p:cNvSpPr/>
            <p:nvPr/>
          </p:nvSpPr>
          <p:spPr>
            <a:xfrm>
              <a:off x="9665525" y="4522025"/>
              <a:ext cx="874825" cy="598025"/>
            </a:xfrm>
            <a:custGeom>
              <a:avLst/>
              <a:gdLst/>
              <a:ahLst/>
              <a:cxnLst/>
              <a:rect l="l" t="t" r="r" b="b"/>
              <a:pathLst>
                <a:path w="34993" h="23921" extrusionOk="0">
                  <a:moveTo>
                    <a:pt x="17508" y="0"/>
                  </a:moveTo>
                  <a:cubicBezTo>
                    <a:pt x="7510" y="0"/>
                    <a:pt x="1" y="4017"/>
                    <a:pt x="1" y="9381"/>
                  </a:cubicBezTo>
                  <a:lnTo>
                    <a:pt x="1" y="14540"/>
                  </a:lnTo>
                  <a:cubicBezTo>
                    <a:pt x="1" y="19881"/>
                    <a:pt x="7533" y="23921"/>
                    <a:pt x="17508" y="23921"/>
                  </a:cubicBezTo>
                  <a:cubicBezTo>
                    <a:pt x="27483" y="23921"/>
                    <a:pt x="34992" y="19904"/>
                    <a:pt x="34992" y="14540"/>
                  </a:cubicBezTo>
                  <a:lnTo>
                    <a:pt x="34992" y="9381"/>
                  </a:lnTo>
                  <a:cubicBezTo>
                    <a:pt x="34992" y="4017"/>
                    <a:pt x="27460" y="0"/>
                    <a:pt x="17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86;p72">
              <a:extLst>
                <a:ext uri="{FF2B5EF4-FFF2-40B4-BE49-F238E27FC236}">
                  <a16:creationId xmlns:a16="http://schemas.microsoft.com/office/drawing/2014/main" id="{2A9F0270-0235-73FA-BB00-22A2966CDD32}"/>
                </a:ext>
              </a:extLst>
            </p:cNvPr>
            <p:cNvSpPr/>
            <p:nvPr/>
          </p:nvSpPr>
          <p:spPr>
            <a:xfrm>
              <a:off x="9715175" y="4631000"/>
              <a:ext cx="776100" cy="438850"/>
            </a:xfrm>
            <a:custGeom>
              <a:avLst/>
              <a:gdLst/>
              <a:ahLst/>
              <a:cxnLst/>
              <a:rect l="l" t="t" r="r" b="b"/>
              <a:pathLst>
                <a:path w="31044" h="17554" extrusionOk="0">
                  <a:moveTo>
                    <a:pt x="15522" y="1"/>
                  </a:moveTo>
                  <a:cubicBezTo>
                    <a:pt x="3653" y="1"/>
                    <a:pt x="1" y="4999"/>
                    <a:pt x="1" y="4999"/>
                  </a:cubicBezTo>
                  <a:lnTo>
                    <a:pt x="1" y="10158"/>
                  </a:lnTo>
                  <a:cubicBezTo>
                    <a:pt x="1" y="14221"/>
                    <a:pt x="6962" y="17553"/>
                    <a:pt x="15522" y="17553"/>
                  </a:cubicBezTo>
                  <a:cubicBezTo>
                    <a:pt x="24081" y="17553"/>
                    <a:pt x="31043" y="14221"/>
                    <a:pt x="31043" y="10158"/>
                  </a:cubicBezTo>
                  <a:lnTo>
                    <a:pt x="31043" y="4999"/>
                  </a:lnTo>
                  <a:cubicBezTo>
                    <a:pt x="31043" y="4999"/>
                    <a:pt x="27391" y="1"/>
                    <a:pt x="1552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87;p72">
              <a:extLst>
                <a:ext uri="{FF2B5EF4-FFF2-40B4-BE49-F238E27FC236}">
                  <a16:creationId xmlns:a16="http://schemas.microsoft.com/office/drawing/2014/main" id="{6321D325-477A-3612-6056-5D82CA878F9A}"/>
                </a:ext>
              </a:extLst>
            </p:cNvPr>
            <p:cNvSpPr/>
            <p:nvPr/>
          </p:nvSpPr>
          <p:spPr>
            <a:xfrm>
              <a:off x="9715175" y="4571100"/>
              <a:ext cx="776100" cy="369225"/>
            </a:xfrm>
            <a:custGeom>
              <a:avLst/>
              <a:gdLst/>
              <a:ahLst/>
              <a:cxnLst/>
              <a:rect l="l" t="t" r="r" b="b"/>
              <a:pathLst>
                <a:path w="31044" h="14769" extrusionOk="0">
                  <a:moveTo>
                    <a:pt x="15522" y="4040"/>
                  </a:moveTo>
                  <a:cubicBezTo>
                    <a:pt x="18603" y="4040"/>
                    <a:pt x="21114" y="5113"/>
                    <a:pt x="21114" y="6391"/>
                  </a:cubicBezTo>
                  <a:cubicBezTo>
                    <a:pt x="21068" y="7692"/>
                    <a:pt x="18603" y="8719"/>
                    <a:pt x="15522" y="8719"/>
                  </a:cubicBezTo>
                  <a:cubicBezTo>
                    <a:pt x="12440" y="8719"/>
                    <a:pt x="9930" y="7669"/>
                    <a:pt x="9930" y="6391"/>
                  </a:cubicBezTo>
                  <a:cubicBezTo>
                    <a:pt x="9930" y="5113"/>
                    <a:pt x="12440" y="4040"/>
                    <a:pt x="15522" y="4040"/>
                  </a:cubicBezTo>
                  <a:close/>
                  <a:moveTo>
                    <a:pt x="15522" y="0"/>
                  </a:moveTo>
                  <a:cubicBezTo>
                    <a:pt x="6962" y="0"/>
                    <a:pt x="1" y="3310"/>
                    <a:pt x="1" y="7395"/>
                  </a:cubicBezTo>
                  <a:cubicBezTo>
                    <a:pt x="1" y="11458"/>
                    <a:pt x="6962" y="14768"/>
                    <a:pt x="15522" y="14768"/>
                  </a:cubicBezTo>
                  <a:cubicBezTo>
                    <a:pt x="24081" y="14768"/>
                    <a:pt x="31043" y="11458"/>
                    <a:pt x="31043" y="7395"/>
                  </a:cubicBezTo>
                  <a:cubicBezTo>
                    <a:pt x="31043" y="3310"/>
                    <a:pt x="24081" y="0"/>
                    <a:pt x="15522" y="0"/>
                  </a:cubicBezTo>
                  <a:close/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688;p72">
              <a:extLst>
                <a:ext uri="{FF2B5EF4-FFF2-40B4-BE49-F238E27FC236}">
                  <a16:creationId xmlns:a16="http://schemas.microsoft.com/office/drawing/2014/main" id="{AA7827FF-49EC-6CC8-0D44-FD912740E1A8}"/>
                </a:ext>
              </a:extLst>
            </p:cNvPr>
            <p:cNvSpPr/>
            <p:nvPr/>
          </p:nvSpPr>
          <p:spPr>
            <a:xfrm>
              <a:off x="9933150" y="4636150"/>
              <a:ext cx="22300" cy="21700"/>
            </a:xfrm>
            <a:custGeom>
              <a:avLst/>
              <a:gdLst/>
              <a:ahLst/>
              <a:cxnLst/>
              <a:rect l="l" t="t" r="r" b="b"/>
              <a:pathLst>
                <a:path w="892" h="868" fill="none" extrusionOk="0">
                  <a:moveTo>
                    <a:pt x="1" y="0"/>
                  </a:moveTo>
                  <a:lnTo>
                    <a:pt x="891" y="868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689;p72">
              <a:extLst>
                <a:ext uri="{FF2B5EF4-FFF2-40B4-BE49-F238E27FC236}">
                  <a16:creationId xmlns:a16="http://schemas.microsoft.com/office/drawing/2014/main" id="{E63D96FB-E3ED-A273-3D75-65E5607A2284}"/>
                </a:ext>
              </a:extLst>
            </p:cNvPr>
            <p:cNvSpPr/>
            <p:nvPr/>
          </p:nvSpPr>
          <p:spPr>
            <a:xfrm>
              <a:off x="9890925" y="4720025"/>
              <a:ext cx="30850" cy="25"/>
            </a:xfrm>
            <a:custGeom>
              <a:avLst/>
              <a:gdLst/>
              <a:ahLst/>
              <a:cxnLst/>
              <a:rect l="l" t="t" r="r" b="b"/>
              <a:pathLst>
                <a:path w="1234" h="1" fill="none" extrusionOk="0">
                  <a:moveTo>
                    <a:pt x="1" y="1"/>
                  </a:moveTo>
                  <a:lnTo>
                    <a:pt x="1233" y="1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690;p72">
              <a:extLst>
                <a:ext uri="{FF2B5EF4-FFF2-40B4-BE49-F238E27FC236}">
                  <a16:creationId xmlns:a16="http://schemas.microsoft.com/office/drawing/2014/main" id="{B034C909-630B-81A9-5580-EDD3ABA76527}"/>
                </a:ext>
              </a:extLst>
            </p:cNvPr>
            <p:cNvSpPr/>
            <p:nvPr/>
          </p:nvSpPr>
          <p:spPr>
            <a:xfrm>
              <a:off x="9980525" y="4890075"/>
              <a:ext cx="30275" cy="25"/>
            </a:xfrm>
            <a:custGeom>
              <a:avLst/>
              <a:gdLst/>
              <a:ahLst/>
              <a:cxnLst/>
              <a:rect l="l" t="t" r="r" b="b"/>
              <a:pathLst>
                <a:path w="1211" h="1" fill="none" extrusionOk="0">
                  <a:moveTo>
                    <a:pt x="0" y="0"/>
                  </a:moveTo>
                  <a:lnTo>
                    <a:pt x="1210" y="0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691;p72">
              <a:extLst>
                <a:ext uri="{FF2B5EF4-FFF2-40B4-BE49-F238E27FC236}">
                  <a16:creationId xmlns:a16="http://schemas.microsoft.com/office/drawing/2014/main" id="{37A060A7-422A-C5CC-A6BB-EB1D364ED471}"/>
                </a:ext>
              </a:extLst>
            </p:cNvPr>
            <p:cNvSpPr/>
            <p:nvPr/>
          </p:nvSpPr>
          <p:spPr>
            <a:xfrm>
              <a:off x="9769950" y="4731450"/>
              <a:ext cx="21150" cy="21700"/>
            </a:xfrm>
            <a:custGeom>
              <a:avLst/>
              <a:gdLst/>
              <a:ahLst/>
              <a:cxnLst/>
              <a:rect l="l" t="t" r="r" b="b"/>
              <a:pathLst>
                <a:path w="846" h="868" fill="none" extrusionOk="0">
                  <a:moveTo>
                    <a:pt x="1" y="0"/>
                  </a:moveTo>
                  <a:lnTo>
                    <a:pt x="845" y="867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692;p72">
              <a:extLst>
                <a:ext uri="{FF2B5EF4-FFF2-40B4-BE49-F238E27FC236}">
                  <a16:creationId xmlns:a16="http://schemas.microsoft.com/office/drawing/2014/main" id="{9991E6F0-F864-4E47-6BDC-CF0C2892CBD3}"/>
                </a:ext>
              </a:extLst>
            </p:cNvPr>
            <p:cNvSpPr/>
            <p:nvPr/>
          </p:nvSpPr>
          <p:spPr>
            <a:xfrm>
              <a:off x="10012475" y="4605325"/>
              <a:ext cx="22275" cy="21150"/>
            </a:xfrm>
            <a:custGeom>
              <a:avLst/>
              <a:gdLst/>
              <a:ahLst/>
              <a:cxnLst/>
              <a:rect l="l" t="t" r="r" b="b"/>
              <a:pathLst>
                <a:path w="891" h="846" fill="none" extrusionOk="0">
                  <a:moveTo>
                    <a:pt x="891" y="1"/>
                  </a:moveTo>
                  <a:lnTo>
                    <a:pt x="1" y="845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693;p72">
              <a:extLst>
                <a:ext uri="{FF2B5EF4-FFF2-40B4-BE49-F238E27FC236}">
                  <a16:creationId xmlns:a16="http://schemas.microsoft.com/office/drawing/2014/main" id="{88234093-AFC6-1722-92AD-390366D43B73}"/>
                </a:ext>
              </a:extLst>
            </p:cNvPr>
            <p:cNvSpPr/>
            <p:nvPr/>
          </p:nvSpPr>
          <p:spPr>
            <a:xfrm>
              <a:off x="9906350" y="4837000"/>
              <a:ext cx="25" cy="31425"/>
            </a:xfrm>
            <a:custGeom>
              <a:avLst/>
              <a:gdLst/>
              <a:ahLst/>
              <a:cxnLst/>
              <a:rect l="l" t="t" r="r" b="b"/>
              <a:pathLst>
                <a:path w="1" h="1257" fill="none" extrusionOk="0">
                  <a:moveTo>
                    <a:pt x="0" y="1"/>
                  </a:moveTo>
                  <a:lnTo>
                    <a:pt x="0" y="1256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694;p72">
              <a:extLst>
                <a:ext uri="{FF2B5EF4-FFF2-40B4-BE49-F238E27FC236}">
                  <a16:creationId xmlns:a16="http://schemas.microsoft.com/office/drawing/2014/main" id="{0AB48A70-E353-EE16-4FEE-E4503F1C51C7}"/>
                </a:ext>
              </a:extLst>
            </p:cNvPr>
            <p:cNvSpPr/>
            <p:nvPr/>
          </p:nvSpPr>
          <p:spPr>
            <a:xfrm>
              <a:off x="9849850" y="4778225"/>
              <a:ext cx="21125" cy="21725"/>
            </a:xfrm>
            <a:custGeom>
              <a:avLst/>
              <a:gdLst/>
              <a:ahLst/>
              <a:cxnLst/>
              <a:rect l="l" t="t" r="r" b="b"/>
              <a:pathLst>
                <a:path w="845" h="869" fill="none" extrusionOk="0">
                  <a:moveTo>
                    <a:pt x="845" y="1"/>
                  </a:moveTo>
                  <a:lnTo>
                    <a:pt x="0" y="868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695;p72">
              <a:extLst>
                <a:ext uri="{FF2B5EF4-FFF2-40B4-BE49-F238E27FC236}">
                  <a16:creationId xmlns:a16="http://schemas.microsoft.com/office/drawing/2014/main" id="{8E3532B3-2A1B-46DA-F7DC-360F47C04F5C}"/>
                </a:ext>
              </a:extLst>
            </p:cNvPr>
            <p:cNvSpPr/>
            <p:nvPr/>
          </p:nvSpPr>
          <p:spPr>
            <a:xfrm>
              <a:off x="9833300" y="4662400"/>
              <a:ext cx="22275" cy="21125"/>
            </a:xfrm>
            <a:custGeom>
              <a:avLst/>
              <a:gdLst/>
              <a:ahLst/>
              <a:cxnLst/>
              <a:rect l="l" t="t" r="r" b="b"/>
              <a:pathLst>
                <a:path w="891" h="845" fill="none" extrusionOk="0">
                  <a:moveTo>
                    <a:pt x="891" y="0"/>
                  </a:moveTo>
                  <a:lnTo>
                    <a:pt x="1" y="845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96;p72">
              <a:extLst>
                <a:ext uri="{FF2B5EF4-FFF2-40B4-BE49-F238E27FC236}">
                  <a16:creationId xmlns:a16="http://schemas.microsoft.com/office/drawing/2014/main" id="{DA84B390-1462-2333-5194-44AF98BEA582}"/>
                </a:ext>
              </a:extLst>
            </p:cNvPr>
            <p:cNvSpPr/>
            <p:nvPr/>
          </p:nvSpPr>
          <p:spPr>
            <a:xfrm>
              <a:off x="10091800" y="4615600"/>
              <a:ext cx="21700" cy="22275"/>
            </a:xfrm>
            <a:custGeom>
              <a:avLst/>
              <a:gdLst/>
              <a:ahLst/>
              <a:cxnLst/>
              <a:rect l="l" t="t" r="r" b="b"/>
              <a:pathLst>
                <a:path w="868" h="891" fill="none" extrusionOk="0">
                  <a:moveTo>
                    <a:pt x="0" y="0"/>
                  </a:moveTo>
                  <a:lnTo>
                    <a:pt x="868" y="891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97;p72">
              <a:extLst>
                <a:ext uri="{FF2B5EF4-FFF2-40B4-BE49-F238E27FC236}">
                  <a16:creationId xmlns:a16="http://schemas.microsoft.com/office/drawing/2014/main" id="{6D059B83-3A5C-FF5D-F964-84D069723430}"/>
                </a:ext>
              </a:extLst>
            </p:cNvPr>
            <p:cNvSpPr/>
            <p:nvPr/>
          </p:nvSpPr>
          <p:spPr>
            <a:xfrm>
              <a:off x="9980525" y="4811325"/>
              <a:ext cx="21125" cy="21700"/>
            </a:xfrm>
            <a:custGeom>
              <a:avLst/>
              <a:gdLst/>
              <a:ahLst/>
              <a:cxnLst/>
              <a:rect l="l" t="t" r="r" b="b"/>
              <a:pathLst>
                <a:path w="845" h="868" fill="none" extrusionOk="0">
                  <a:moveTo>
                    <a:pt x="0" y="1"/>
                  </a:moveTo>
                  <a:lnTo>
                    <a:pt x="845" y="868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98;p72">
              <a:extLst>
                <a:ext uri="{FF2B5EF4-FFF2-40B4-BE49-F238E27FC236}">
                  <a16:creationId xmlns:a16="http://schemas.microsoft.com/office/drawing/2014/main" id="{0CD50FF6-0BC8-E1FE-B6AD-2C372F8BEC53}"/>
                </a:ext>
              </a:extLst>
            </p:cNvPr>
            <p:cNvSpPr/>
            <p:nvPr/>
          </p:nvSpPr>
          <p:spPr>
            <a:xfrm>
              <a:off x="10250425" y="4636150"/>
              <a:ext cx="21725" cy="21700"/>
            </a:xfrm>
            <a:custGeom>
              <a:avLst/>
              <a:gdLst/>
              <a:ahLst/>
              <a:cxnLst/>
              <a:rect l="l" t="t" r="r" b="b"/>
              <a:pathLst>
                <a:path w="869" h="868" fill="none" extrusionOk="0">
                  <a:moveTo>
                    <a:pt x="868" y="0"/>
                  </a:moveTo>
                  <a:lnTo>
                    <a:pt x="1" y="868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99;p72">
              <a:extLst>
                <a:ext uri="{FF2B5EF4-FFF2-40B4-BE49-F238E27FC236}">
                  <a16:creationId xmlns:a16="http://schemas.microsoft.com/office/drawing/2014/main" id="{6E15F892-EAB4-832C-4068-335EAFD6C6D1}"/>
                </a:ext>
              </a:extLst>
            </p:cNvPr>
            <p:cNvSpPr/>
            <p:nvPr/>
          </p:nvSpPr>
          <p:spPr>
            <a:xfrm>
              <a:off x="10283525" y="4720025"/>
              <a:ext cx="31425" cy="25"/>
            </a:xfrm>
            <a:custGeom>
              <a:avLst/>
              <a:gdLst/>
              <a:ahLst/>
              <a:cxnLst/>
              <a:rect l="l" t="t" r="r" b="b"/>
              <a:pathLst>
                <a:path w="1257" h="1" fill="none" extrusionOk="0">
                  <a:moveTo>
                    <a:pt x="1256" y="1"/>
                  </a:moveTo>
                  <a:lnTo>
                    <a:pt x="1" y="1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700;p72">
              <a:extLst>
                <a:ext uri="{FF2B5EF4-FFF2-40B4-BE49-F238E27FC236}">
                  <a16:creationId xmlns:a16="http://schemas.microsoft.com/office/drawing/2014/main" id="{1636A0D7-27AB-A716-2468-72D8B1BC8C9B}"/>
                </a:ext>
              </a:extLst>
            </p:cNvPr>
            <p:cNvSpPr/>
            <p:nvPr/>
          </p:nvSpPr>
          <p:spPr>
            <a:xfrm>
              <a:off x="10413625" y="4731450"/>
              <a:ext cx="21725" cy="21700"/>
            </a:xfrm>
            <a:custGeom>
              <a:avLst/>
              <a:gdLst/>
              <a:ahLst/>
              <a:cxnLst/>
              <a:rect l="l" t="t" r="r" b="b"/>
              <a:pathLst>
                <a:path w="869" h="868" fill="none" extrusionOk="0">
                  <a:moveTo>
                    <a:pt x="868" y="0"/>
                  </a:moveTo>
                  <a:lnTo>
                    <a:pt x="1" y="867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701;p72">
              <a:extLst>
                <a:ext uri="{FF2B5EF4-FFF2-40B4-BE49-F238E27FC236}">
                  <a16:creationId xmlns:a16="http://schemas.microsoft.com/office/drawing/2014/main" id="{5831EC11-5D2B-F6BC-B1F1-411156411AA9}"/>
                </a:ext>
              </a:extLst>
            </p:cNvPr>
            <p:cNvSpPr/>
            <p:nvPr/>
          </p:nvSpPr>
          <p:spPr>
            <a:xfrm>
              <a:off x="10171125" y="4605325"/>
              <a:ext cx="21700" cy="21150"/>
            </a:xfrm>
            <a:custGeom>
              <a:avLst/>
              <a:gdLst/>
              <a:ahLst/>
              <a:cxnLst/>
              <a:rect l="l" t="t" r="r" b="b"/>
              <a:pathLst>
                <a:path w="868" h="846" fill="none" extrusionOk="0">
                  <a:moveTo>
                    <a:pt x="0" y="1"/>
                  </a:moveTo>
                  <a:lnTo>
                    <a:pt x="867" y="845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702;p72">
              <a:extLst>
                <a:ext uri="{FF2B5EF4-FFF2-40B4-BE49-F238E27FC236}">
                  <a16:creationId xmlns:a16="http://schemas.microsoft.com/office/drawing/2014/main" id="{36102559-BD25-B6F9-C862-61E03265FE19}"/>
                </a:ext>
              </a:extLst>
            </p:cNvPr>
            <p:cNvSpPr/>
            <p:nvPr/>
          </p:nvSpPr>
          <p:spPr>
            <a:xfrm>
              <a:off x="10086650" y="4839850"/>
              <a:ext cx="21150" cy="21725"/>
            </a:xfrm>
            <a:custGeom>
              <a:avLst/>
              <a:gdLst/>
              <a:ahLst/>
              <a:cxnLst/>
              <a:rect l="l" t="t" r="r" b="b"/>
              <a:pathLst>
                <a:path w="846" h="869" fill="none" extrusionOk="0">
                  <a:moveTo>
                    <a:pt x="1" y="1"/>
                  </a:moveTo>
                  <a:lnTo>
                    <a:pt x="846" y="868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703;p72">
              <a:extLst>
                <a:ext uri="{FF2B5EF4-FFF2-40B4-BE49-F238E27FC236}">
                  <a16:creationId xmlns:a16="http://schemas.microsoft.com/office/drawing/2014/main" id="{6715B2E7-CBF1-E0AE-7063-6ADF0430BF68}"/>
                </a:ext>
              </a:extLst>
            </p:cNvPr>
            <p:cNvSpPr/>
            <p:nvPr/>
          </p:nvSpPr>
          <p:spPr>
            <a:xfrm>
              <a:off x="10298925" y="4837000"/>
              <a:ext cx="25" cy="31425"/>
            </a:xfrm>
            <a:custGeom>
              <a:avLst/>
              <a:gdLst/>
              <a:ahLst/>
              <a:cxnLst/>
              <a:rect l="l" t="t" r="r" b="b"/>
              <a:pathLst>
                <a:path w="1" h="1257" fill="none" extrusionOk="0">
                  <a:moveTo>
                    <a:pt x="1" y="1"/>
                  </a:moveTo>
                  <a:lnTo>
                    <a:pt x="1" y="1256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704;p72">
              <a:extLst>
                <a:ext uri="{FF2B5EF4-FFF2-40B4-BE49-F238E27FC236}">
                  <a16:creationId xmlns:a16="http://schemas.microsoft.com/office/drawing/2014/main" id="{FCC8C867-93BB-5D51-2F8D-F25756E83D05}"/>
                </a:ext>
              </a:extLst>
            </p:cNvPr>
            <p:cNvSpPr/>
            <p:nvPr/>
          </p:nvSpPr>
          <p:spPr>
            <a:xfrm>
              <a:off x="10165975" y="4868400"/>
              <a:ext cx="25" cy="30825"/>
            </a:xfrm>
            <a:custGeom>
              <a:avLst/>
              <a:gdLst/>
              <a:ahLst/>
              <a:cxnLst/>
              <a:rect l="l" t="t" r="r" b="b"/>
              <a:pathLst>
                <a:path w="1" h="1233" fill="none" extrusionOk="0">
                  <a:moveTo>
                    <a:pt x="1" y="0"/>
                  </a:moveTo>
                  <a:lnTo>
                    <a:pt x="1" y="1233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705;p72">
              <a:extLst>
                <a:ext uri="{FF2B5EF4-FFF2-40B4-BE49-F238E27FC236}">
                  <a16:creationId xmlns:a16="http://schemas.microsoft.com/office/drawing/2014/main" id="{78A27D6A-28DB-1A45-3BB5-25235192C56A}"/>
                </a:ext>
              </a:extLst>
            </p:cNvPr>
            <p:cNvSpPr/>
            <p:nvPr/>
          </p:nvSpPr>
          <p:spPr>
            <a:xfrm>
              <a:off x="10334325" y="4778225"/>
              <a:ext cx="21700" cy="21725"/>
            </a:xfrm>
            <a:custGeom>
              <a:avLst/>
              <a:gdLst/>
              <a:ahLst/>
              <a:cxnLst/>
              <a:rect l="l" t="t" r="r" b="b"/>
              <a:pathLst>
                <a:path w="868" h="869" fill="none" extrusionOk="0">
                  <a:moveTo>
                    <a:pt x="0" y="1"/>
                  </a:moveTo>
                  <a:lnTo>
                    <a:pt x="868" y="868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706;p72">
              <a:extLst>
                <a:ext uri="{FF2B5EF4-FFF2-40B4-BE49-F238E27FC236}">
                  <a16:creationId xmlns:a16="http://schemas.microsoft.com/office/drawing/2014/main" id="{05EFA77B-1767-F861-ADB8-D178A91E7A9C}"/>
                </a:ext>
              </a:extLst>
            </p:cNvPr>
            <p:cNvSpPr/>
            <p:nvPr/>
          </p:nvSpPr>
          <p:spPr>
            <a:xfrm>
              <a:off x="10350300" y="4662400"/>
              <a:ext cx="21700" cy="21125"/>
            </a:xfrm>
            <a:custGeom>
              <a:avLst/>
              <a:gdLst/>
              <a:ahLst/>
              <a:cxnLst/>
              <a:rect l="l" t="t" r="r" b="b"/>
              <a:pathLst>
                <a:path w="868" h="845" fill="none" extrusionOk="0">
                  <a:moveTo>
                    <a:pt x="0" y="0"/>
                  </a:moveTo>
                  <a:lnTo>
                    <a:pt x="868" y="845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707;p72">
              <a:extLst>
                <a:ext uri="{FF2B5EF4-FFF2-40B4-BE49-F238E27FC236}">
                  <a16:creationId xmlns:a16="http://schemas.microsoft.com/office/drawing/2014/main" id="{FA7896EE-9179-7478-75DD-35849199AE78}"/>
                </a:ext>
              </a:extLst>
            </p:cNvPr>
            <p:cNvSpPr/>
            <p:nvPr/>
          </p:nvSpPr>
          <p:spPr>
            <a:xfrm>
              <a:off x="10203650" y="4811325"/>
              <a:ext cx="21125" cy="21700"/>
            </a:xfrm>
            <a:custGeom>
              <a:avLst/>
              <a:gdLst/>
              <a:ahLst/>
              <a:cxnLst/>
              <a:rect l="l" t="t" r="r" b="b"/>
              <a:pathLst>
                <a:path w="845" h="868" fill="none" extrusionOk="0">
                  <a:moveTo>
                    <a:pt x="845" y="1"/>
                  </a:moveTo>
                  <a:lnTo>
                    <a:pt x="0" y="868"/>
                  </a:lnTo>
                </a:path>
              </a:pathLst>
            </a:custGeom>
            <a:solidFill>
              <a:schemeClr val="dk1"/>
            </a:solidFill>
            <a:ln w="216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716;p72">
            <a:extLst>
              <a:ext uri="{FF2B5EF4-FFF2-40B4-BE49-F238E27FC236}">
                <a16:creationId xmlns:a16="http://schemas.microsoft.com/office/drawing/2014/main" id="{A7225A03-E380-2B28-A4E5-EF2D982AB2ED}"/>
              </a:ext>
            </a:extLst>
          </p:cNvPr>
          <p:cNvGrpSpPr/>
          <p:nvPr/>
        </p:nvGrpSpPr>
        <p:grpSpPr>
          <a:xfrm rot="19856255">
            <a:off x="4208512" y="3702103"/>
            <a:ext cx="906750" cy="616875"/>
            <a:chOff x="273500" y="4924300"/>
            <a:chExt cx="906750" cy="616875"/>
          </a:xfrm>
        </p:grpSpPr>
        <p:sp>
          <p:nvSpPr>
            <p:cNvPr id="36" name="Google Shape;3717;p72">
              <a:extLst>
                <a:ext uri="{FF2B5EF4-FFF2-40B4-BE49-F238E27FC236}">
                  <a16:creationId xmlns:a16="http://schemas.microsoft.com/office/drawing/2014/main" id="{D192D555-FD63-AE45-8DC6-D5A93BA886D4}"/>
                </a:ext>
              </a:extLst>
            </p:cNvPr>
            <p:cNvSpPr/>
            <p:nvPr/>
          </p:nvSpPr>
          <p:spPr>
            <a:xfrm>
              <a:off x="273500" y="4924300"/>
              <a:ext cx="906750" cy="616875"/>
            </a:xfrm>
            <a:custGeom>
              <a:avLst/>
              <a:gdLst/>
              <a:ahLst/>
              <a:cxnLst/>
              <a:rect l="l" t="t" r="r" b="b"/>
              <a:pathLst>
                <a:path w="36270" h="24675" extrusionOk="0">
                  <a:moveTo>
                    <a:pt x="29970" y="1"/>
                  </a:moveTo>
                  <a:cubicBezTo>
                    <a:pt x="25747" y="1"/>
                    <a:pt x="9564" y="480"/>
                    <a:pt x="5684" y="640"/>
                  </a:cubicBezTo>
                  <a:cubicBezTo>
                    <a:pt x="3698" y="731"/>
                    <a:pt x="2260" y="1279"/>
                    <a:pt x="1347" y="2306"/>
                  </a:cubicBezTo>
                  <a:cubicBezTo>
                    <a:pt x="0" y="3813"/>
                    <a:pt x="160" y="5913"/>
                    <a:pt x="320" y="7921"/>
                  </a:cubicBezTo>
                  <a:cubicBezTo>
                    <a:pt x="388" y="8492"/>
                    <a:pt x="411" y="9131"/>
                    <a:pt x="434" y="9747"/>
                  </a:cubicBezTo>
                  <a:cubicBezTo>
                    <a:pt x="457" y="10637"/>
                    <a:pt x="457" y="11573"/>
                    <a:pt x="457" y="12532"/>
                  </a:cubicBezTo>
                  <a:lnTo>
                    <a:pt x="457" y="12646"/>
                  </a:lnTo>
                  <a:cubicBezTo>
                    <a:pt x="502" y="15933"/>
                    <a:pt x="502" y="19334"/>
                    <a:pt x="868" y="21251"/>
                  </a:cubicBezTo>
                  <a:cubicBezTo>
                    <a:pt x="1438" y="24401"/>
                    <a:pt x="4269" y="24447"/>
                    <a:pt x="7008" y="24470"/>
                  </a:cubicBezTo>
                  <a:cubicBezTo>
                    <a:pt x="7647" y="24470"/>
                    <a:pt x="8377" y="24492"/>
                    <a:pt x="9130" y="24515"/>
                  </a:cubicBezTo>
                  <a:cubicBezTo>
                    <a:pt x="11207" y="24629"/>
                    <a:pt x="15978" y="24675"/>
                    <a:pt x="19607" y="24675"/>
                  </a:cubicBezTo>
                  <a:cubicBezTo>
                    <a:pt x="24515" y="24675"/>
                    <a:pt x="29331" y="24629"/>
                    <a:pt x="30655" y="24584"/>
                  </a:cubicBezTo>
                  <a:lnTo>
                    <a:pt x="30906" y="24584"/>
                  </a:lnTo>
                  <a:cubicBezTo>
                    <a:pt x="33850" y="24515"/>
                    <a:pt x="35973" y="24104"/>
                    <a:pt x="36155" y="19425"/>
                  </a:cubicBezTo>
                  <a:cubicBezTo>
                    <a:pt x="36270" y="16937"/>
                    <a:pt x="36178" y="13377"/>
                    <a:pt x="36133" y="10227"/>
                  </a:cubicBezTo>
                  <a:cubicBezTo>
                    <a:pt x="36041" y="8606"/>
                    <a:pt x="36019" y="7054"/>
                    <a:pt x="36019" y="5981"/>
                  </a:cubicBezTo>
                  <a:cubicBezTo>
                    <a:pt x="36019" y="2192"/>
                    <a:pt x="35037" y="1"/>
                    <a:pt x="30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18;p72">
              <a:extLst>
                <a:ext uri="{FF2B5EF4-FFF2-40B4-BE49-F238E27FC236}">
                  <a16:creationId xmlns:a16="http://schemas.microsoft.com/office/drawing/2014/main" id="{E8D6F73B-ECD6-9B1E-A1D9-8CD9D2AFC661}"/>
                </a:ext>
              </a:extLst>
            </p:cNvPr>
            <p:cNvSpPr/>
            <p:nvPr/>
          </p:nvSpPr>
          <p:spPr>
            <a:xfrm>
              <a:off x="320850" y="4969950"/>
              <a:ext cx="812600" cy="525025"/>
            </a:xfrm>
            <a:custGeom>
              <a:avLst/>
              <a:gdLst/>
              <a:ahLst/>
              <a:cxnLst/>
              <a:rect l="l" t="t" r="r" b="b"/>
              <a:pathLst>
                <a:path w="32504" h="21001" extrusionOk="0">
                  <a:moveTo>
                    <a:pt x="23716" y="3356"/>
                  </a:moveTo>
                  <a:cubicBezTo>
                    <a:pt x="25885" y="3356"/>
                    <a:pt x="28099" y="4155"/>
                    <a:pt x="28099" y="5730"/>
                  </a:cubicBezTo>
                  <a:cubicBezTo>
                    <a:pt x="28099" y="6187"/>
                    <a:pt x="28121" y="6483"/>
                    <a:pt x="28167" y="6826"/>
                  </a:cubicBezTo>
                  <a:cubicBezTo>
                    <a:pt x="28167" y="7442"/>
                    <a:pt x="28213" y="8081"/>
                    <a:pt x="28099" y="9793"/>
                  </a:cubicBezTo>
                  <a:cubicBezTo>
                    <a:pt x="27939" y="12509"/>
                    <a:pt x="27186" y="12737"/>
                    <a:pt x="24424" y="13171"/>
                  </a:cubicBezTo>
                  <a:cubicBezTo>
                    <a:pt x="23556" y="13308"/>
                    <a:pt x="22050" y="13377"/>
                    <a:pt x="19790" y="13377"/>
                  </a:cubicBezTo>
                  <a:cubicBezTo>
                    <a:pt x="18033" y="13377"/>
                    <a:pt x="16115" y="13331"/>
                    <a:pt x="14266" y="13285"/>
                  </a:cubicBezTo>
                  <a:cubicBezTo>
                    <a:pt x="12463" y="13262"/>
                    <a:pt x="10774" y="13217"/>
                    <a:pt x="9610" y="13217"/>
                  </a:cubicBezTo>
                  <a:lnTo>
                    <a:pt x="9359" y="13217"/>
                  </a:lnTo>
                  <a:cubicBezTo>
                    <a:pt x="6141" y="13217"/>
                    <a:pt x="4657" y="12646"/>
                    <a:pt x="4589" y="11368"/>
                  </a:cubicBezTo>
                  <a:cubicBezTo>
                    <a:pt x="4589" y="11117"/>
                    <a:pt x="4566" y="10866"/>
                    <a:pt x="4543" y="10546"/>
                  </a:cubicBezTo>
                  <a:cubicBezTo>
                    <a:pt x="4474" y="9633"/>
                    <a:pt x="4383" y="8515"/>
                    <a:pt x="4452" y="7305"/>
                  </a:cubicBezTo>
                  <a:cubicBezTo>
                    <a:pt x="4452" y="7122"/>
                    <a:pt x="4452" y="6917"/>
                    <a:pt x="4474" y="6757"/>
                  </a:cubicBezTo>
                  <a:cubicBezTo>
                    <a:pt x="4497" y="5205"/>
                    <a:pt x="4680" y="4269"/>
                    <a:pt x="7533" y="3995"/>
                  </a:cubicBezTo>
                  <a:cubicBezTo>
                    <a:pt x="9017" y="3836"/>
                    <a:pt x="12121" y="3767"/>
                    <a:pt x="15157" y="3699"/>
                  </a:cubicBezTo>
                  <a:cubicBezTo>
                    <a:pt x="18261" y="3630"/>
                    <a:pt x="21456" y="3562"/>
                    <a:pt x="22598" y="3425"/>
                  </a:cubicBezTo>
                  <a:cubicBezTo>
                    <a:pt x="22940" y="3356"/>
                    <a:pt x="23305" y="3356"/>
                    <a:pt x="23716" y="3356"/>
                  </a:cubicBezTo>
                  <a:close/>
                  <a:moveTo>
                    <a:pt x="19197" y="15317"/>
                  </a:moveTo>
                  <a:cubicBezTo>
                    <a:pt x="20749" y="15317"/>
                    <a:pt x="22552" y="15362"/>
                    <a:pt x="22940" y="15454"/>
                  </a:cubicBezTo>
                  <a:cubicBezTo>
                    <a:pt x="23807" y="15682"/>
                    <a:pt x="25017" y="18170"/>
                    <a:pt x="25086" y="19220"/>
                  </a:cubicBezTo>
                  <a:cubicBezTo>
                    <a:pt x="25109" y="19699"/>
                    <a:pt x="24903" y="19905"/>
                    <a:pt x="24743" y="19996"/>
                  </a:cubicBezTo>
                  <a:cubicBezTo>
                    <a:pt x="24287" y="20201"/>
                    <a:pt x="20224" y="20247"/>
                    <a:pt x="17919" y="20247"/>
                  </a:cubicBezTo>
                  <a:cubicBezTo>
                    <a:pt x="15431" y="20247"/>
                    <a:pt x="13102" y="20178"/>
                    <a:pt x="11390" y="20110"/>
                  </a:cubicBezTo>
                  <a:cubicBezTo>
                    <a:pt x="8058" y="19927"/>
                    <a:pt x="7990" y="19699"/>
                    <a:pt x="7967" y="19425"/>
                  </a:cubicBezTo>
                  <a:cubicBezTo>
                    <a:pt x="7853" y="18512"/>
                    <a:pt x="9587" y="16686"/>
                    <a:pt x="10500" y="16138"/>
                  </a:cubicBezTo>
                  <a:cubicBezTo>
                    <a:pt x="11756" y="15362"/>
                    <a:pt x="17485" y="15317"/>
                    <a:pt x="19197" y="15317"/>
                  </a:cubicBezTo>
                  <a:close/>
                  <a:moveTo>
                    <a:pt x="28076" y="1"/>
                  </a:moveTo>
                  <a:cubicBezTo>
                    <a:pt x="23876" y="1"/>
                    <a:pt x="7738" y="480"/>
                    <a:pt x="3881" y="617"/>
                  </a:cubicBezTo>
                  <a:cubicBezTo>
                    <a:pt x="2397" y="686"/>
                    <a:pt x="1393" y="1028"/>
                    <a:pt x="822" y="1644"/>
                  </a:cubicBezTo>
                  <a:cubicBezTo>
                    <a:pt x="1" y="2580"/>
                    <a:pt x="115" y="4132"/>
                    <a:pt x="252" y="5936"/>
                  </a:cubicBezTo>
                  <a:cubicBezTo>
                    <a:pt x="320" y="6552"/>
                    <a:pt x="343" y="7214"/>
                    <a:pt x="366" y="7876"/>
                  </a:cubicBezTo>
                  <a:cubicBezTo>
                    <a:pt x="412" y="8789"/>
                    <a:pt x="412" y="9770"/>
                    <a:pt x="412" y="10774"/>
                  </a:cubicBezTo>
                  <a:cubicBezTo>
                    <a:pt x="434" y="13970"/>
                    <a:pt x="434" y="17280"/>
                    <a:pt x="777" y="19060"/>
                  </a:cubicBezTo>
                  <a:cubicBezTo>
                    <a:pt x="1051" y="20658"/>
                    <a:pt x="2306" y="20726"/>
                    <a:pt x="5136" y="20795"/>
                  </a:cubicBezTo>
                  <a:cubicBezTo>
                    <a:pt x="5798" y="20795"/>
                    <a:pt x="6574" y="20818"/>
                    <a:pt x="7373" y="20840"/>
                  </a:cubicBezTo>
                  <a:cubicBezTo>
                    <a:pt x="9382" y="20955"/>
                    <a:pt x="14130" y="21000"/>
                    <a:pt x="17759" y="21000"/>
                  </a:cubicBezTo>
                  <a:cubicBezTo>
                    <a:pt x="22621" y="21000"/>
                    <a:pt x="27460" y="20955"/>
                    <a:pt x="28761" y="20909"/>
                  </a:cubicBezTo>
                  <a:lnTo>
                    <a:pt x="29012" y="20909"/>
                  </a:lnTo>
                  <a:cubicBezTo>
                    <a:pt x="31408" y="20840"/>
                    <a:pt x="32321" y="20840"/>
                    <a:pt x="32481" y="17485"/>
                  </a:cubicBezTo>
                  <a:cubicBezTo>
                    <a:pt x="32504" y="15111"/>
                    <a:pt x="32435" y="11573"/>
                    <a:pt x="32367" y="8446"/>
                  </a:cubicBezTo>
                  <a:cubicBezTo>
                    <a:pt x="32321" y="6803"/>
                    <a:pt x="32298" y="5274"/>
                    <a:pt x="32298" y="4155"/>
                  </a:cubicBezTo>
                  <a:cubicBezTo>
                    <a:pt x="32298" y="1142"/>
                    <a:pt x="31956" y="24"/>
                    <a:pt x="28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719;p72">
              <a:extLst>
                <a:ext uri="{FF2B5EF4-FFF2-40B4-BE49-F238E27FC236}">
                  <a16:creationId xmlns:a16="http://schemas.microsoft.com/office/drawing/2014/main" id="{CFFFB361-6116-8A6C-EB08-C2E1382B853F}"/>
                </a:ext>
              </a:extLst>
            </p:cNvPr>
            <p:cNvSpPr/>
            <p:nvPr/>
          </p:nvSpPr>
          <p:spPr>
            <a:xfrm>
              <a:off x="306600" y="4956825"/>
              <a:ext cx="840550" cy="551275"/>
            </a:xfrm>
            <a:custGeom>
              <a:avLst/>
              <a:gdLst/>
              <a:ahLst/>
              <a:cxnLst/>
              <a:rect l="l" t="t" r="r" b="b"/>
              <a:pathLst>
                <a:path w="33622" h="22051" extrusionOk="0">
                  <a:moveTo>
                    <a:pt x="28737" y="549"/>
                  </a:moveTo>
                  <a:cubicBezTo>
                    <a:pt x="32458" y="549"/>
                    <a:pt x="32800" y="1690"/>
                    <a:pt x="32800" y="4703"/>
                  </a:cubicBezTo>
                  <a:cubicBezTo>
                    <a:pt x="32800" y="5821"/>
                    <a:pt x="32846" y="7351"/>
                    <a:pt x="32868" y="8994"/>
                  </a:cubicBezTo>
                  <a:cubicBezTo>
                    <a:pt x="32914" y="12121"/>
                    <a:pt x="33005" y="15659"/>
                    <a:pt x="32891" y="18056"/>
                  </a:cubicBezTo>
                  <a:cubicBezTo>
                    <a:pt x="32823" y="21411"/>
                    <a:pt x="31933" y="21434"/>
                    <a:pt x="29536" y="21457"/>
                  </a:cubicBezTo>
                  <a:lnTo>
                    <a:pt x="29262" y="21457"/>
                  </a:lnTo>
                  <a:cubicBezTo>
                    <a:pt x="27961" y="21480"/>
                    <a:pt x="23145" y="21548"/>
                    <a:pt x="18260" y="21548"/>
                  </a:cubicBezTo>
                  <a:cubicBezTo>
                    <a:pt x="14631" y="21548"/>
                    <a:pt x="9906" y="21502"/>
                    <a:pt x="7875" y="21388"/>
                  </a:cubicBezTo>
                  <a:cubicBezTo>
                    <a:pt x="7076" y="21343"/>
                    <a:pt x="6300" y="21343"/>
                    <a:pt x="5638" y="21343"/>
                  </a:cubicBezTo>
                  <a:cubicBezTo>
                    <a:pt x="2853" y="21320"/>
                    <a:pt x="1598" y="21206"/>
                    <a:pt x="1278" y="19608"/>
                  </a:cubicBezTo>
                  <a:cubicBezTo>
                    <a:pt x="959" y="17827"/>
                    <a:pt x="936" y="14518"/>
                    <a:pt x="913" y="11322"/>
                  </a:cubicBezTo>
                  <a:cubicBezTo>
                    <a:pt x="913" y="10318"/>
                    <a:pt x="913" y="9336"/>
                    <a:pt x="890" y="8423"/>
                  </a:cubicBezTo>
                  <a:cubicBezTo>
                    <a:pt x="890" y="7762"/>
                    <a:pt x="822" y="7100"/>
                    <a:pt x="776" y="6483"/>
                  </a:cubicBezTo>
                  <a:cubicBezTo>
                    <a:pt x="616" y="4680"/>
                    <a:pt x="502" y="3128"/>
                    <a:pt x="1347" y="2192"/>
                  </a:cubicBezTo>
                  <a:cubicBezTo>
                    <a:pt x="1917" y="1576"/>
                    <a:pt x="2899" y="1234"/>
                    <a:pt x="4382" y="1165"/>
                  </a:cubicBezTo>
                  <a:cubicBezTo>
                    <a:pt x="8263" y="1005"/>
                    <a:pt x="24423" y="549"/>
                    <a:pt x="28577" y="549"/>
                  </a:cubicBezTo>
                  <a:close/>
                  <a:moveTo>
                    <a:pt x="28623" y="1"/>
                  </a:moveTo>
                  <a:cubicBezTo>
                    <a:pt x="24423" y="1"/>
                    <a:pt x="8263" y="480"/>
                    <a:pt x="4382" y="640"/>
                  </a:cubicBezTo>
                  <a:cubicBezTo>
                    <a:pt x="2762" y="686"/>
                    <a:pt x="1621" y="1097"/>
                    <a:pt x="959" y="1850"/>
                  </a:cubicBezTo>
                  <a:cubicBezTo>
                    <a:pt x="0" y="2968"/>
                    <a:pt x="114" y="4680"/>
                    <a:pt x="251" y="6506"/>
                  </a:cubicBezTo>
                  <a:cubicBezTo>
                    <a:pt x="320" y="7145"/>
                    <a:pt x="342" y="7762"/>
                    <a:pt x="365" y="8423"/>
                  </a:cubicBezTo>
                  <a:cubicBezTo>
                    <a:pt x="388" y="9336"/>
                    <a:pt x="388" y="10341"/>
                    <a:pt x="388" y="11322"/>
                  </a:cubicBezTo>
                  <a:cubicBezTo>
                    <a:pt x="434" y="14563"/>
                    <a:pt x="434" y="17896"/>
                    <a:pt x="776" y="19699"/>
                  </a:cubicBezTo>
                  <a:cubicBezTo>
                    <a:pt x="1141" y="21799"/>
                    <a:pt x="2945" y="21799"/>
                    <a:pt x="5638" y="21868"/>
                  </a:cubicBezTo>
                  <a:cubicBezTo>
                    <a:pt x="6300" y="21868"/>
                    <a:pt x="7053" y="21890"/>
                    <a:pt x="7852" y="21913"/>
                  </a:cubicBezTo>
                  <a:cubicBezTo>
                    <a:pt x="9861" y="22027"/>
                    <a:pt x="14631" y="22050"/>
                    <a:pt x="18260" y="22050"/>
                  </a:cubicBezTo>
                  <a:cubicBezTo>
                    <a:pt x="23145" y="22050"/>
                    <a:pt x="27961" y="22027"/>
                    <a:pt x="29262" y="21982"/>
                  </a:cubicBezTo>
                  <a:lnTo>
                    <a:pt x="29536" y="21982"/>
                  </a:lnTo>
                  <a:cubicBezTo>
                    <a:pt x="31978" y="21913"/>
                    <a:pt x="33325" y="21890"/>
                    <a:pt x="33508" y="18033"/>
                  </a:cubicBezTo>
                  <a:cubicBezTo>
                    <a:pt x="33622" y="15613"/>
                    <a:pt x="33530" y="12053"/>
                    <a:pt x="33462" y="8926"/>
                  </a:cubicBezTo>
                  <a:cubicBezTo>
                    <a:pt x="33416" y="7328"/>
                    <a:pt x="33393" y="5799"/>
                    <a:pt x="33393" y="4680"/>
                  </a:cubicBezTo>
                  <a:cubicBezTo>
                    <a:pt x="33393" y="1507"/>
                    <a:pt x="32937" y="1"/>
                    <a:pt x="287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20;p72">
              <a:extLst>
                <a:ext uri="{FF2B5EF4-FFF2-40B4-BE49-F238E27FC236}">
                  <a16:creationId xmlns:a16="http://schemas.microsoft.com/office/drawing/2014/main" id="{424C1A79-A604-8298-0F5A-00BBA862BFAA}"/>
                </a:ext>
              </a:extLst>
            </p:cNvPr>
            <p:cNvSpPr/>
            <p:nvPr/>
          </p:nvSpPr>
          <p:spPr>
            <a:xfrm>
              <a:off x="442975" y="5065750"/>
              <a:ext cx="570075" cy="224925"/>
            </a:xfrm>
            <a:custGeom>
              <a:avLst/>
              <a:gdLst/>
              <a:ahLst/>
              <a:cxnLst/>
              <a:rect l="l" t="t" r="r" b="b"/>
              <a:pathLst>
                <a:path w="22803" h="8997" extrusionOk="0">
                  <a:moveTo>
                    <a:pt x="10546" y="3313"/>
                  </a:moveTo>
                  <a:cubicBezTo>
                    <a:pt x="10568" y="3313"/>
                    <a:pt x="14083" y="3336"/>
                    <a:pt x="14403" y="3793"/>
                  </a:cubicBezTo>
                  <a:cubicBezTo>
                    <a:pt x="14608" y="4089"/>
                    <a:pt x="14586" y="5116"/>
                    <a:pt x="14357" y="5710"/>
                  </a:cubicBezTo>
                  <a:cubicBezTo>
                    <a:pt x="14198" y="6052"/>
                    <a:pt x="14038" y="6281"/>
                    <a:pt x="13787" y="6349"/>
                  </a:cubicBezTo>
                  <a:cubicBezTo>
                    <a:pt x="13444" y="6440"/>
                    <a:pt x="12303" y="6463"/>
                    <a:pt x="11938" y="6463"/>
                  </a:cubicBezTo>
                  <a:cubicBezTo>
                    <a:pt x="8240" y="6463"/>
                    <a:pt x="8103" y="6007"/>
                    <a:pt x="8058" y="5824"/>
                  </a:cubicBezTo>
                  <a:cubicBezTo>
                    <a:pt x="7943" y="5436"/>
                    <a:pt x="7761" y="3770"/>
                    <a:pt x="8446" y="3519"/>
                  </a:cubicBezTo>
                  <a:cubicBezTo>
                    <a:pt x="8902" y="3336"/>
                    <a:pt x="9838" y="3313"/>
                    <a:pt x="10546" y="3313"/>
                  </a:cubicBezTo>
                  <a:close/>
                  <a:moveTo>
                    <a:pt x="18261" y="2492"/>
                  </a:moveTo>
                  <a:cubicBezTo>
                    <a:pt x="19219" y="2492"/>
                    <a:pt x="20064" y="3153"/>
                    <a:pt x="20315" y="4066"/>
                  </a:cubicBezTo>
                  <a:cubicBezTo>
                    <a:pt x="20634" y="5208"/>
                    <a:pt x="19950" y="6372"/>
                    <a:pt x="18831" y="6691"/>
                  </a:cubicBezTo>
                  <a:cubicBezTo>
                    <a:pt x="18649" y="6737"/>
                    <a:pt x="18466" y="6783"/>
                    <a:pt x="18261" y="6783"/>
                  </a:cubicBezTo>
                  <a:cubicBezTo>
                    <a:pt x="17279" y="6783"/>
                    <a:pt x="16457" y="6121"/>
                    <a:pt x="16206" y="5208"/>
                  </a:cubicBezTo>
                  <a:cubicBezTo>
                    <a:pt x="16069" y="4660"/>
                    <a:pt x="16115" y="4089"/>
                    <a:pt x="16412" y="3587"/>
                  </a:cubicBezTo>
                  <a:cubicBezTo>
                    <a:pt x="16686" y="3085"/>
                    <a:pt x="17142" y="2720"/>
                    <a:pt x="17690" y="2583"/>
                  </a:cubicBezTo>
                  <a:cubicBezTo>
                    <a:pt x="17895" y="2514"/>
                    <a:pt x="18055" y="2492"/>
                    <a:pt x="18261" y="2492"/>
                  </a:cubicBezTo>
                  <a:close/>
                  <a:moveTo>
                    <a:pt x="4154" y="2720"/>
                  </a:moveTo>
                  <a:cubicBezTo>
                    <a:pt x="5136" y="2720"/>
                    <a:pt x="5958" y="3382"/>
                    <a:pt x="6209" y="4295"/>
                  </a:cubicBezTo>
                  <a:cubicBezTo>
                    <a:pt x="6528" y="5390"/>
                    <a:pt x="5866" y="6600"/>
                    <a:pt x="4725" y="6920"/>
                  </a:cubicBezTo>
                  <a:cubicBezTo>
                    <a:pt x="4520" y="6965"/>
                    <a:pt x="4360" y="7011"/>
                    <a:pt x="4154" y="7011"/>
                  </a:cubicBezTo>
                  <a:cubicBezTo>
                    <a:pt x="3196" y="7011"/>
                    <a:pt x="2374" y="6349"/>
                    <a:pt x="2100" y="5436"/>
                  </a:cubicBezTo>
                  <a:cubicBezTo>
                    <a:pt x="1781" y="4295"/>
                    <a:pt x="2465" y="3108"/>
                    <a:pt x="3584" y="2811"/>
                  </a:cubicBezTo>
                  <a:cubicBezTo>
                    <a:pt x="3789" y="2743"/>
                    <a:pt x="3949" y="2720"/>
                    <a:pt x="4154" y="2720"/>
                  </a:cubicBezTo>
                  <a:close/>
                  <a:moveTo>
                    <a:pt x="18758" y="1"/>
                  </a:moveTo>
                  <a:cubicBezTo>
                    <a:pt x="18400" y="1"/>
                    <a:pt x="18047" y="24"/>
                    <a:pt x="17713" y="72"/>
                  </a:cubicBezTo>
                  <a:cubicBezTo>
                    <a:pt x="16526" y="232"/>
                    <a:pt x="13467" y="300"/>
                    <a:pt x="10203" y="346"/>
                  </a:cubicBezTo>
                  <a:cubicBezTo>
                    <a:pt x="7213" y="414"/>
                    <a:pt x="4132" y="506"/>
                    <a:pt x="2648" y="643"/>
                  </a:cubicBezTo>
                  <a:cubicBezTo>
                    <a:pt x="114" y="894"/>
                    <a:pt x="114" y="1601"/>
                    <a:pt x="92" y="2902"/>
                  </a:cubicBezTo>
                  <a:cubicBezTo>
                    <a:pt x="92" y="3062"/>
                    <a:pt x="92" y="3245"/>
                    <a:pt x="46" y="3427"/>
                  </a:cubicBezTo>
                  <a:cubicBezTo>
                    <a:pt x="0" y="4637"/>
                    <a:pt x="92" y="5756"/>
                    <a:pt x="137" y="6623"/>
                  </a:cubicBezTo>
                  <a:cubicBezTo>
                    <a:pt x="160" y="6942"/>
                    <a:pt x="206" y="7239"/>
                    <a:pt x="206" y="7490"/>
                  </a:cubicBezTo>
                  <a:cubicBezTo>
                    <a:pt x="229" y="7833"/>
                    <a:pt x="251" y="8860"/>
                    <a:pt x="4451" y="8860"/>
                  </a:cubicBezTo>
                  <a:lnTo>
                    <a:pt x="5204" y="8860"/>
                  </a:lnTo>
                  <a:cubicBezTo>
                    <a:pt x="6346" y="8860"/>
                    <a:pt x="7807" y="8883"/>
                    <a:pt x="9381" y="8905"/>
                  </a:cubicBezTo>
                  <a:cubicBezTo>
                    <a:pt x="11230" y="8951"/>
                    <a:pt x="13148" y="8997"/>
                    <a:pt x="14928" y="8997"/>
                  </a:cubicBezTo>
                  <a:cubicBezTo>
                    <a:pt x="17142" y="8997"/>
                    <a:pt x="18626" y="8928"/>
                    <a:pt x="19447" y="8791"/>
                  </a:cubicBezTo>
                  <a:cubicBezTo>
                    <a:pt x="22072" y="8403"/>
                    <a:pt x="22529" y="8243"/>
                    <a:pt x="22689" y="5915"/>
                  </a:cubicBezTo>
                  <a:cubicBezTo>
                    <a:pt x="22803" y="4272"/>
                    <a:pt x="22734" y="3610"/>
                    <a:pt x="22689" y="2971"/>
                  </a:cubicBezTo>
                  <a:cubicBezTo>
                    <a:pt x="22643" y="2628"/>
                    <a:pt x="22620" y="2332"/>
                    <a:pt x="22620" y="1830"/>
                  </a:cubicBezTo>
                  <a:cubicBezTo>
                    <a:pt x="22620" y="642"/>
                    <a:pt x="20627" y="1"/>
                    <a:pt x="187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21;p72">
              <a:extLst>
                <a:ext uri="{FF2B5EF4-FFF2-40B4-BE49-F238E27FC236}">
                  <a16:creationId xmlns:a16="http://schemas.microsoft.com/office/drawing/2014/main" id="{93868C30-190B-1882-0200-D2BF27CF5E8E}"/>
                </a:ext>
              </a:extLst>
            </p:cNvPr>
            <p:cNvSpPr/>
            <p:nvPr/>
          </p:nvSpPr>
          <p:spPr>
            <a:xfrm>
              <a:off x="429275" y="5053275"/>
              <a:ext cx="595775" cy="250525"/>
            </a:xfrm>
            <a:custGeom>
              <a:avLst/>
              <a:gdLst/>
              <a:ahLst/>
              <a:cxnLst/>
              <a:rect l="l" t="t" r="r" b="b"/>
              <a:pathLst>
                <a:path w="23831" h="10021" extrusionOk="0">
                  <a:moveTo>
                    <a:pt x="19306" y="500"/>
                  </a:moveTo>
                  <a:cubicBezTo>
                    <a:pt x="21175" y="500"/>
                    <a:pt x="23168" y="1141"/>
                    <a:pt x="23168" y="2329"/>
                  </a:cubicBezTo>
                  <a:cubicBezTo>
                    <a:pt x="23168" y="2831"/>
                    <a:pt x="23191" y="3173"/>
                    <a:pt x="23237" y="3470"/>
                  </a:cubicBezTo>
                  <a:cubicBezTo>
                    <a:pt x="23282" y="4109"/>
                    <a:pt x="23305" y="4771"/>
                    <a:pt x="23237" y="6414"/>
                  </a:cubicBezTo>
                  <a:cubicBezTo>
                    <a:pt x="23077" y="8765"/>
                    <a:pt x="22620" y="8879"/>
                    <a:pt x="19973" y="9290"/>
                  </a:cubicBezTo>
                  <a:cubicBezTo>
                    <a:pt x="19151" y="9450"/>
                    <a:pt x="17667" y="9496"/>
                    <a:pt x="15430" y="9496"/>
                  </a:cubicBezTo>
                  <a:cubicBezTo>
                    <a:pt x="13696" y="9496"/>
                    <a:pt x="11778" y="9473"/>
                    <a:pt x="9929" y="9404"/>
                  </a:cubicBezTo>
                  <a:cubicBezTo>
                    <a:pt x="8355" y="9382"/>
                    <a:pt x="6917" y="9359"/>
                    <a:pt x="5775" y="9359"/>
                  </a:cubicBezTo>
                  <a:lnTo>
                    <a:pt x="4999" y="9359"/>
                  </a:lnTo>
                  <a:cubicBezTo>
                    <a:pt x="822" y="9359"/>
                    <a:pt x="777" y="8332"/>
                    <a:pt x="754" y="7989"/>
                  </a:cubicBezTo>
                  <a:cubicBezTo>
                    <a:pt x="754" y="7738"/>
                    <a:pt x="708" y="7441"/>
                    <a:pt x="685" y="7122"/>
                  </a:cubicBezTo>
                  <a:cubicBezTo>
                    <a:pt x="640" y="6255"/>
                    <a:pt x="548" y="5136"/>
                    <a:pt x="594" y="3926"/>
                  </a:cubicBezTo>
                  <a:cubicBezTo>
                    <a:pt x="594" y="3721"/>
                    <a:pt x="594" y="3561"/>
                    <a:pt x="640" y="3401"/>
                  </a:cubicBezTo>
                  <a:cubicBezTo>
                    <a:pt x="662" y="2100"/>
                    <a:pt x="685" y="1393"/>
                    <a:pt x="3196" y="1142"/>
                  </a:cubicBezTo>
                  <a:cubicBezTo>
                    <a:pt x="4680" y="1005"/>
                    <a:pt x="7761" y="936"/>
                    <a:pt x="10751" y="845"/>
                  </a:cubicBezTo>
                  <a:cubicBezTo>
                    <a:pt x="14015" y="776"/>
                    <a:pt x="17097" y="708"/>
                    <a:pt x="18261" y="571"/>
                  </a:cubicBezTo>
                  <a:cubicBezTo>
                    <a:pt x="18595" y="523"/>
                    <a:pt x="18948" y="500"/>
                    <a:pt x="19306" y="500"/>
                  </a:cubicBezTo>
                  <a:close/>
                  <a:moveTo>
                    <a:pt x="19311" y="0"/>
                  </a:moveTo>
                  <a:cubicBezTo>
                    <a:pt x="18945" y="0"/>
                    <a:pt x="18580" y="23"/>
                    <a:pt x="18215" y="46"/>
                  </a:cubicBezTo>
                  <a:cubicBezTo>
                    <a:pt x="17028" y="206"/>
                    <a:pt x="13833" y="274"/>
                    <a:pt x="10751" y="343"/>
                  </a:cubicBezTo>
                  <a:cubicBezTo>
                    <a:pt x="7761" y="388"/>
                    <a:pt x="4657" y="480"/>
                    <a:pt x="3128" y="617"/>
                  </a:cubicBezTo>
                  <a:cubicBezTo>
                    <a:pt x="274" y="913"/>
                    <a:pt x="115" y="1849"/>
                    <a:pt x="92" y="3401"/>
                  </a:cubicBezTo>
                  <a:cubicBezTo>
                    <a:pt x="92" y="3561"/>
                    <a:pt x="92" y="3744"/>
                    <a:pt x="46" y="3926"/>
                  </a:cubicBezTo>
                  <a:cubicBezTo>
                    <a:pt x="0" y="5159"/>
                    <a:pt x="92" y="6300"/>
                    <a:pt x="137" y="7190"/>
                  </a:cubicBezTo>
                  <a:cubicBezTo>
                    <a:pt x="183" y="7510"/>
                    <a:pt x="206" y="7761"/>
                    <a:pt x="206" y="8012"/>
                  </a:cubicBezTo>
                  <a:cubicBezTo>
                    <a:pt x="252" y="9290"/>
                    <a:pt x="1735" y="9861"/>
                    <a:pt x="4976" y="9861"/>
                  </a:cubicBezTo>
                  <a:lnTo>
                    <a:pt x="5227" y="9861"/>
                  </a:lnTo>
                  <a:cubicBezTo>
                    <a:pt x="6392" y="9861"/>
                    <a:pt x="8081" y="9907"/>
                    <a:pt x="9861" y="9929"/>
                  </a:cubicBezTo>
                  <a:cubicBezTo>
                    <a:pt x="11733" y="9952"/>
                    <a:pt x="13627" y="10021"/>
                    <a:pt x="15408" y="10021"/>
                  </a:cubicBezTo>
                  <a:cubicBezTo>
                    <a:pt x="17667" y="10021"/>
                    <a:pt x="19174" y="9952"/>
                    <a:pt x="20018" y="9815"/>
                  </a:cubicBezTo>
                  <a:cubicBezTo>
                    <a:pt x="22803" y="9382"/>
                    <a:pt x="23533" y="9153"/>
                    <a:pt x="23716" y="6437"/>
                  </a:cubicBezTo>
                  <a:cubicBezTo>
                    <a:pt x="23830" y="4771"/>
                    <a:pt x="23762" y="4086"/>
                    <a:pt x="23716" y="3447"/>
                  </a:cubicBezTo>
                  <a:cubicBezTo>
                    <a:pt x="23739" y="3127"/>
                    <a:pt x="23716" y="2831"/>
                    <a:pt x="23716" y="2374"/>
                  </a:cubicBezTo>
                  <a:cubicBezTo>
                    <a:pt x="23716" y="822"/>
                    <a:pt x="21479" y="0"/>
                    <a:pt x="1931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22;p72">
              <a:extLst>
                <a:ext uri="{FF2B5EF4-FFF2-40B4-BE49-F238E27FC236}">
                  <a16:creationId xmlns:a16="http://schemas.microsoft.com/office/drawing/2014/main" id="{4C23F1AA-67F2-2DD8-4EA5-F4DC9CF40A82}"/>
                </a:ext>
              </a:extLst>
            </p:cNvPr>
            <p:cNvSpPr/>
            <p:nvPr/>
          </p:nvSpPr>
          <p:spPr>
            <a:xfrm>
              <a:off x="532550" y="5364850"/>
              <a:ext cx="404050" cy="97025"/>
            </a:xfrm>
            <a:custGeom>
              <a:avLst/>
              <a:gdLst/>
              <a:ahLst/>
              <a:cxnLst/>
              <a:rect l="l" t="t" r="r" b="b"/>
              <a:pathLst>
                <a:path w="16162" h="3881" extrusionOk="0">
                  <a:moveTo>
                    <a:pt x="10706" y="0"/>
                  </a:moveTo>
                  <a:cubicBezTo>
                    <a:pt x="6346" y="0"/>
                    <a:pt x="3037" y="274"/>
                    <a:pt x="2283" y="776"/>
                  </a:cubicBezTo>
                  <a:cubicBezTo>
                    <a:pt x="1439" y="1324"/>
                    <a:pt x="69" y="2853"/>
                    <a:pt x="1" y="3447"/>
                  </a:cubicBezTo>
                  <a:cubicBezTo>
                    <a:pt x="571" y="3675"/>
                    <a:pt x="3927" y="3880"/>
                    <a:pt x="9428" y="3880"/>
                  </a:cubicBezTo>
                  <a:cubicBezTo>
                    <a:pt x="13217" y="3880"/>
                    <a:pt x="15750" y="3766"/>
                    <a:pt x="16047" y="3675"/>
                  </a:cubicBezTo>
                  <a:cubicBezTo>
                    <a:pt x="16047" y="3675"/>
                    <a:pt x="16161" y="3538"/>
                    <a:pt x="15979" y="2990"/>
                  </a:cubicBezTo>
                  <a:cubicBezTo>
                    <a:pt x="15705" y="1803"/>
                    <a:pt x="14723" y="228"/>
                    <a:pt x="14335" y="137"/>
                  </a:cubicBezTo>
                  <a:cubicBezTo>
                    <a:pt x="14084" y="91"/>
                    <a:pt x="12669" y="0"/>
                    <a:pt x="107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23;p72">
              <a:extLst>
                <a:ext uri="{FF2B5EF4-FFF2-40B4-BE49-F238E27FC236}">
                  <a16:creationId xmlns:a16="http://schemas.microsoft.com/office/drawing/2014/main" id="{0A4BB32C-BE3D-CF68-490C-83F77A0161FB}"/>
                </a:ext>
              </a:extLst>
            </p:cNvPr>
            <p:cNvSpPr/>
            <p:nvPr/>
          </p:nvSpPr>
          <p:spPr>
            <a:xfrm>
              <a:off x="517150" y="5352275"/>
              <a:ext cx="432000" cy="123300"/>
            </a:xfrm>
            <a:custGeom>
              <a:avLst/>
              <a:gdLst/>
              <a:ahLst/>
              <a:cxnLst/>
              <a:rect l="l" t="t" r="r" b="b"/>
              <a:pathLst>
                <a:path w="17280" h="4932" extrusionOk="0">
                  <a:moveTo>
                    <a:pt x="11345" y="526"/>
                  </a:moveTo>
                  <a:cubicBezTo>
                    <a:pt x="13285" y="526"/>
                    <a:pt x="14723" y="594"/>
                    <a:pt x="14974" y="686"/>
                  </a:cubicBezTo>
                  <a:cubicBezTo>
                    <a:pt x="15385" y="777"/>
                    <a:pt x="16343" y="2329"/>
                    <a:pt x="16663" y="3539"/>
                  </a:cubicBezTo>
                  <a:cubicBezTo>
                    <a:pt x="16777" y="4064"/>
                    <a:pt x="16686" y="4201"/>
                    <a:pt x="16686" y="4201"/>
                  </a:cubicBezTo>
                  <a:cubicBezTo>
                    <a:pt x="16412" y="4315"/>
                    <a:pt x="13833" y="4406"/>
                    <a:pt x="10067" y="4406"/>
                  </a:cubicBezTo>
                  <a:cubicBezTo>
                    <a:pt x="4566" y="4406"/>
                    <a:pt x="1210" y="4178"/>
                    <a:pt x="640" y="3995"/>
                  </a:cubicBezTo>
                  <a:cubicBezTo>
                    <a:pt x="708" y="3356"/>
                    <a:pt x="2078" y="1827"/>
                    <a:pt x="2922" y="1302"/>
                  </a:cubicBezTo>
                  <a:cubicBezTo>
                    <a:pt x="3675" y="845"/>
                    <a:pt x="6985" y="526"/>
                    <a:pt x="11345" y="526"/>
                  </a:cubicBezTo>
                  <a:close/>
                  <a:moveTo>
                    <a:pt x="11345" y="1"/>
                  </a:moveTo>
                  <a:cubicBezTo>
                    <a:pt x="9633" y="1"/>
                    <a:pt x="3904" y="46"/>
                    <a:pt x="2648" y="823"/>
                  </a:cubicBezTo>
                  <a:cubicBezTo>
                    <a:pt x="1735" y="1393"/>
                    <a:pt x="1" y="3219"/>
                    <a:pt x="115" y="4109"/>
                  </a:cubicBezTo>
                  <a:cubicBezTo>
                    <a:pt x="138" y="4360"/>
                    <a:pt x="160" y="4612"/>
                    <a:pt x="3538" y="4771"/>
                  </a:cubicBezTo>
                  <a:cubicBezTo>
                    <a:pt x="5250" y="4863"/>
                    <a:pt x="7556" y="4931"/>
                    <a:pt x="10067" y="4931"/>
                  </a:cubicBezTo>
                  <a:cubicBezTo>
                    <a:pt x="12372" y="4931"/>
                    <a:pt x="16435" y="4863"/>
                    <a:pt x="16891" y="4680"/>
                  </a:cubicBezTo>
                  <a:cubicBezTo>
                    <a:pt x="17051" y="4589"/>
                    <a:pt x="17279" y="4383"/>
                    <a:pt x="17234" y="3881"/>
                  </a:cubicBezTo>
                  <a:cubicBezTo>
                    <a:pt x="17142" y="2854"/>
                    <a:pt x="15910" y="366"/>
                    <a:pt x="15088" y="138"/>
                  </a:cubicBezTo>
                  <a:cubicBezTo>
                    <a:pt x="14700" y="24"/>
                    <a:pt x="12874" y="1"/>
                    <a:pt x="113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24;p72">
              <a:extLst>
                <a:ext uri="{FF2B5EF4-FFF2-40B4-BE49-F238E27FC236}">
                  <a16:creationId xmlns:a16="http://schemas.microsoft.com/office/drawing/2014/main" id="{76632945-F3AB-A0C5-5AB9-2FCC5536303D}"/>
                </a:ext>
              </a:extLst>
            </p:cNvPr>
            <p:cNvSpPr/>
            <p:nvPr/>
          </p:nvSpPr>
          <p:spPr>
            <a:xfrm>
              <a:off x="502325" y="5145725"/>
              <a:ext cx="89600" cy="81625"/>
            </a:xfrm>
            <a:custGeom>
              <a:avLst/>
              <a:gdLst/>
              <a:ahLst/>
              <a:cxnLst/>
              <a:rect l="l" t="t" r="r" b="b"/>
              <a:pathLst>
                <a:path w="3584" h="3265" extrusionOk="0">
                  <a:moveTo>
                    <a:pt x="1780" y="0"/>
                  </a:moveTo>
                  <a:cubicBezTo>
                    <a:pt x="1644" y="0"/>
                    <a:pt x="1507" y="23"/>
                    <a:pt x="1370" y="69"/>
                  </a:cubicBezTo>
                  <a:cubicBezTo>
                    <a:pt x="502" y="297"/>
                    <a:pt x="0" y="1164"/>
                    <a:pt x="206" y="2054"/>
                  </a:cubicBezTo>
                  <a:cubicBezTo>
                    <a:pt x="411" y="2739"/>
                    <a:pt x="1050" y="3264"/>
                    <a:pt x="1780" y="3264"/>
                  </a:cubicBezTo>
                  <a:cubicBezTo>
                    <a:pt x="1940" y="3264"/>
                    <a:pt x="2077" y="3241"/>
                    <a:pt x="2214" y="3196"/>
                  </a:cubicBezTo>
                  <a:cubicBezTo>
                    <a:pt x="3082" y="2967"/>
                    <a:pt x="3584" y="2054"/>
                    <a:pt x="3355" y="1210"/>
                  </a:cubicBezTo>
                  <a:cubicBezTo>
                    <a:pt x="3150" y="525"/>
                    <a:pt x="2534" y="0"/>
                    <a:pt x="1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25;p72">
              <a:extLst>
                <a:ext uri="{FF2B5EF4-FFF2-40B4-BE49-F238E27FC236}">
                  <a16:creationId xmlns:a16="http://schemas.microsoft.com/office/drawing/2014/main" id="{C3FD7279-E47B-CBCA-4FDA-CC6F6C0A8837}"/>
                </a:ext>
              </a:extLst>
            </p:cNvPr>
            <p:cNvSpPr/>
            <p:nvPr/>
          </p:nvSpPr>
          <p:spPr>
            <a:xfrm>
              <a:off x="488050" y="5133150"/>
              <a:ext cx="118150" cy="106750"/>
            </a:xfrm>
            <a:custGeom>
              <a:avLst/>
              <a:gdLst/>
              <a:ahLst/>
              <a:cxnLst/>
              <a:rect l="l" t="t" r="r" b="b"/>
              <a:pathLst>
                <a:path w="4726" h="4270" extrusionOk="0">
                  <a:moveTo>
                    <a:pt x="2351" y="503"/>
                  </a:moveTo>
                  <a:cubicBezTo>
                    <a:pt x="3082" y="503"/>
                    <a:pt x="3721" y="982"/>
                    <a:pt x="3926" y="1713"/>
                  </a:cubicBezTo>
                  <a:cubicBezTo>
                    <a:pt x="4155" y="2557"/>
                    <a:pt x="3675" y="3448"/>
                    <a:pt x="2785" y="3699"/>
                  </a:cubicBezTo>
                  <a:cubicBezTo>
                    <a:pt x="2648" y="3744"/>
                    <a:pt x="2511" y="3767"/>
                    <a:pt x="2351" y="3767"/>
                  </a:cubicBezTo>
                  <a:cubicBezTo>
                    <a:pt x="1644" y="3767"/>
                    <a:pt x="982" y="3265"/>
                    <a:pt x="777" y="2557"/>
                  </a:cubicBezTo>
                  <a:cubicBezTo>
                    <a:pt x="571" y="1713"/>
                    <a:pt x="1050" y="823"/>
                    <a:pt x="1941" y="572"/>
                  </a:cubicBezTo>
                  <a:cubicBezTo>
                    <a:pt x="2078" y="526"/>
                    <a:pt x="2215" y="503"/>
                    <a:pt x="2351" y="503"/>
                  </a:cubicBezTo>
                  <a:close/>
                  <a:moveTo>
                    <a:pt x="2351" y="1"/>
                  </a:moveTo>
                  <a:cubicBezTo>
                    <a:pt x="2146" y="1"/>
                    <a:pt x="1986" y="24"/>
                    <a:pt x="1781" y="69"/>
                  </a:cubicBezTo>
                  <a:cubicBezTo>
                    <a:pt x="640" y="389"/>
                    <a:pt x="0" y="1553"/>
                    <a:pt x="297" y="2694"/>
                  </a:cubicBezTo>
                  <a:cubicBezTo>
                    <a:pt x="548" y="3630"/>
                    <a:pt x="1416" y="4269"/>
                    <a:pt x="2351" y="4269"/>
                  </a:cubicBezTo>
                  <a:cubicBezTo>
                    <a:pt x="2557" y="4269"/>
                    <a:pt x="2717" y="4246"/>
                    <a:pt x="2922" y="4201"/>
                  </a:cubicBezTo>
                  <a:cubicBezTo>
                    <a:pt x="4063" y="3881"/>
                    <a:pt x="4725" y="2694"/>
                    <a:pt x="4406" y="1553"/>
                  </a:cubicBezTo>
                  <a:cubicBezTo>
                    <a:pt x="4178" y="663"/>
                    <a:pt x="3333" y="1"/>
                    <a:pt x="235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26;p72">
              <a:extLst>
                <a:ext uri="{FF2B5EF4-FFF2-40B4-BE49-F238E27FC236}">
                  <a16:creationId xmlns:a16="http://schemas.microsoft.com/office/drawing/2014/main" id="{26AEFB12-C707-0BE1-D55B-70DFF0477E63}"/>
                </a:ext>
              </a:extLst>
            </p:cNvPr>
            <p:cNvSpPr/>
            <p:nvPr/>
          </p:nvSpPr>
          <p:spPr>
            <a:xfrm>
              <a:off x="858400" y="5141150"/>
              <a:ext cx="86175" cy="81050"/>
            </a:xfrm>
            <a:custGeom>
              <a:avLst/>
              <a:gdLst/>
              <a:ahLst/>
              <a:cxnLst/>
              <a:rect l="l" t="t" r="r" b="b"/>
              <a:pathLst>
                <a:path w="3447" h="3242" extrusionOk="0">
                  <a:moveTo>
                    <a:pt x="1666" y="1"/>
                  </a:moveTo>
                  <a:cubicBezTo>
                    <a:pt x="1529" y="1"/>
                    <a:pt x="1392" y="23"/>
                    <a:pt x="1233" y="46"/>
                  </a:cubicBezTo>
                  <a:cubicBezTo>
                    <a:pt x="822" y="160"/>
                    <a:pt x="479" y="411"/>
                    <a:pt x="274" y="822"/>
                  </a:cubicBezTo>
                  <a:cubicBezTo>
                    <a:pt x="69" y="1187"/>
                    <a:pt x="0" y="1621"/>
                    <a:pt x="137" y="2055"/>
                  </a:cubicBezTo>
                  <a:cubicBezTo>
                    <a:pt x="320" y="2740"/>
                    <a:pt x="959" y="3242"/>
                    <a:pt x="1666" y="3242"/>
                  </a:cubicBezTo>
                  <a:cubicBezTo>
                    <a:pt x="1803" y="3242"/>
                    <a:pt x="1963" y="3219"/>
                    <a:pt x="2100" y="3196"/>
                  </a:cubicBezTo>
                  <a:cubicBezTo>
                    <a:pt x="2922" y="2945"/>
                    <a:pt x="3447" y="2055"/>
                    <a:pt x="3218" y="1187"/>
                  </a:cubicBezTo>
                  <a:cubicBezTo>
                    <a:pt x="3013" y="503"/>
                    <a:pt x="2374" y="1"/>
                    <a:pt x="1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727;p72">
              <a:extLst>
                <a:ext uri="{FF2B5EF4-FFF2-40B4-BE49-F238E27FC236}">
                  <a16:creationId xmlns:a16="http://schemas.microsoft.com/office/drawing/2014/main" id="{D8D92CC1-1571-BBB4-F547-6756A57FA431}"/>
                </a:ext>
              </a:extLst>
            </p:cNvPr>
            <p:cNvSpPr/>
            <p:nvPr/>
          </p:nvSpPr>
          <p:spPr>
            <a:xfrm>
              <a:off x="845275" y="5128025"/>
              <a:ext cx="114150" cy="107300"/>
            </a:xfrm>
            <a:custGeom>
              <a:avLst/>
              <a:gdLst/>
              <a:ahLst/>
              <a:cxnLst/>
              <a:rect l="l" t="t" r="r" b="b"/>
              <a:pathLst>
                <a:path w="4566" h="4292" extrusionOk="0">
                  <a:moveTo>
                    <a:pt x="2169" y="503"/>
                  </a:moveTo>
                  <a:cubicBezTo>
                    <a:pt x="2876" y="503"/>
                    <a:pt x="3538" y="1005"/>
                    <a:pt x="3698" y="1712"/>
                  </a:cubicBezTo>
                  <a:cubicBezTo>
                    <a:pt x="3926" y="2557"/>
                    <a:pt x="3447" y="3447"/>
                    <a:pt x="2557" y="3698"/>
                  </a:cubicBezTo>
                  <a:cubicBezTo>
                    <a:pt x="2488" y="3744"/>
                    <a:pt x="2305" y="3767"/>
                    <a:pt x="2169" y="3767"/>
                  </a:cubicBezTo>
                  <a:cubicBezTo>
                    <a:pt x="1461" y="3767"/>
                    <a:pt x="799" y="3287"/>
                    <a:pt x="616" y="2557"/>
                  </a:cubicBezTo>
                  <a:cubicBezTo>
                    <a:pt x="502" y="2146"/>
                    <a:pt x="571" y="1712"/>
                    <a:pt x="776" y="1347"/>
                  </a:cubicBezTo>
                  <a:cubicBezTo>
                    <a:pt x="959" y="982"/>
                    <a:pt x="1347" y="685"/>
                    <a:pt x="1735" y="571"/>
                  </a:cubicBezTo>
                  <a:cubicBezTo>
                    <a:pt x="1872" y="548"/>
                    <a:pt x="2032" y="503"/>
                    <a:pt x="2169" y="503"/>
                  </a:cubicBezTo>
                  <a:close/>
                  <a:moveTo>
                    <a:pt x="2191" y="1"/>
                  </a:moveTo>
                  <a:cubicBezTo>
                    <a:pt x="1986" y="1"/>
                    <a:pt x="1826" y="23"/>
                    <a:pt x="1621" y="92"/>
                  </a:cubicBezTo>
                  <a:cubicBezTo>
                    <a:pt x="1073" y="229"/>
                    <a:pt x="616" y="594"/>
                    <a:pt x="343" y="1096"/>
                  </a:cubicBezTo>
                  <a:cubicBezTo>
                    <a:pt x="46" y="1575"/>
                    <a:pt x="0" y="2169"/>
                    <a:pt x="137" y="2717"/>
                  </a:cubicBezTo>
                  <a:cubicBezTo>
                    <a:pt x="388" y="3630"/>
                    <a:pt x="1256" y="4292"/>
                    <a:pt x="2191" y="4292"/>
                  </a:cubicBezTo>
                  <a:cubicBezTo>
                    <a:pt x="2397" y="4292"/>
                    <a:pt x="2557" y="4246"/>
                    <a:pt x="2762" y="4200"/>
                  </a:cubicBezTo>
                  <a:cubicBezTo>
                    <a:pt x="3880" y="3904"/>
                    <a:pt x="4565" y="2717"/>
                    <a:pt x="4246" y="1575"/>
                  </a:cubicBezTo>
                  <a:cubicBezTo>
                    <a:pt x="3995" y="662"/>
                    <a:pt x="3127" y="1"/>
                    <a:pt x="219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28;p72">
              <a:extLst>
                <a:ext uri="{FF2B5EF4-FFF2-40B4-BE49-F238E27FC236}">
                  <a16:creationId xmlns:a16="http://schemas.microsoft.com/office/drawing/2014/main" id="{4976B335-9F76-913C-DBF2-A3A4B8AD87E6}"/>
                </a:ext>
              </a:extLst>
            </p:cNvPr>
            <p:cNvSpPr/>
            <p:nvPr/>
          </p:nvSpPr>
          <p:spPr>
            <a:xfrm>
              <a:off x="653525" y="5161700"/>
              <a:ext cx="140400" cy="52525"/>
            </a:xfrm>
            <a:custGeom>
              <a:avLst/>
              <a:gdLst/>
              <a:ahLst/>
              <a:cxnLst/>
              <a:rect l="l" t="t" r="r" b="b"/>
              <a:pathLst>
                <a:path w="5616" h="2101" extrusionOk="0">
                  <a:moveTo>
                    <a:pt x="2124" y="0"/>
                  </a:moveTo>
                  <a:cubicBezTo>
                    <a:pt x="1188" y="0"/>
                    <a:pt x="503" y="46"/>
                    <a:pt x="183" y="160"/>
                  </a:cubicBezTo>
                  <a:cubicBezTo>
                    <a:pt x="46" y="274"/>
                    <a:pt x="1" y="1256"/>
                    <a:pt x="138" y="1803"/>
                  </a:cubicBezTo>
                  <a:cubicBezTo>
                    <a:pt x="389" y="1940"/>
                    <a:pt x="1713" y="2100"/>
                    <a:pt x="3539" y="2100"/>
                  </a:cubicBezTo>
                  <a:cubicBezTo>
                    <a:pt x="4475" y="2100"/>
                    <a:pt x="5068" y="2054"/>
                    <a:pt x="5205" y="2032"/>
                  </a:cubicBezTo>
                  <a:cubicBezTo>
                    <a:pt x="5273" y="1986"/>
                    <a:pt x="5365" y="1918"/>
                    <a:pt x="5410" y="1803"/>
                  </a:cubicBezTo>
                  <a:cubicBezTo>
                    <a:pt x="5616" y="1278"/>
                    <a:pt x="5616" y="480"/>
                    <a:pt x="5547" y="274"/>
                  </a:cubicBezTo>
                  <a:cubicBezTo>
                    <a:pt x="5205" y="160"/>
                    <a:pt x="3653" y="0"/>
                    <a:pt x="2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29;p72">
              <a:extLst>
                <a:ext uri="{FF2B5EF4-FFF2-40B4-BE49-F238E27FC236}">
                  <a16:creationId xmlns:a16="http://schemas.microsoft.com/office/drawing/2014/main" id="{24560AEF-CC96-A8A7-BCFE-E2EC709EB813}"/>
                </a:ext>
              </a:extLst>
            </p:cNvPr>
            <p:cNvSpPr/>
            <p:nvPr/>
          </p:nvSpPr>
          <p:spPr>
            <a:xfrm>
              <a:off x="636975" y="5148000"/>
              <a:ext cx="171225" cy="78775"/>
            </a:xfrm>
            <a:custGeom>
              <a:avLst/>
              <a:gdLst/>
              <a:ahLst/>
              <a:cxnLst/>
              <a:rect l="l" t="t" r="r" b="b"/>
              <a:pathLst>
                <a:path w="6849" h="3151" extrusionOk="0">
                  <a:moveTo>
                    <a:pt x="2786" y="548"/>
                  </a:moveTo>
                  <a:cubicBezTo>
                    <a:pt x="4338" y="548"/>
                    <a:pt x="5867" y="708"/>
                    <a:pt x="6209" y="822"/>
                  </a:cubicBezTo>
                  <a:cubicBezTo>
                    <a:pt x="6278" y="1050"/>
                    <a:pt x="6278" y="1849"/>
                    <a:pt x="6072" y="2329"/>
                  </a:cubicBezTo>
                  <a:cubicBezTo>
                    <a:pt x="6027" y="2466"/>
                    <a:pt x="5935" y="2534"/>
                    <a:pt x="5867" y="2580"/>
                  </a:cubicBezTo>
                  <a:cubicBezTo>
                    <a:pt x="5730" y="2602"/>
                    <a:pt x="5137" y="2648"/>
                    <a:pt x="4178" y="2648"/>
                  </a:cubicBezTo>
                  <a:cubicBezTo>
                    <a:pt x="2352" y="2648"/>
                    <a:pt x="1051" y="2511"/>
                    <a:pt x="800" y="2329"/>
                  </a:cubicBezTo>
                  <a:cubicBezTo>
                    <a:pt x="663" y="1804"/>
                    <a:pt x="708" y="822"/>
                    <a:pt x="845" y="708"/>
                  </a:cubicBezTo>
                  <a:cubicBezTo>
                    <a:pt x="1165" y="594"/>
                    <a:pt x="1850" y="548"/>
                    <a:pt x="2786" y="548"/>
                  </a:cubicBezTo>
                  <a:close/>
                  <a:moveTo>
                    <a:pt x="2786" y="0"/>
                  </a:moveTo>
                  <a:cubicBezTo>
                    <a:pt x="2078" y="0"/>
                    <a:pt x="1142" y="23"/>
                    <a:pt x="686" y="206"/>
                  </a:cubicBezTo>
                  <a:cubicBezTo>
                    <a:pt x="1" y="457"/>
                    <a:pt x="206" y="2123"/>
                    <a:pt x="320" y="2511"/>
                  </a:cubicBezTo>
                  <a:cubicBezTo>
                    <a:pt x="366" y="2694"/>
                    <a:pt x="480" y="3150"/>
                    <a:pt x="4201" y="3150"/>
                  </a:cubicBezTo>
                  <a:cubicBezTo>
                    <a:pt x="4543" y="3150"/>
                    <a:pt x="5684" y="3150"/>
                    <a:pt x="6027" y="3036"/>
                  </a:cubicBezTo>
                  <a:cubicBezTo>
                    <a:pt x="6278" y="2968"/>
                    <a:pt x="6483" y="2739"/>
                    <a:pt x="6597" y="2397"/>
                  </a:cubicBezTo>
                  <a:cubicBezTo>
                    <a:pt x="6826" y="1804"/>
                    <a:pt x="6848" y="754"/>
                    <a:pt x="6643" y="457"/>
                  </a:cubicBezTo>
                  <a:cubicBezTo>
                    <a:pt x="6323" y="23"/>
                    <a:pt x="2831" y="0"/>
                    <a:pt x="278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30;p72">
              <a:extLst>
                <a:ext uri="{FF2B5EF4-FFF2-40B4-BE49-F238E27FC236}">
                  <a16:creationId xmlns:a16="http://schemas.microsoft.com/office/drawing/2014/main" id="{A913829D-F5A9-4D7A-0ACE-979D7467EBE5}"/>
                </a:ext>
              </a:extLst>
            </p:cNvPr>
            <p:cNvSpPr/>
            <p:nvPr/>
          </p:nvSpPr>
          <p:spPr>
            <a:xfrm>
              <a:off x="344250" y="5049125"/>
              <a:ext cx="36550" cy="180900"/>
            </a:xfrm>
            <a:custGeom>
              <a:avLst/>
              <a:gdLst/>
              <a:ahLst/>
              <a:cxnLst/>
              <a:rect l="l" t="t" r="r" b="b"/>
              <a:pathLst>
                <a:path w="1462" h="7236" extrusionOk="0">
                  <a:moveTo>
                    <a:pt x="430" y="0"/>
                  </a:moveTo>
                  <a:cubicBezTo>
                    <a:pt x="325" y="0"/>
                    <a:pt x="219" y="60"/>
                    <a:pt x="206" y="166"/>
                  </a:cubicBezTo>
                  <a:cubicBezTo>
                    <a:pt x="46" y="1308"/>
                    <a:pt x="160" y="2540"/>
                    <a:pt x="160" y="3682"/>
                  </a:cubicBezTo>
                  <a:cubicBezTo>
                    <a:pt x="160" y="4777"/>
                    <a:pt x="1" y="6010"/>
                    <a:pt x="503" y="7037"/>
                  </a:cubicBezTo>
                  <a:cubicBezTo>
                    <a:pt x="562" y="7174"/>
                    <a:pt x="696" y="7236"/>
                    <a:pt x="835" y="7236"/>
                  </a:cubicBezTo>
                  <a:cubicBezTo>
                    <a:pt x="1018" y="7236"/>
                    <a:pt x="1207" y="7128"/>
                    <a:pt x="1233" y="6946"/>
                  </a:cubicBezTo>
                  <a:cubicBezTo>
                    <a:pt x="1461" y="5759"/>
                    <a:pt x="1142" y="4412"/>
                    <a:pt x="1073" y="3202"/>
                  </a:cubicBezTo>
                  <a:cubicBezTo>
                    <a:pt x="1005" y="2175"/>
                    <a:pt x="1005" y="1079"/>
                    <a:pt x="617" y="98"/>
                  </a:cubicBezTo>
                  <a:cubicBezTo>
                    <a:pt x="579" y="31"/>
                    <a:pt x="505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6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31;p72">
              <a:extLst>
                <a:ext uri="{FF2B5EF4-FFF2-40B4-BE49-F238E27FC236}">
                  <a16:creationId xmlns:a16="http://schemas.microsoft.com/office/drawing/2014/main" id="{11750C2F-75BE-408C-5321-7DE5D9FA5E36}"/>
                </a:ext>
              </a:extLst>
            </p:cNvPr>
            <p:cNvSpPr/>
            <p:nvPr/>
          </p:nvSpPr>
          <p:spPr>
            <a:xfrm>
              <a:off x="351675" y="5253675"/>
              <a:ext cx="31975" cy="90375"/>
            </a:xfrm>
            <a:custGeom>
              <a:avLst/>
              <a:gdLst/>
              <a:ahLst/>
              <a:cxnLst/>
              <a:rect l="l" t="t" r="r" b="b"/>
              <a:pathLst>
                <a:path w="1279" h="3615" extrusionOk="0">
                  <a:moveTo>
                    <a:pt x="493" y="1"/>
                  </a:moveTo>
                  <a:cubicBezTo>
                    <a:pt x="318" y="1"/>
                    <a:pt x="140" y="103"/>
                    <a:pt x="114" y="270"/>
                  </a:cubicBezTo>
                  <a:cubicBezTo>
                    <a:pt x="0" y="841"/>
                    <a:pt x="0" y="1480"/>
                    <a:pt x="0" y="2073"/>
                  </a:cubicBezTo>
                  <a:cubicBezTo>
                    <a:pt x="0" y="2621"/>
                    <a:pt x="23" y="3283"/>
                    <a:pt x="548" y="3557"/>
                  </a:cubicBezTo>
                  <a:cubicBezTo>
                    <a:pt x="614" y="3596"/>
                    <a:pt x="691" y="3615"/>
                    <a:pt x="768" y="3615"/>
                  </a:cubicBezTo>
                  <a:cubicBezTo>
                    <a:pt x="960" y="3615"/>
                    <a:pt x="1155" y="3501"/>
                    <a:pt x="1187" y="3306"/>
                  </a:cubicBezTo>
                  <a:cubicBezTo>
                    <a:pt x="1278" y="2826"/>
                    <a:pt x="1027" y="2256"/>
                    <a:pt x="1027" y="1731"/>
                  </a:cubicBezTo>
                  <a:cubicBezTo>
                    <a:pt x="982" y="1229"/>
                    <a:pt x="1050" y="681"/>
                    <a:pt x="822" y="202"/>
                  </a:cubicBezTo>
                  <a:cubicBezTo>
                    <a:pt x="762" y="62"/>
                    <a:pt x="628" y="1"/>
                    <a:pt x="493" y="1"/>
                  </a:cubicBezTo>
                  <a:close/>
                </a:path>
              </a:pathLst>
            </a:custGeom>
            <a:solidFill>
              <a:srgbClr val="FFFFFF">
                <a:alpha val="6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42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9"/>
          <p:cNvSpPr txBox="1">
            <a:spLocks noGrp="1"/>
          </p:cNvSpPr>
          <p:nvPr>
            <p:ph type="title"/>
          </p:nvPr>
        </p:nvSpPr>
        <p:spPr>
          <a:xfrm>
            <a:off x="666894" y="23538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scuola e il suo contesto</a:t>
            </a:r>
            <a:endParaRPr dirty="0"/>
          </a:p>
        </p:txBody>
      </p:sp>
      <p:sp>
        <p:nvSpPr>
          <p:cNvPr id="1351" name="Google Shape;1351;p39"/>
          <p:cNvSpPr txBox="1">
            <a:spLocks noGrp="1"/>
          </p:cNvSpPr>
          <p:nvPr>
            <p:ph type="title" idx="2"/>
          </p:nvPr>
        </p:nvSpPr>
        <p:spPr>
          <a:xfrm>
            <a:off x="877431" y="1142331"/>
            <a:ext cx="3138196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IDENTITA’DELLA SCUOLA</a:t>
            </a:r>
            <a:endParaRPr sz="1400" dirty="0"/>
          </a:p>
        </p:txBody>
      </p:sp>
      <p:sp>
        <p:nvSpPr>
          <p:cNvPr id="1352" name="Google Shape;1352;p39"/>
          <p:cNvSpPr txBox="1">
            <a:spLocks noGrp="1"/>
          </p:cNvSpPr>
          <p:nvPr>
            <p:ph type="subTitle" idx="1"/>
          </p:nvPr>
        </p:nvSpPr>
        <p:spPr>
          <a:xfrm>
            <a:off x="217877" y="1698472"/>
            <a:ext cx="4633877" cy="3162286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/>
              <a:t>Il 5 febbraio 1901 su iniziativa dell’architetto Naymiller veniva fondata in Busto Garolfo quella che oggi è </a:t>
            </a:r>
            <a:r>
              <a:rPr lang="it-IT" sz="1000" b="1" dirty="0"/>
              <a:t>la Scuola dell’infanzia «Figini Naymiller» con lo scopo di custodire in ogni giorno dell’anno i fanciulli dai tre ai sei anni  d’ambo i sessi e domiciliati in Busto Garolfo per dar loro quella educazione morale religiosa, fisica ed intellettuale che conviene per prepararli alla scuola elementare.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dirty="0"/>
              <a:t>Ai sensi della legge 10 marzo 2000 n°62 con D.M. n°488 del 28 febbraio 2001 viene riconosciuta «Scuola  Paritaria» a decorrere dall’anno scolastico 2000-2001.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dirty="0"/>
              <a:t>Con Decreto n°13687 del 15 novembre 2007 la Regione Lombardia approva il nuovo statuto della Fondazione Scuola dell’Infanzia «Figini Naymiller». La scuola è ubicata in Busto Garolfo in via XXV Aprile. Essa si configura come una scuola privata cattolica di ispirazione cristiana, senza scopo di lucro e svolge la sua attività educativa secondo i regolamenti della Regione Lombardia, è aderente alla FEDERAZIONE ITALIANA SCUOLE MATERNE con la quale condivide i valori cristiani e le scelte pedagogiche.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/>
          </a:p>
        </p:txBody>
      </p:sp>
      <p:sp>
        <p:nvSpPr>
          <p:cNvPr id="1354" name="Google Shape;1354;p39"/>
          <p:cNvSpPr txBox="1">
            <a:spLocks noGrp="1"/>
          </p:cNvSpPr>
          <p:nvPr>
            <p:ph type="subTitle" idx="6"/>
          </p:nvPr>
        </p:nvSpPr>
        <p:spPr>
          <a:xfrm>
            <a:off x="5144094" y="1384789"/>
            <a:ext cx="3226800" cy="924775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Parte integrante della Fondazione è il nido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“Franca Caccia- Sacco”e due Sezioni Primavera.</a:t>
            </a:r>
            <a:endParaRPr dirty="0"/>
          </a:p>
        </p:txBody>
      </p:sp>
      <p:sp>
        <p:nvSpPr>
          <p:cNvPr id="1355" name="Google Shape;1355;p39"/>
          <p:cNvSpPr/>
          <p:nvPr/>
        </p:nvSpPr>
        <p:spPr>
          <a:xfrm>
            <a:off x="-10534975" y="3990000"/>
            <a:ext cx="2047250" cy="2046275"/>
          </a:xfrm>
          <a:custGeom>
            <a:avLst/>
            <a:gdLst/>
            <a:ahLst/>
            <a:cxnLst/>
            <a:rect l="l" t="t" r="r" b="b"/>
            <a:pathLst>
              <a:path w="81890" h="81851" extrusionOk="0">
                <a:moveTo>
                  <a:pt x="40926" y="11064"/>
                </a:moveTo>
                <a:cubicBezTo>
                  <a:pt x="57465" y="11064"/>
                  <a:pt x="70787" y="24425"/>
                  <a:pt x="70787" y="40925"/>
                </a:cubicBezTo>
                <a:cubicBezTo>
                  <a:pt x="70787" y="57426"/>
                  <a:pt x="57465" y="70787"/>
                  <a:pt x="40926" y="70787"/>
                </a:cubicBezTo>
                <a:cubicBezTo>
                  <a:pt x="24426" y="70787"/>
                  <a:pt x="11065" y="57426"/>
                  <a:pt x="11065" y="40925"/>
                </a:cubicBezTo>
                <a:cubicBezTo>
                  <a:pt x="11065" y="24425"/>
                  <a:pt x="24426" y="11064"/>
                  <a:pt x="40926" y="11064"/>
                </a:cubicBezTo>
                <a:close/>
                <a:moveTo>
                  <a:pt x="40926" y="0"/>
                </a:moveTo>
                <a:cubicBezTo>
                  <a:pt x="18339" y="0"/>
                  <a:pt x="1" y="18338"/>
                  <a:pt x="1" y="40925"/>
                </a:cubicBezTo>
                <a:cubicBezTo>
                  <a:pt x="1" y="63513"/>
                  <a:pt x="18339" y="81851"/>
                  <a:pt x="40926" y="81851"/>
                </a:cubicBezTo>
                <a:cubicBezTo>
                  <a:pt x="63513" y="81851"/>
                  <a:pt x="81851" y="63513"/>
                  <a:pt x="81851" y="40925"/>
                </a:cubicBezTo>
                <a:cubicBezTo>
                  <a:pt x="81890" y="18338"/>
                  <a:pt x="63552" y="0"/>
                  <a:pt x="40926" y="0"/>
                </a:cubicBezTo>
                <a:close/>
              </a:path>
            </a:pathLst>
          </a:custGeom>
          <a:solidFill>
            <a:srgbClr val="F4BF42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39"/>
          <p:cNvSpPr/>
          <p:nvPr/>
        </p:nvSpPr>
        <p:spPr>
          <a:xfrm>
            <a:off x="-10065625" y="-353275"/>
            <a:ext cx="1325600" cy="1326550"/>
          </a:xfrm>
          <a:custGeom>
            <a:avLst/>
            <a:gdLst/>
            <a:ahLst/>
            <a:cxnLst/>
            <a:rect l="l" t="t" r="r" b="b"/>
            <a:pathLst>
              <a:path w="53024" h="53062" extrusionOk="0">
                <a:moveTo>
                  <a:pt x="26493" y="7197"/>
                </a:moveTo>
                <a:cubicBezTo>
                  <a:pt x="37174" y="7197"/>
                  <a:pt x="45826" y="15850"/>
                  <a:pt x="45826" y="26531"/>
                </a:cubicBezTo>
                <a:cubicBezTo>
                  <a:pt x="45864" y="37212"/>
                  <a:pt x="37212" y="45864"/>
                  <a:pt x="26493" y="45864"/>
                </a:cubicBezTo>
                <a:cubicBezTo>
                  <a:pt x="15812" y="45864"/>
                  <a:pt x="7159" y="37212"/>
                  <a:pt x="7159" y="26531"/>
                </a:cubicBezTo>
                <a:cubicBezTo>
                  <a:pt x="7159" y="15850"/>
                  <a:pt x="15812" y="7197"/>
                  <a:pt x="26493" y="7197"/>
                </a:cubicBezTo>
                <a:close/>
                <a:moveTo>
                  <a:pt x="26493" y="0"/>
                </a:moveTo>
                <a:cubicBezTo>
                  <a:pt x="11907" y="0"/>
                  <a:pt x="0" y="11906"/>
                  <a:pt x="0" y="26531"/>
                </a:cubicBezTo>
                <a:cubicBezTo>
                  <a:pt x="0" y="41193"/>
                  <a:pt x="11907" y="53061"/>
                  <a:pt x="26531" y="53061"/>
                </a:cubicBezTo>
                <a:cubicBezTo>
                  <a:pt x="41194" y="53061"/>
                  <a:pt x="53023" y="41155"/>
                  <a:pt x="53023" y="26531"/>
                </a:cubicBezTo>
                <a:cubicBezTo>
                  <a:pt x="53023" y="11906"/>
                  <a:pt x="41117" y="0"/>
                  <a:pt x="26493" y="0"/>
                </a:cubicBezTo>
                <a:close/>
              </a:path>
            </a:pathLst>
          </a:custGeom>
          <a:solidFill>
            <a:srgbClr val="FF8744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9"/>
          <p:cNvSpPr/>
          <p:nvPr/>
        </p:nvSpPr>
        <p:spPr>
          <a:xfrm>
            <a:off x="-10027700" y="1308850"/>
            <a:ext cx="1320800" cy="818725"/>
          </a:xfrm>
          <a:custGeom>
            <a:avLst/>
            <a:gdLst/>
            <a:ahLst/>
            <a:cxnLst/>
            <a:rect l="l" t="t" r="r" b="b"/>
            <a:pathLst>
              <a:path w="52832" h="32749" extrusionOk="0">
                <a:moveTo>
                  <a:pt x="6123" y="1"/>
                </a:moveTo>
                <a:cubicBezTo>
                  <a:pt x="4517" y="1"/>
                  <a:pt x="3039" y="1035"/>
                  <a:pt x="2488" y="2655"/>
                </a:cubicBezTo>
                <a:cubicBezTo>
                  <a:pt x="1876" y="4493"/>
                  <a:pt x="1340" y="6599"/>
                  <a:pt x="957" y="8972"/>
                </a:cubicBezTo>
                <a:cubicBezTo>
                  <a:pt x="0" y="14408"/>
                  <a:pt x="2986" y="19232"/>
                  <a:pt x="8040" y="20381"/>
                </a:cubicBezTo>
                <a:cubicBezTo>
                  <a:pt x="8537" y="20495"/>
                  <a:pt x="8920" y="20534"/>
                  <a:pt x="9341" y="20572"/>
                </a:cubicBezTo>
                <a:cubicBezTo>
                  <a:pt x="9641" y="20602"/>
                  <a:pt x="9933" y="20616"/>
                  <a:pt x="10218" y="20616"/>
                </a:cubicBezTo>
                <a:cubicBezTo>
                  <a:pt x="15424" y="20616"/>
                  <a:pt x="18151" y="15829"/>
                  <a:pt x="19640" y="13107"/>
                </a:cubicBezTo>
                <a:cubicBezTo>
                  <a:pt x="19869" y="12686"/>
                  <a:pt x="20099" y="12226"/>
                  <a:pt x="20367" y="11843"/>
                </a:cubicBezTo>
                <a:cubicBezTo>
                  <a:pt x="20941" y="10925"/>
                  <a:pt x="21707" y="10197"/>
                  <a:pt x="22281" y="9814"/>
                </a:cubicBezTo>
                <a:lnTo>
                  <a:pt x="22281" y="9929"/>
                </a:lnTo>
                <a:cubicBezTo>
                  <a:pt x="22511" y="11078"/>
                  <a:pt x="22319" y="12418"/>
                  <a:pt x="22090" y="13949"/>
                </a:cubicBezTo>
                <a:cubicBezTo>
                  <a:pt x="21898" y="15289"/>
                  <a:pt x="21669" y="16820"/>
                  <a:pt x="21707" y="18428"/>
                </a:cubicBezTo>
                <a:cubicBezTo>
                  <a:pt x="21783" y="21338"/>
                  <a:pt x="23009" y="23826"/>
                  <a:pt x="25038" y="25434"/>
                </a:cubicBezTo>
                <a:cubicBezTo>
                  <a:pt x="26578" y="26609"/>
                  <a:pt x="28474" y="27196"/>
                  <a:pt x="30544" y="27196"/>
                </a:cubicBezTo>
                <a:cubicBezTo>
                  <a:pt x="31510" y="27196"/>
                  <a:pt x="32513" y="27068"/>
                  <a:pt x="33537" y="26812"/>
                </a:cubicBezTo>
                <a:cubicBezTo>
                  <a:pt x="36561" y="26047"/>
                  <a:pt x="38552" y="23941"/>
                  <a:pt x="40121" y="22218"/>
                </a:cubicBezTo>
                <a:cubicBezTo>
                  <a:pt x="41717" y="20511"/>
                  <a:pt x="42377" y="19919"/>
                  <a:pt x="43114" y="19919"/>
                </a:cubicBezTo>
                <a:cubicBezTo>
                  <a:pt x="43137" y="19919"/>
                  <a:pt x="43161" y="19920"/>
                  <a:pt x="43184" y="19921"/>
                </a:cubicBezTo>
                <a:cubicBezTo>
                  <a:pt x="43758" y="19960"/>
                  <a:pt x="45328" y="20074"/>
                  <a:pt x="44907" y="28573"/>
                </a:cubicBezTo>
                <a:lnTo>
                  <a:pt x="44907" y="28650"/>
                </a:lnTo>
                <a:cubicBezTo>
                  <a:pt x="44830" y="30717"/>
                  <a:pt x="46362" y="32478"/>
                  <a:pt x="48352" y="32708"/>
                </a:cubicBezTo>
                <a:cubicBezTo>
                  <a:pt x="48391" y="32708"/>
                  <a:pt x="48467" y="32746"/>
                  <a:pt x="48544" y="32746"/>
                </a:cubicBezTo>
                <a:cubicBezTo>
                  <a:pt x="48592" y="32748"/>
                  <a:pt x="48640" y="32749"/>
                  <a:pt x="48688" y="32749"/>
                </a:cubicBezTo>
                <a:cubicBezTo>
                  <a:pt x="50731" y="32749"/>
                  <a:pt x="52451" y="31167"/>
                  <a:pt x="52564" y="29109"/>
                </a:cubicBezTo>
                <a:lnTo>
                  <a:pt x="52564" y="28994"/>
                </a:lnTo>
                <a:cubicBezTo>
                  <a:pt x="52640" y="26697"/>
                  <a:pt x="52832" y="23252"/>
                  <a:pt x="52066" y="20151"/>
                </a:cubicBezTo>
                <a:cubicBezTo>
                  <a:pt x="50956" y="15404"/>
                  <a:pt x="47855" y="12571"/>
                  <a:pt x="43567" y="12341"/>
                </a:cubicBezTo>
                <a:cubicBezTo>
                  <a:pt x="43369" y="12329"/>
                  <a:pt x="43176" y="12324"/>
                  <a:pt x="42985" y="12324"/>
                </a:cubicBezTo>
                <a:cubicBezTo>
                  <a:pt x="38783" y="12324"/>
                  <a:pt x="36285" y="15074"/>
                  <a:pt x="34417" y="17088"/>
                </a:cubicBezTo>
                <a:cubicBezTo>
                  <a:pt x="33422" y="18198"/>
                  <a:pt x="32465" y="19232"/>
                  <a:pt x="31622" y="19424"/>
                </a:cubicBezTo>
                <a:cubicBezTo>
                  <a:pt x="31207" y="19523"/>
                  <a:pt x="30821" y="19565"/>
                  <a:pt x="30498" y="19565"/>
                </a:cubicBezTo>
                <a:cubicBezTo>
                  <a:pt x="30076" y="19565"/>
                  <a:pt x="29762" y="19494"/>
                  <a:pt x="29632" y="19385"/>
                </a:cubicBezTo>
                <a:cubicBezTo>
                  <a:pt x="29440" y="19232"/>
                  <a:pt x="29287" y="18811"/>
                  <a:pt x="29287" y="18275"/>
                </a:cubicBezTo>
                <a:cubicBezTo>
                  <a:pt x="29287" y="17356"/>
                  <a:pt x="29440" y="16284"/>
                  <a:pt x="29632" y="15174"/>
                </a:cubicBezTo>
                <a:cubicBezTo>
                  <a:pt x="29938" y="13222"/>
                  <a:pt x="30321" y="10925"/>
                  <a:pt x="29785" y="8436"/>
                </a:cubicBezTo>
                <a:cubicBezTo>
                  <a:pt x="28713" y="3306"/>
                  <a:pt x="25420" y="2196"/>
                  <a:pt x="24042" y="1966"/>
                </a:cubicBezTo>
                <a:cubicBezTo>
                  <a:pt x="23653" y="1898"/>
                  <a:pt x="23266" y="1866"/>
                  <a:pt x="22881" y="1866"/>
                </a:cubicBezTo>
                <a:cubicBezTo>
                  <a:pt x="19137" y="1866"/>
                  <a:pt x="15657" y="4918"/>
                  <a:pt x="13782" y="7938"/>
                </a:cubicBezTo>
                <a:cubicBezTo>
                  <a:pt x="13514" y="8436"/>
                  <a:pt x="13208" y="8972"/>
                  <a:pt x="12940" y="9470"/>
                </a:cubicBezTo>
                <a:cubicBezTo>
                  <a:pt x="11380" y="12284"/>
                  <a:pt x="10691" y="13026"/>
                  <a:pt x="10022" y="13026"/>
                </a:cubicBezTo>
                <a:cubicBezTo>
                  <a:pt x="9936" y="13026"/>
                  <a:pt x="9850" y="13014"/>
                  <a:pt x="9762" y="12992"/>
                </a:cubicBezTo>
                <a:cubicBezTo>
                  <a:pt x="8154" y="12609"/>
                  <a:pt x="8537" y="10389"/>
                  <a:pt x="8537" y="10312"/>
                </a:cubicBezTo>
                <a:cubicBezTo>
                  <a:pt x="8882" y="8321"/>
                  <a:pt x="9303" y="6560"/>
                  <a:pt x="9762" y="5029"/>
                </a:cubicBezTo>
                <a:cubicBezTo>
                  <a:pt x="10451" y="3038"/>
                  <a:pt x="9341" y="856"/>
                  <a:pt x="7350" y="205"/>
                </a:cubicBezTo>
                <a:cubicBezTo>
                  <a:pt x="6942" y="66"/>
                  <a:pt x="6528" y="1"/>
                  <a:pt x="6123" y="1"/>
                </a:cubicBezTo>
                <a:close/>
              </a:path>
            </a:pathLst>
          </a:custGeom>
          <a:solidFill>
            <a:srgbClr val="6197DD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9"/>
          <p:cNvSpPr/>
          <p:nvPr/>
        </p:nvSpPr>
        <p:spPr>
          <a:xfrm>
            <a:off x="-10018150" y="2821050"/>
            <a:ext cx="953300" cy="840050"/>
          </a:xfrm>
          <a:custGeom>
            <a:avLst/>
            <a:gdLst/>
            <a:ahLst/>
            <a:cxnLst/>
            <a:rect l="l" t="t" r="r" b="b"/>
            <a:pathLst>
              <a:path w="38132" h="33602" extrusionOk="0">
                <a:moveTo>
                  <a:pt x="13501" y="1"/>
                </a:moveTo>
                <a:cubicBezTo>
                  <a:pt x="8851" y="1"/>
                  <a:pt x="4678" y="1751"/>
                  <a:pt x="1647" y="4991"/>
                </a:cubicBezTo>
                <a:cubicBezTo>
                  <a:pt x="1" y="6714"/>
                  <a:pt x="77" y="9432"/>
                  <a:pt x="1800" y="11078"/>
                </a:cubicBezTo>
                <a:cubicBezTo>
                  <a:pt x="2637" y="11859"/>
                  <a:pt x="3708" y="12251"/>
                  <a:pt x="4778" y="12251"/>
                </a:cubicBezTo>
                <a:cubicBezTo>
                  <a:pt x="5910" y="12251"/>
                  <a:pt x="7041" y="11811"/>
                  <a:pt x="7887" y="10925"/>
                </a:cubicBezTo>
                <a:cubicBezTo>
                  <a:pt x="9411" y="9367"/>
                  <a:pt x="11385" y="8588"/>
                  <a:pt x="13701" y="8588"/>
                </a:cubicBezTo>
                <a:cubicBezTo>
                  <a:pt x="14004" y="8588"/>
                  <a:pt x="14312" y="8601"/>
                  <a:pt x="14625" y="8628"/>
                </a:cubicBezTo>
                <a:cubicBezTo>
                  <a:pt x="18913" y="9049"/>
                  <a:pt x="23775" y="12111"/>
                  <a:pt x="26149" y="15863"/>
                </a:cubicBezTo>
                <a:cubicBezTo>
                  <a:pt x="28446" y="19424"/>
                  <a:pt x="29211" y="24094"/>
                  <a:pt x="28178" y="28229"/>
                </a:cubicBezTo>
                <a:cubicBezTo>
                  <a:pt x="27603" y="30526"/>
                  <a:pt x="28982" y="32899"/>
                  <a:pt x="31279" y="33474"/>
                </a:cubicBezTo>
                <a:cubicBezTo>
                  <a:pt x="31624" y="33560"/>
                  <a:pt x="31971" y="33602"/>
                  <a:pt x="32313" y="33602"/>
                </a:cubicBezTo>
                <a:cubicBezTo>
                  <a:pt x="34239" y="33602"/>
                  <a:pt x="35997" y="32286"/>
                  <a:pt x="36485" y="30334"/>
                </a:cubicBezTo>
                <a:cubicBezTo>
                  <a:pt x="38131" y="23903"/>
                  <a:pt x="36983" y="16897"/>
                  <a:pt x="33384" y="11269"/>
                </a:cubicBezTo>
                <a:cubicBezTo>
                  <a:pt x="29556" y="5259"/>
                  <a:pt x="22320" y="780"/>
                  <a:pt x="15391" y="90"/>
                </a:cubicBezTo>
                <a:cubicBezTo>
                  <a:pt x="15238" y="90"/>
                  <a:pt x="15046" y="52"/>
                  <a:pt x="14893" y="52"/>
                </a:cubicBezTo>
                <a:cubicBezTo>
                  <a:pt x="14425" y="18"/>
                  <a:pt x="13961" y="1"/>
                  <a:pt x="13501" y="1"/>
                </a:cubicBezTo>
                <a:close/>
              </a:path>
            </a:pathLst>
          </a:custGeom>
          <a:solidFill>
            <a:srgbClr val="FEF7F2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2457;p54">
            <a:extLst>
              <a:ext uri="{FF2B5EF4-FFF2-40B4-BE49-F238E27FC236}">
                <a16:creationId xmlns:a16="http://schemas.microsoft.com/office/drawing/2014/main" id="{94581F15-E910-3825-434A-7F5DC12ADCBC}"/>
              </a:ext>
            </a:extLst>
          </p:cNvPr>
          <p:cNvGrpSpPr/>
          <p:nvPr/>
        </p:nvGrpSpPr>
        <p:grpSpPr>
          <a:xfrm>
            <a:off x="5858712" y="2571130"/>
            <a:ext cx="2159656" cy="2043184"/>
            <a:chOff x="2412225" y="1148450"/>
            <a:chExt cx="1862575" cy="1762125"/>
          </a:xfrm>
        </p:grpSpPr>
        <p:sp>
          <p:nvSpPr>
            <p:cNvPr id="13" name="Google Shape;2458;p54">
              <a:extLst>
                <a:ext uri="{FF2B5EF4-FFF2-40B4-BE49-F238E27FC236}">
                  <a16:creationId xmlns:a16="http://schemas.microsoft.com/office/drawing/2014/main" id="{0334E0A5-56F8-B6AD-90B8-57B9C49074BC}"/>
                </a:ext>
              </a:extLst>
            </p:cNvPr>
            <p:cNvSpPr/>
            <p:nvPr/>
          </p:nvSpPr>
          <p:spPr>
            <a:xfrm>
              <a:off x="2412225" y="1148450"/>
              <a:ext cx="1862575" cy="1762125"/>
            </a:xfrm>
            <a:custGeom>
              <a:avLst/>
              <a:gdLst/>
              <a:ahLst/>
              <a:cxnLst/>
              <a:rect l="l" t="t" r="r" b="b"/>
              <a:pathLst>
                <a:path w="74503" h="70485" extrusionOk="0">
                  <a:moveTo>
                    <a:pt x="33303" y="0"/>
                  </a:moveTo>
                  <a:cubicBezTo>
                    <a:pt x="33234" y="0"/>
                    <a:pt x="33166" y="0"/>
                    <a:pt x="33097" y="23"/>
                  </a:cubicBezTo>
                  <a:cubicBezTo>
                    <a:pt x="32983" y="69"/>
                    <a:pt x="32892" y="69"/>
                    <a:pt x="32778" y="92"/>
                  </a:cubicBezTo>
                  <a:cubicBezTo>
                    <a:pt x="32732" y="115"/>
                    <a:pt x="32663" y="115"/>
                    <a:pt x="32618" y="137"/>
                  </a:cubicBezTo>
                  <a:cubicBezTo>
                    <a:pt x="32435" y="206"/>
                    <a:pt x="32298" y="252"/>
                    <a:pt x="32161" y="343"/>
                  </a:cubicBezTo>
                  <a:cubicBezTo>
                    <a:pt x="32116" y="366"/>
                    <a:pt x="32093" y="366"/>
                    <a:pt x="32070" y="411"/>
                  </a:cubicBezTo>
                  <a:cubicBezTo>
                    <a:pt x="32001" y="434"/>
                    <a:pt x="31933" y="480"/>
                    <a:pt x="31865" y="525"/>
                  </a:cubicBezTo>
                  <a:lnTo>
                    <a:pt x="31750" y="571"/>
                  </a:lnTo>
                  <a:cubicBezTo>
                    <a:pt x="31705" y="594"/>
                    <a:pt x="31613" y="662"/>
                    <a:pt x="31568" y="708"/>
                  </a:cubicBezTo>
                  <a:lnTo>
                    <a:pt x="31454" y="777"/>
                  </a:lnTo>
                  <a:cubicBezTo>
                    <a:pt x="31385" y="822"/>
                    <a:pt x="31294" y="868"/>
                    <a:pt x="31225" y="936"/>
                  </a:cubicBezTo>
                  <a:lnTo>
                    <a:pt x="31134" y="1005"/>
                  </a:lnTo>
                  <a:cubicBezTo>
                    <a:pt x="31043" y="1050"/>
                    <a:pt x="30952" y="1142"/>
                    <a:pt x="30883" y="1210"/>
                  </a:cubicBezTo>
                  <a:lnTo>
                    <a:pt x="30769" y="1279"/>
                  </a:lnTo>
                  <a:cubicBezTo>
                    <a:pt x="30700" y="1347"/>
                    <a:pt x="30609" y="1393"/>
                    <a:pt x="30564" y="1461"/>
                  </a:cubicBezTo>
                  <a:cubicBezTo>
                    <a:pt x="30541" y="1484"/>
                    <a:pt x="30472" y="1553"/>
                    <a:pt x="30427" y="1575"/>
                  </a:cubicBezTo>
                  <a:cubicBezTo>
                    <a:pt x="30358" y="1621"/>
                    <a:pt x="30312" y="1667"/>
                    <a:pt x="30267" y="1712"/>
                  </a:cubicBezTo>
                  <a:lnTo>
                    <a:pt x="30107" y="1895"/>
                  </a:lnTo>
                  <a:lnTo>
                    <a:pt x="29970" y="1918"/>
                  </a:lnTo>
                  <a:lnTo>
                    <a:pt x="29445" y="2009"/>
                  </a:lnTo>
                  <a:cubicBezTo>
                    <a:pt x="29308" y="2032"/>
                    <a:pt x="28943" y="2078"/>
                    <a:pt x="28943" y="2078"/>
                  </a:cubicBezTo>
                  <a:cubicBezTo>
                    <a:pt x="28760" y="2123"/>
                    <a:pt x="28623" y="2146"/>
                    <a:pt x="28441" y="2169"/>
                  </a:cubicBezTo>
                  <a:lnTo>
                    <a:pt x="28304" y="2192"/>
                  </a:lnTo>
                  <a:cubicBezTo>
                    <a:pt x="28190" y="2237"/>
                    <a:pt x="28053" y="2260"/>
                    <a:pt x="27939" y="2283"/>
                  </a:cubicBezTo>
                  <a:lnTo>
                    <a:pt x="27802" y="2306"/>
                  </a:lnTo>
                  <a:cubicBezTo>
                    <a:pt x="27642" y="2351"/>
                    <a:pt x="27482" y="2374"/>
                    <a:pt x="27368" y="2397"/>
                  </a:cubicBezTo>
                  <a:lnTo>
                    <a:pt x="27345" y="2397"/>
                  </a:lnTo>
                  <a:cubicBezTo>
                    <a:pt x="27163" y="2443"/>
                    <a:pt x="27026" y="2488"/>
                    <a:pt x="26843" y="2511"/>
                  </a:cubicBezTo>
                  <a:lnTo>
                    <a:pt x="26729" y="2557"/>
                  </a:lnTo>
                  <a:cubicBezTo>
                    <a:pt x="26615" y="2580"/>
                    <a:pt x="26501" y="2603"/>
                    <a:pt x="26364" y="2625"/>
                  </a:cubicBezTo>
                  <a:lnTo>
                    <a:pt x="26250" y="2671"/>
                  </a:lnTo>
                  <a:cubicBezTo>
                    <a:pt x="26135" y="2694"/>
                    <a:pt x="25998" y="2717"/>
                    <a:pt x="25884" y="2785"/>
                  </a:cubicBezTo>
                  <a:lnTo>
                    <a:pt x="25816" y="2808"/>
                  </a:lnTo>
                  <a:cubicBezTo>
                    <a:pt x="25679" y="2831"/>
                    <a:pt x="25542" y="2899"/>
                    <a:pt x="25428" y="2922"/>
                  </a:cubicBezTo>
                  <a:lnTo>
                    <a:pt x="25314" y="2945"/>
                  </a:lnTo>
                  <a:cubicBezTo>
                    <a:pt x="25222" y="2968"/>
                    <a:pt x="25108" y="3013"/>
                    <a:pt x="25017" y="3036"/>
                  </a:cubicBezTo>
                  <a:lnTo>
                    <a:pt x="24880" y="3082"/>
                  </a:lnTo>
                  <a:cubicBezTo>
                    <a:pt x="24789" y="3128"/>
                    <a:pt x="24675" y="3150"/>
                    <a:pt x="24606" y="3196"/>
                  </a:cubicBezTo>
                  <a:lnTo>
                    <a:pt x="24515" y="3242"/>
                  </a:lnTo>
                  <a:cubicBezTo>
                    <a:pt x="24401" y="3287"/>
                    <a:pt x="24287" y="3310"/>
                    <a:pt x="24172" y="3379"/>
                  </a:cubicBezTo>
                  <a:lnTo>
                    <a:pt x="24058" y="3424"/>
                  </a:lnTo>
                  <a:cubicBezTo>
                    <a:pt x="23967" y="3470"/>
                    <a:pt x="23921" y="3493"/>
                    <a:pt x="23830" y="3538"/>
                  </a:cubicBezTo>
                  <a:lnTo>
                    <a:pt x="23693" y="3607"/>
                  </a:lnTo>
                  <a:cubicBezTo>
                    <a:pt x="23602" y="3630"/>
                    <a:pt x="23533" y="3698"/>
                    <a:pt x="23465" y="3721"/>
                  </a:cubicBezTo>
                  <a:lnTo>
                    <a:pt x="23374" y="3767"/>
                  </a:lnTo>
                  <a:cubicBezTo>
                    <a:pt x="23282" y="3835"/>
                    <a:pt x="23168" y="3881"/>
                    <a:pt x="23077" y="3949"/>
                  </a:cubicBezTo>
                  <a:lnTo>
                    <a:pt x="23054" y="3972"/>
                  </a:lnTo>
                  <a:cubicBezTo>
                    <a:pt x="23031" y="3995"/>
                    <a:pt x="23008" y="4018"/>
                    <a:pt x="22940" y="4018"/>
                  </a:cubicBezTo>
                  <a:cubicBezTo>
                    <a:pt x="22894" y="4063"/>
                    <a:pt x="22826" y="4109"/>
                    <a:pt x="22780" y="4132"/>
                  </a:cubicBezTo>
                  <a:cubicBezTo>
                    <a:pt x="22712" y="4177"/>
                    <a:pt x="22689" y="4200"/>
                    <a:pt x="22620" y="4246"/>
                  </a:cubicBezTo>
                  <a:cubicBezTo>
                    <a:pt x="22575" y="4292"/>
                    <a:pt x="22506" y="4337"/>
                    <a:pt x="22461" y="4406"/>
                  </a:cubicBezTo>
                  <a:cubicBezTo>
                    <a:pt x="22438" y="4429"/>
                    <a:pt x="22369" y="4451"/>
                    <a:pt x="22346" y="4474"/>
                  </a:cubicBezTo>
                  <a:cubicBezTo>
                    <a:pt x="22255" y="4566"/>
                    <a:pt x="22164" y="4634"/>
                    <a:pt x="22118" y="4702"/>
                  </a:cubicBezTo>
                  <a:lnTo>
                    <a:pt x="22004" y="4817"/>
                  </a:lnTo>
                  <a:cubicBezTo>
                    <a:pt x="21936" y="4885"/>
                    <a:pt x="21890" y="4931"/>
                    <a:pt x="21867" y="4999"/>
                  </a:cubicBezTo>
                  <a:cubicBezTo>
                    <a:pt x="21821" y="5022"/>
                    <a:pt x="21799" y="5091"/>
                    <a:pt x="21776" y="5113"/>
                  </a:cubicBezTo>
                  <a:cubicBezTo>
                    <a:pt x="21707" y="5205"/>
                    <a:pt x="21662" y="5250"/>
                    <a:pt x="21639" y="5342"/>
                  </a:cubicBezTo>
                  <a:cubicBezTo>
                    <a:pt x="21593" y="5364"/>
                    <a:pt x="21593" y="5387"/>
                    <a:pt x="21570" y="5433"/>
                  </a:cubicBezTo>
                  <a:cubicBezTo>
                    <a:pt x="21525" y="5547"/>
                    <a:pt x="21456" y="5661"/>
                    <a:pt x="21411" y="5798"/>
                  </a:cubicBezTo>
                  <a:cubicBezTo>
                    <a:pt x="21365" y="5821"/>
                    <a:pt x="21365" y="5889"/>
                    <a:pt x="21365" y="5889"/>
                  </a:cubicBezTo>
                  <a:cubicBezTo>
                    <a:pt x="21342" y="6004"/>
                    <a:pt x="21319" y="6118"/>
                    <a:pt x="21296" y="6209"/>
                  </a:cubicBezTo>
                  <a:cubicBezTo>
                    <a:pt x="21296" y="6255"/>
                    <a:pt x="21251" y="6277"/>
                    <a:pt x="21251" y="6346"/>
                  </a:cubicBezTo>
                  <a:cubicBezTo>
                    <a:pt x="21228" y="6506"/>
                    <a:pt x="21228" y="6665"/>
                    <a:pt x="21228" y="6802"/>
                  </a:cubicBezTo>
                  <a:lnTo>
                    <a:pt x="21228" y="6917"/>
                  </a:lnTo>
                  <a:cubicBezTo>
                    <a:pt x="21228" y="7031"/>
                    <a:pt x="21251" y="7145"/>
                    <a:pt x="21251" y="7236"/>
                  </a:cubicBezTo>
                  <a:cubicBezTo>
                    <a:pt x="21251" y="7282"/>
                    <a:pt x="21296" y="7350"/>
                    <a:pt x="21296" y="7373"/>
                  </a:cubicBezTo>
                  <a:cubicBezTo>
                    <a:pt x="21319" y="7487"/>
                    <a:pt x="21342" y="7578"/>
                    <a:pt x="21365" y="7693"/>
                  </a:cubicBezTo>
                  <a:cubicBezTo>
                    <a:pt x="21365" y="7715"/>
                    <a:pt x="21411" y="7761"/>
                    <a:pt x="21433" y="7807"/>
                  </a:cubicBezTo>
                  <a:cubicBezTo>
                    <a:pt x="21479" y="7921"/>
                    <a:pt x="21548" y="8012"/>
                    <a:pt x="21593" y="8172"/>
                  </a:cubicBezTo>
                  <a:cubicBezTo>
                    <a:pt x="21639" y="8195"/>
                    <a:pt x="21639" y="8218"/>
                    <a:pt x="21662" y="8286"/>
                  </a:cubicBezTo>
                  <a:cubicBezTo>
                    <a:pt x="21707" y="8355"/>
                    <a:pt x="21776" y="8446"/>
                    <a:pt x="21821" y="8514"/>
                  </a:cubicBezTo>
                  <a:lnTo>
                    <a:pt x="21913" y="8583"/>
                  </a:lnTo>
                  <a:cubicBezTo>
                    <a:pt x="22004" y="8674"/>
                    <a:pt x="22050" y="8765"/>
                    <a:pt x="22164" y="8879"/>
                  </a:cubicBezTo>
                  <a:lnTo>
                    <a:pt x="22232" y="8925"/>
                  </a:lnTo>
                  <a:cubicBezTo>
                    <a:pt x="21479" y="9929"/>
                    <a:pt x="21068" y="11208"/>
                    <a:pt x="21068" y="12600"/>
                  </a:cubicBezTo>
                  <a:lnTo>
                    <a:pt x="21068" y="19060"/>
                  </a:lnTo>
                  <a:lnTo>
                    <a:pt x="17781" y="14335"/>
                  </a:lnTo>
                  <a:cubicBezTo>
                    <a:pt x="17804" y="14152"/>
                    <a:pt x="17804" y="13992"/>
                    <a:pt x="17804" y="13855"/>
                  </a:cubicBezTo>
                  <a:cubicBezTo>
                    <a:pt x="17804" y="12052"/>
                    <a:pt x="16914" y="10363"/>
                    <a:pt x="15476" y="9336"/>
                  </a:cubicBezTo>
                  <a:cubicBezTo>
                    <a:pt x="15316" y="8857"/>
                    <a:pt x="15088" y="8446"/>
                    <a:pt x="14837" y="8103"/>
                  </a:cubicBezTo>
                  <a:cubicBezTo>
                    <a:pt x="15065" y="6528"/>
                    <a:pt x="15134" y="4429"/>
                    <a:pt x="14221" y="3264"/>
                  </a:cubicBezTo>
                  <a:cubicBezTo>
                    <a:pt x="13764" y="2694"/>
                    <a:pt x="13102" y="2351"/>
                    <a:pt x="12395" y="2306"/>
                  </a:cubicBezTo>
                  <a:lnTo>
                    <a:pt x="12303" y="2306"/>
                  </a:lnTo>
                  <a:cubicBezTo>
                    <a:pt x="11527" y="2306"/>
                    <a:pt x="10820" y="2648"/>
                    <a:pt x="10272" y="3287"/>
                  </a:cubicBezTo>
                  <a:cubicBezTo>
                    <a:pt x="10249" y="3310"/>
                    <a:pt x="10249" y="3333"/>
                    <a:pt x="10226" y="3333"/>
                  </a:cubicBezTo>
                  <a:cubicBezTo>
                    <a:pt x="10226" y="3379"/>
                    <a:pt x="10181" y="3379"/>
                    <a:pt x="10181" y="3401"/>
                  </a:cubicBezTo>
                  <a:cubicBezTo>
                    <a:pt x="9450" y="4360"/>
                    <a:pt x="9153" y="5958"/>
                    <a:pt x="9039" y="7099"/>
                  </a:cubicBezTo>
                  <a:cubicBezTo>
                    <a:pt x="7784" y="7487"/>
                    <a:pt x="6049" y="8332"/>
                    <a:pt x="4931" y="10158"/>
                  </a:cubicBezTo>
                  <a:cubicBezTo>
                    <a:pt x="2237" y="11459"/>
                    <a:pt x="1050" y="13171"/>
                    <a:pt x="594" y="14129"/>
                  </a:cubicBezTo>
                  <a:cubicBezTo>
                    <a:pt x="571" y="14152"/>
                    <a:pt x="571" y="14221"/>
                    <a:pt x="548" y="14243"/>
                  </a:cubicBezTo>
                  <a:cubicBezTo>
                    <a:pt x="548" y="14266"/>
                    <a:pt x="525" y="14266"/>
                    <a:pt x="525" y="14312"/>
                  </a:cubicBezTo>
                  <a:cubicBezTo>
                    <a:pt x="115" y="15179"/>
                    <a:pt x="0" y="16069"/>
                    <a:pt x="183" y="16845"/>
                  </a:cubicBezTo>
                  <a:lnTo>
                    <a:pt x="206" y="16937"/>
                  </a:lnTo>
                  <a:lnTo>
                    <a:pt x="297" y="17188"/>
                  </a:lnTo>
                  <a:lnTo>
                    <a:pt x="366" y="17348"/>
                  </a:lnTo>
                  <a:lnTo>
                    <a:pt x="457" y="17530"/>
                  </a:lnTo>
                  <a:cubicBezTo>
                    <a:pt x="480" y="17599"/>
                    <a:pt x="548" y="17667"/>
                    <a:pt x="594" y="17759"/>
                  </a:cubicBezTo>
                  <a:cubicBezTo>
                    <a:pt x="640" y="17781"/>
                    <a:pt x="640" y="17804"/>
                    <a:pt x="662" y="17804"/>
                  </a:cubicBezTo>
                  <a:cubicBezTo>
                    <a:pt x="662" y="17827"/>
                    <a:pt x="685" y="17827"/>
                    <a:pt x="685" y="17873"/>
                  </a:cubicBezTo>
                  <a:cubicBezTo>
                    <a:pt x="754" y="17941"/>
                    <a:pt x="799" y="18010"/>
                    <a:pt x="891" y="18101"/>
                  </a:cubicBezTo>
                  <a:lnTo>
                    <a:pt x="891" y="18124"/>
                  </a:lnTo>
                  <a:cubicBezTo>
                    <a:pt x="913" y="18238"/>
                    <a:pt x="936" y="18352"/>
                    <a:pt x="982" y="18443"/>
                  </a:cubicBezTo>
                  <a:cubicBezTo>
                    <a:pt x="1005" y="18489"/>
                    <a:pt x="1028" y="18580"/>
                    <a:pt x="1050" y="18626"/>
                  </a:cubicBezTo>
                  <a:cubicBezTo>
                    <a:pt x="1096" y="18717"/>
                    <a:pt x="1142" y="18831"/>
                    <a:pt x="1210" y="18923"/>
                  </a:cubicBezTo>
                  <a:cubicBezTo>
                    <a:pt x="1233" y="18968"/>
                    <a:pt x="1279" y="19037"/>
                    <a:pt x="1347" y="19128"/>
                  </a:cubicBezTo>
                  <a:cubicBezTo>
                    <a:pt x="1393" y="19174"/>
                    <a:pt x="1461" y="19242"/>
                    <a:pt x="1507" y="19311"/>
                  </a:cubicBezTo>
                  <a:cubicBezTo>
                    <a:pt x="1575" y="19379"/>
                    <a:pt x="1598" y="19448"/>
                    <a:pt x="1667" y="19470"/>
                  </a:cubicBezTo>
                  <a:cubicBezTo>
                    <a:pt x="1712" y="19516"/>
                    <a:pt x="1781" y="19539"/>
                    <a:pt x="1826" y="19607"/>
                  </a:cubicBezTo>
                  <a:cubicBezTo>
                    <a:pt x="2009" y="19721"/>
                    <a:pt x="2169" y="19836"/>
                    <a:pt x="2351" y="19927"/>
                  </a:cubicBezTo>
                  <a:lnTo>
                    <a:pt x="2511" y="20269"/>
                  </a:lnTo>
                  <a:cubicBezTo>
                    <a:pt x="2534" y="20315"/>
                    <a:pt x="2580" y="20383"/>
                    <a:pt x="2603" y="20406"/>
                  </a:cubicBezTo>
                  <a:cubicBezTo>
                    <a:pt x="2739" y="20612"/>
                    <a:pt x="2876" y="20771"/>
                    <a:pt x="3082" y="20908"/>
                  </a:cubicBezTo>
                  <a:cubicBezTo>
                    <a:pt x="3493" y="21228"/>
                    <a:pt x="3995" y="21411"/>
                    <a:pt x="4520" y="21411"/>
                  </a:cubicBezTo>
                  <a:cubicBezTo>
                    <a:pt x="4862" y="21411"/>
                    <a:pt x="5227" y="21319"/>
                    <a:pt x="5593" y="21182"/>
                  </a:cubicBezTo>
                  <a:cubicBezTo>
                    <a:pt x="6620" y="20771"/>
                    <a:pt x="7647" y="19836"/>
                    <a:pt x="8628" y="18877"/>
                  </a:cubicBezTo>
                  <a:lnTo>
                    <a:pt x="9245" y="18238"/>
                  </a:lnTo>
                  <a:cubicBezTo>
                    <a:pt x="9724" y="18580"/>
                    <a:pt x="10295" y="18877"/>
                    <a:pt x="10911" y="19037"/>
                  </a:cubicBezTo>
                  <a:cubicBezTo>
                    <a:pt x="11413" y="19174"/>
                    <a:pt x="11938" y="19265"/>
                    <a:pt x="12440" y="19265"/>
                  </a:cubicBezTo>
                  <a:cubicBezTo>
                    <a:pt x="12623" y="19265"/>
                    <a:pt x="12760" y="19265"/>
                    <a:pt x="12920" y="19242"/>
                  </a:cubicBezTo>
                  <a:lnTo>
                    <a:pt x="21205" y="31134"/>
                  </a:lnTo>
                  <a:lnTo>
                    <a:pt x="21205" y="45080"/>
                  </a:lnTo>
                  <a:lnTo>
                    <a:pt x="21205" y="45149"/>
                  </a:lnTo>
                  <a:lnTo>
                    <a:pt x="21205" y="45194"/>
                  </a:lnTo>
                  <a:lnTo>
                    <a:pt x="21205" y="45400"/>
                  </a:lnTo>
                  <a:cubicBezTo>
                    <a:pt x="21205" y="45491"/>
                    <a:pt x="21228" y="45560"/>
                    <a:pt x="21228" y="45628"/>
                  </a:cubicBezTo>
                  <a:cubicBezTo>
                    <a:pt x="21228" y="45674"/>
                    <a:pt x="21251" y="45742"/>
                    <a:pt x="21296" y="45834"/>
                  </a:cubicBezTo>
                  <a:lnTo>
                    <a:pt x="21296" y="45856"/>
                  </a:lnTo>
                  <a:cubicBezTo>
                    <a:pt x="21319" y="45902"/>
                    <a:pt x="21319" y="45993"/>
                    <a:pt x="21342" y="46062"/>
                  </a:cubicBezTo>
                  <a:cubicBezTo>
                    <a:pt x="21342" y="46085"/>
                    <a:pt x="21365" y="46130"/>
                    <a:pt x="21411" y="46176"/>
                  </a:cubicBezTo>
                  <a:lnTo>
                    <a:pt x="21433" y="46244"/>
                  </a:lnTo>
                  <a:cubicBezTo>
                    <a:pt x="21479" y="46358"/>
                    <a:pt x="21548" y="46473"/>
                    <a:pt x="21639" y="46587"/>
                  </a:cubicBezTo>
                  <a:lnTo>
                    <a:pt x="21662" y="46632"/>
                  </a:lnTo>
                  <a:cubicBezTo>
                    <a:pt x="21684" y="46655"/>
                    <a:pt x="21707" y="46678"/>
                    <a:pt x="21707" y="46701"/>
                  </a:cubicBezTo>
                  <a:cubicBezTo>
                    <a:pt x="21776" y="46769"/>
                    <a:pt x="21799" y="46861"/>
                    <a:pt x="21867" y="46883"/>
                  </a:cubicBezTo>
                  <a:cubicBezTo>
                    <a:pt x="21867" y="46883"/>
                    <a:pt x="21890" y="46929"/>
                    <a:pt x="21913" y="46929"/>
                  </a:cubicBezTo>
                  <a:lnTo>
                    <a:pt x="22004" y="47020"/>
                  </a:lnTo>
                  <a:lnTo>
                    <a:pt x="22141" y="47157"/>
                  </a:lnTo>
                  <a:lnTo>
                    <a:pt x="22209" y="47226"/>
                  </a:lnTo>
                  <a:lnTo>
                    <a:pt x="22255" y="47272"/>
                  </a:lnTo>
                  <a:cubicBezTo>
                    <a:pt x="22255" y="47614"/>
                    <a:pt x="22346" y="47933"/>
                    <a:pt x="22506" y="48253"/>
                  </a:cubicBezTo>
                  <a:lnTo>
                    <a:pt x="21570" y="49212"/>
                  </a:lnTo>
                  <a:cubicBezTo>
                    <a:pt x="19950" y="50878"/>
                    <a:pt x="19311" y="53297"/>
                    <a:pt x="19927" y="55557"/>
                  </a:cubicBezTo>
                  <a:cubicBezTo>
                    <a:pt x="20087" y="56151"/>
                    <a:pt x="20315" y="56721"/>
                    <a:pt x="20634" y="57246"/>
                  </a:cubicBezTo>
                  <a:cubicBezTo>
                    <a:pt x="20634" y="57246"/>
                    <a:pt x="21182" y="58113"/>
                    <a:pt x="21182" y="58159"/>
                  </a:cubicBezTo>
                  <a:cubicBezTo>
                    <a:pt x="21296" y="58342"/>
                    <a:pt x="21411" y="58547"/>
                    <a:pt x="21525" y="58730"/>
                  </a:cubicBezTo>
                  <a:lnTo>
                    <a:pt x="23031" y="61241"/>
                  </a:lnTo>
                  <a:cubicBezTo>
                    <a:pt x="23191" y="61537"/>
                    <a:pt x="23374" y="61811"/>
                    <a:pt x="23533" y="62085"/>
                  </a:cubicBezTo>
                  <a:lnTo>
                    <a:pt x="23625" y="62199"/>
                  </a:lnTo>
                  <a:lnTo>
                    <a:pt x="23921" y="62679"/>
                  </a:lnTo>
                  <a:lnTo>
                    <a:pt x="23145" y="62952"/>
                  </a:lnTo>
                  <a:cubicBezTo>
                    <a:pt x="22461" y="63181"/>
                    <a:pt x="21570" y="63432"/>
                    <a:pt x="20612" y="63820"/>
                  </a:cubicBezTo>
                  <a:cubicBezTo>
                    <a:pt x="16754" y="65418"/>
                    <a:pt x="16321" y="68225"/>
                    <a:pt x="16275" y="68545"/>
                  </a:cubicBezTo>
                  <a:cubicBezTo>
                    <a:pt x="16206" y="69024"/>
                    <a:pt x="16343" y="69503"/>
                    <a:pt x="16686" y="69868"/>
                  </a:cubicBezTo>
                  <a:cubicBezTo>
                    <a:pt x="17005" y="70256"/>
                    <a:pt x="17485" y="70439"/>
                    <a:pt x="17987" y="70439"/>
                  </a:cubicBezTo>
                  <a:lnTo>
                    <a:pt x="32138" y="70439"/>
                  </a:lnTo>
                  <a:cubicBezTo>
                    <a:pt x="33234" y="70439"/>
                    <a:pt x="34261" y="69960"/>
                    <a:pt x="34946" y="69138"/>
                  </a:cubicBezTo>
                  <a:cubicBezTo>
                    <a:pt x="36087" y="67769"/>
                    <a:pt x="36133" y="65828"/>
                    <a:pt x="34992" y="64459"/>
                  </a:cubicBezTo>
                  <a:cubicBezTo>
                    <a:pt x="34672" y="64094"/>
                    <a:pt x="34375" y="63751"/>
                    <a:pt x="34101" y="63455"/>
                  </a:cubicBezTo>
                  <a:cubicBezTo>
                    <a:pt x="33850" y="63181"/>
                    <a:pt x="33576" y="62884"/>
                    <a:pt x="33439" y="62679"/>
                  </a:cubicBezTo>
                  <a:cubicBezTo>
                    <a:pt x="33439" y="62656"/>
                    <a:pt x="33303" y="62496"/>
                    <a:pt x="32937" y="61834"/>
                  </a:cubicBezTo>
                  <a:lnTo>
                    <a:pt x="32663" y="61400"/>
                  </a:lnTo>
                  <a:lnTo>
                    <a:pt x="32070" y="60328"/>
                  </a:lnTo>
                  <a:lnTo>
                    <a:pt x="31750" y="59757"/>
                  </a:lnTo>
                  <a:lnTo>
                    <a:pt x="31340" y="58958"/>
                  </a:lnTo>
                  <a:cubicBezTo>
                    <a:pt x="31043" y="58410"/>
                    <a:pt x="30723" y="57862"/>
                    <a:pt x="30449" y="57292"/>
                  </a:cubicBezTo>
                  <a:cubicBezTo>
                    <a:pt x="30312" y="57041"/>
                    <a:pt x="30198" y="56812"/>
                    <a:pt x="30039" y="56561"/>
                  </a:cubicBezTo>
                  <a:cubicBezTo>
                    <a:pt x="30039" y="56561"/>
                    <a:pt x="29879" y="56242"/>
                    <a:pt x="29810" y="56128"/>
                  </a:cubicBezTo>
                  <a:lnTo>
                    <a:pt x="28486" y="53594"/>
                  </a:lnTo>
                  <a:lnTo>
                    <a:pt x="28395" y="53480"/>
                  </a:lnTo>
                  <a:lnTo>
                    <a:pt x="28395" y="53434"/>
                  </a:lnTo>
                  <a:lnTo>
                    <a:pt x="30244" y="51471"/>
                  </a:lnTo>
                  <a:cubicBezTo>
                    <a:pt x="30541" y="51494"/>
                    <a:pt x="30792" y="51563"/>
                    <a:pt x="31066" y="51585"/>
                  </a:cubicBezTo>
                  <a:lnTo>
                    <a:pt x="31157" y="51585"/>
                  </a:lnTo>
                  <a:cubicBezTo>
                    <a:pt x="31454" y="51608"/>
                    <a:pt x="31728" y="51654"/>
                    <a:pt x="32047" y="51677"/>
                  </a:cubicBezTo>
                  <a:lnTo>
                    <a:pt x="32184" y="51677"/>
                  </a:lnTo>
                  <a:cubicBezTo>
                    <a:pt x="32435" y="51700"/>
                    <a:pt x="32709" y="51722"/>
                    <a:pt x="32937" y="51722"/>
                  </a:cubicBezTo>
                  <a:lnTo>
                    <a:pt x="33166" y="51768"/>
                  </a:lnTo>
                  <a:cubicBezTo>
                    <a:pt x="33439" y="51791"/>
                    <a:pt x="33691" y="51791"/>
                    <a:pt x="33987" y="51814"/>
                  </a:cubicBezTo>
                  <a:lnTo>
                    <a:pt x="34307" y="51837"/>
                  </a:lnTo>
                  <a:cubicBezTo>
                    <a:pt x="34535" y="51837"/>
                    <a:pt x="34718" y="51882"/>
                    <a:pt x="34946" y="51882"/>
                  </a:cubicBezTo>
                  <a:lnTo>
                    <a:pt x="35243" y="51882"/>
                  </a:lnTo>
                  <a:cubicBezTo>
                    <a:pt x="35517" y="51882"/>
                    <a:pt x="35791" y="51905"/>
                    <a:pt x="36064" y="51905"/>
                  </a:cubicBezTo>
                  <a:lnTo>
                    <a:pt x="38552" y="51905"/>
                  </a:lnTo>
                  <a:cubicBezTo>
                    <a:pt x="38758" y="51905"/>
                    <a:pt x="39397" y="51882"/>
                    <a:pt x="39397" y="51882"/>
                  </a:cubicBezTo>
                  <a:cubicBezTo>
                    <a:pt x="39694" y="51882"/>
                    <a:pt x="39945" y="51837"/>
                    <a:pt x="40241" y="51837"/>
                  </a:cubicBezTo>
                  <a:lnTo>
                    <a:pt x="40493" y="51837"/>
                  </a:lnTo>
                  <a:cubicBezTo>
                    <a:pt x="40721" y="51837"/>
                    <a:pt x="40972" y="51814"/>
                    <a:pt x="41200" y="51814"/>
                  </a:cubicBezTo>
                  <a:lnTo>
                    <a:pt x="41314" y="51814"/>
                  </a:lnTo>
                  <a:cubicBezTo>
                    <a:pt x="42113" y="51768"/>
                    <a:pt x="42889" y="51700"/>
                    <a:pt x="43620" y="51608"/>
                  </a:cubicBezTo>
                  <a:cubicBezTo>
                    <a:pt x="43962" y="52247"/>
                    <a:pt x="44373" y="52955"/>
                    <a:pt x="44761" y="53663"/>
                  </a:cubicBezTo>
                  <a:cubicBezTo>
                    <a:pt x="45514" y="55009"/>
                    <a:pt x="46313" y="56470"/>
                    <a:pt x="47021" y="57771"/>
                  </a:cubicBezTo>
                  <a:lnTo>
                    <a:pt x="47135" y="57999"/>
                  </a:lnTo>
                  <a:cubicBezTo>
                    <a:pt x="47272" y="58228"/>
                    <a:pt x="47386" y="58502"/>
                    <a:pt x="47546" y="58730"/>
                  </a:cubicBezTo>
                  <a:lnTo>
                    <a:pt x="47568" y="58775"/>
                  </a:lnTo>
                  <a:cubicBezTo>
                    <a:pt x="47660" y="58958"/>
                    <a:pt x="47774" y="59118"/>
                    <a:pt x="47842" y="59300"/>
                  </a:cubicBezTo>
                  <a:lnTo>
                    <a:pt x="48185" y="59917"/>
                  </a:lnTo>
                  <a:cubicBezTo>
                    <a:pt x="48276" y="60054"/>
                    <a:pt x="48344" y="60213"/>
                    <a:pt x="48413" y="60350"/>
                  </a:cubicBezTo>
                  <a:cubicBezTo>
                    <a:pt x="48413" y="60350"/>
                    <a:pt x="48413" y="60373"/>
                    <a:pt x="48459" y="60373"/>
                  </a:cubicBezTo>
                  <a:cubicBezTo>
                    <a:pt x="48504" y="60464"/>
                    <a:pt x="48527" y="60556"/>
                    <a:pt x="48595" y="60624"/>
                  </a:cubicBezTo>
                  <a:lnTo>
                    <a:pt x="48801" y="60967"/>
                  </a:lnTo>
                  <a:lnTo>
                    <a:pt x="48984" y="61377"/>
                  </a:lnTo>
                  <a:cubicBezTo>
                    <a:pt x="48984" y="61377"/>
                    <a:pt x="49143" y="61651"/>
                    <a:pt x="49166" y="61743"/>
                  </a:cubicBezTo>
                  <a:cubicBezTo>
                    <a:pt x="49212" y="61834"/>
                    <a:pt x="49257" y="61925"/>
                    <a:pt x="49280" y="61994"/>
                  </a:cubicBezTo>
                  <a:lnTo>
                    <a:pt x="49280" y="62039"/>
                  </a:lnTo>
                  <a:cubicBezTo>
                    <a:pt x="49303" y="62108"/>
                    <a:pt x="49326" y="62176"/>
                    <a:pt x="49372" y="62268"/>
                  </a:cubicBezTo>
                  <a:cubicBezTo>
                    <a:pt x="49394" y="62336"/>
                    <a:pt x="49417" y="62427"/>
                    <a:pt x="49486" y="62519"/>
                  </a:cubicBezTo>
                  <a:lnTo>
                    <a:pt x="51083" y="61925"/>
                  </a:lnTo>
                  <a:lnTo>
                    <a:pt x="49486" y="62542"/>
                  </a:lnTo>
                  <a:lnTo>
                    <a:pt x="49554" y="62793"/>
                  </a:lnTo>
                  <a:lnTo>
                    <a:pt x="49554" y="62838"/>
                  </a:lnTo>
                  <a:cubicBezTo>
                    <a:pt x="49600" y="62907"/>
                    <a:pt x="49623" y="62998"/>
                    <a:pt x="49623" y="63067"/>
                  </a:cubicBezTo>
                  <a:lnTo>
                    <a:pt x="49623" y="63112"/>
                  </a:lnTo>
                  <a:cubicBezTo>
                    <a:pt x="49645" y="63204"/>
                    <a:pt x="49645" y="63249"/>
                    <a:pt x="49668" y="63340"/>
                  </a:cubicBezTo>
                  <a:lnTo>
                    <a:pt x="49668" y="63363"/>
                  </a:lnTo>
                  <a:cubicBezTo>
                    <a:pt x="49737" y="63592"/>
                    <a:pt x="49760" y="63820"/>
                    <a:pt x="49782" y="64094"/>
                  </a:cubicBezTo>
                  <a:lnTo>
                    <a:pt x="49828" y="64208"/>
                  </a:lnTo>
                  <a:lnTo>
                    <a:pt x="49851" y="64482"/>
                  </a:lnTo>
                  <a:lnTo>
                    <a:pt x="49874" y="64778"/>
                  </a:lnTo>
                  <a:lnTo>
                    <a:pt x="49874" y="64915"/>
                  </a:lnTo>
                  <a:lnTo>
                    <a:pt x="49874" y="65189"/>
                  </a:lnTo>
                  <a:lnTo>
                    <a:pt x="49874" y="65509"/>
                  </a:lnTo>
                  <a:lnTo>
                    <a:pt x="49874" y="65874"/>
                  </a:lnTo>
                  <a:lnTo>
                    <a:pt x="49874" y="66445"/>
                  </a:lnTo>
                  <a:lnTo>
                    <a:pt x="49874" y="66787"/>
                  </a:lnTo>
                  <a:cubicBezTo>
                    <a:pt x="49874" y="67015"/>
                    <a:pt x="49897" y="67289"/>
                    <a:pt x="49942" y="67517"/>
                  </a:cubicBezTo>
                  <a:cubicBezTo>
                    <a:pt x="50285" y="69229"/>
                    <a:pt x="51791" y="70485"/>
                    <a:pt x="53526" y="70485"/>
                  </a:cubicBezTo>
                  <a:lnTo>
                    <a:pt x="67541" y="70485"/>
                  </a:lnTo>
                  <a:cubicBezTo>
                    <a:pt x="68088" y="70485"/>
                    <a:pt x="68590" y="70211"/>
                    <a:pt x="68910" y="69800"/>
                  </a:cubicBezTo>
                  <a:cubicBezTo>
                    <a:pt x="69230" y="69366"/>
                    <a:pt x="69344" y="68796"/>
                    <a:pt x="69161" y="68271"/>
                  </a:cubicBezTo>
                  <a:cubicBezTo>
                    <a:pt x="69115" y="68134"/>
                    <a:pt x="67929" y="64482"/>
                    <a:pt x="63683" y="62861"/>
                  </a:cubicBezTo>
                  <a:lnTo>
                    <a:pt x="63432" y="62770"/>
                  </a:lnTo>
                  <a:lnTo>
                    <a:pt x="63341" y="62747"/>
                  </a:lnTo>
                  <a:cubicBezTo>
                    <a:pt x="63249" y="62724"/>
                    <a:pt x="63204" y="62679"/>
                    <a:pt x="63135" y="62679"/>
                  </a:cubicBezTo>
                  <a:lnTo>
                    <a:pt x="62861" y="62610"/>
                  </a:lnTo>
                  <a:lnTo>
                    <a:pt x="62450" y="62496"/>
                  </a:lnTo>
                  <a:lnTo>
                    <a:pt x="62154" y="62405"/>
                  </a:lnTo>
                  <a:cubicBezTo>
                    <a:pt x="61857" y="62336"/>
                    <a:pt x="61606" y="62290"/>
                    <a:pt x="61309" y="62222"/>
                  </a:cubicBezTo>
                  <a:lnTo>
                    <a:pt x="60556" y="62062"/>
                  </a:lnTo>
                  <a:cubicBezTo>
                    <a:pt x="60556" y="62062"/>
                    <a:pt x="60442" y="62039"/>
                    <a:pt x="60373" y="61994"/>
                  </a:cubicBezTo>
                  <a:cubicBezTo>
                    <a:pt x="60351" y="61994"/>
                    <a:pt x="60282" y="61971"/>
                    <a:pt x="60259" y="61971"/>
                  </a:cubicBezTo>
                  <a:lnTo>
                    <a:pt x="60099" y="61925"/>
                  </a:lnTo>
                  <a:cubicBezTo>
                    <a:pt x="60008" y="61880"/>
                    <a:pt x="59940" y="61857"/>
                    <a:pt x="59871" y="61834"/>
                  </a:cubicBezTo>
                  <a:cubicBezTo>
                    <a:pt x="59871" y="61834"/>
                    <a:pt x="59780" y="61766"/>
                    <a:pt x="59711" y="61766"/>
                  </a:cubicBezTo>
                  <a:lnTo>
                    <a:pt x="59574" y="61697"/>
                  </a:lnTo>
                  <a:cubicBezTo>
                    <a:pt x="59552" y="61651"/>
                    <a:pt x="59460" y="61629"/>
                    <a:pt x="59460" y="61606"/>
                  </a:cubicBezTo>
                  <a:cubicBezTo>
                    <a:pt x="59438" y="61583"/>
                    <a:pt x="59369" y="61537"/>
                    <a:pt x="59346" y="61514"/>
                  </a:cubicBezTo>
                  <a:cubicBezTo>
                    <a:pt x="59323" y="61492"/>
                    <a:pt x="59255" y="61469"/>
                    <a:pt x="59232" y="61423"/>
                  </a:cubicBezTo>
                  <a:cubicBezTo>
                    <a:pt x="59232" y="61423"/>
                    <a:pt x="59118" y="61355"/>
                    <a:pt x="59095" y="61309"/>
                  </a:cubicBezTo>
                  <a:lnTo>
                    <a:pt x="59027" y="61263"/>
                  </a:lnTo>
                  <a:lnTo>
                    <a:pt x="58890" y="61126"/>
                  </a:lnTo>
                  <a:lnTo>
                    <a:pt x="58753" y="60967"/>
                  </a:lnTo>
                  <a:lnTo>
                    <a:pt x="58684" y="60921"/>
                  </a:lnTo>
                  <a:cubicBezTo>
                    <a:pt x="58616" y="60830"/>
                    <a:pt x="58525" y="60716"/>
                    <a:pt x="58433" y="60624"/>
                  </a:cubicBezTo>
                  <a:cubicBezTo>
                    <a:pt x="58342" y="60556"/>
                    <a:pt x="58296" y="60442"/>
                    <a:pt x="58205" y="60328"/>
                  </a:cubicBezTo>
                  <a:lnTo>
                    <a:pt x="58182" y="60282"/>
                  </a:lnTo>
                  <a:cubicBezTo>
                    <a:pt x="58114" y="60213"/>
                    <a:pt x="58045" y="60122"/>
                    <a:pt x="57977" y="60008"/>
                  </a:cubicBezTo>
                  <a:lnTo>
                    <a:pt x="57885" y="59894"/>
                  </a:lnTo>
                  <a:lnTo>
                    <a:pt x="57726" y="59643"/>
                  </a:lnTo>
                  <a:lnTo>
                    <a:pt x="57634" y="59529"/>
                  </a:lnTo>
                  <a:lnTo>
                    <a:pt x="57383" y="59095"/>
                  </a:lnTo>
                  <a:cubicBezTo>
                    <a:pt x="57269" y="58890"/>
                    <a:pt x="57132" y="58661"/>
                    <a:pt x="57018" y="58456"/>
                  </a:cubicBezTo>
                  <a:lnTo>
                    <a:pt x="56607" y="57748"/>
                  </a:lnTo>
                  <a:lnTo>
                    <a:pt x="55649" y="56105"/>
                  </a:lnTo>
                  <a:cubicBezTo>
                    <a:pt x="54667" y="54439"/>
                    <a:pt x="53480" y="52362"/>
                    <a:pt x="51996" y="49782"/>
                  </a:cubicBezTo>
                  <a:lnTo>
                    <a:pt x="51563" y="49052"/>
                  </a:lnTo>
                  <a:cubicBezTo>
                    <a:pt x="51608" y="48983"/>
                    <a:pt x="51654" y="48938"/>
                    <a:pt x="51700" y="48869"/>
                  </a:cubicBezTo>
                  <a:cubicBezTo>
                    <a:pt x="51723" y="48846"/>
                    <a:pt x="51768" y="48824"/>
                    <a:pt x="51791" y="48755"/>
                  </a:cubicBezTo>
                  <a:cubicBezTo>
                    <a:pt x="51837" y="48687"/>
                    <a:pt x="51928" y="48573"/>
                    <a:pt x="51996" y="48481"/>
                  </a:cubicBezTo>
                  <a:cubicBezTo>
                    <a:pt x="52019" y="48458"/>
                    <a:pt x="52042" y="48390"/>
                    <a:pt x="52042" y="48344"/>
                  </a:cubicBezTo>
                  <a:cubicBezTo>
                    <a:pt x="52111" y="48230"/>
                    <a:pt x="52156" y="48116"/>
                    <a:pt x="52179" y="48002"/>
                  </a:cubicBezTo>
                  <a:cubicBezTo>
                    <a:pt x="52225" y="47933"/>
                    <a:pt x="52225" y="47911"/>
                    <a:pt x="52225" y="47842"/>
                  </a:cubicBezTo>
                  <a:cubicBezTo>
                    <a:pt x="52248" y="47682"/>
                    <a:pt x="52270" y="47545"/>
                    <a:pt x="52270" y="47363"/>
                  </a:cubicBezTo>
                  <a:cubicBezTo>
                    <a:pt x="52293" y="47363"/>
                    <a:pt x="52293" y="47340"/>
                    <a:pt x="52339" y="47340"/>
                  </a:cubicBezTo>
                  <a:lnTo>
                    <a:pt x="52499" y="47157"/>
                  </a:lnTo>
                  <a:lnTo>
                    <a:pt x="52613" y="47043"/>
                  </a:lnTo>
                  <a:cubicBezTo>
                    <a:pt x="52681" y="46998"/>
                    <a:pt x="52727" y="46929"/>
                    <a:pt x="52795" y="46861"/>
                  </a:cubicBezTo>
                  <a:cubicBezTo>
                    <a:pt x="52818" y="46792"/>
                    <a:pt x="52864" y="46747"/>
                    <a:pt x="52909" y="46701"/>
                  </a:cubicBezTo>
                  <a:cubicBezTo>
                    <a:pt x="52955" y="46632"/>
                    <a:pt x="52978" y="46564"/>
                    <a:pt x="53046" y="46473"/>
                  </a:cubicBezTo>
                  <a:cubicBezTo>
                    <a:pt x="53069" y="46427"/>
                    <a:pt x="53092" y="46358"/>
                    <a:pt x="53138" y="46290"/>
                  </a:cubicBezTo>
                  <a:cubicBezTo>
                    <a:pt x="53183" y="46176"/>
                    <a:pt x="53206" y="46062"/>
                    <a:pt x="53206" y="46016"/>
                  </a:cubicBezTo>
                  <a:cubicBezTo>
                    <a:pt x="53252" y="45970"/>
                    <a:pt x="53275" y="45879"/>
                    <a:pt x="53275" y="45788"/>
                  </a:cubicBezTo>
                  <a:cubicBezTo>
                    <a:pt x="53298" y="45651"/>
                    <a:pt x="53298" y="45560"/>
                    <a:pt x="53320" y="45491"/>
                  </a:cubicBezTo>
                  <a:lnTo>
                    <a:pt x="53320" y="45286"/>
                  </a:lnTo>
                  <a:lnTo>
                    <a:pt x="53320" y="45217"/>
                  </a:lnTo>
                  <a:lnTo>
                    <a:pt x="53320" y="45172"/>
                  </a:lnTo>
                  <a:lnTo>
                    <a:pt x="53320" y="31225"/>
                  </a:lnTo>
                  <a:lnTo>
                    <a:pt x="61606" y="19311"/>
                  </a:lnTo>
                  <a:cubicBezTo>
                    <a:pt x="61766" y="19356"/>
                    <a:pt x="61948" y="19356"/>
                    <a:pt x="62085" y="19356"/>
                  </a:cubicBezTo>
                  <a:cubicBezTo>
                    <a:pt x="62793" y="19356"/>
                    <a:pt x="63523" y="19196"/>
                    <a:pt x="64208" y="18923"/>
                  </a:cubicBezTo>
                  <a:cubicBezTo>
                    <a:pt x="64596" y="18740"/>
                    <a:pt x="64938" y="18557"/>
                    <a:pt x="65281" y="18329"/>
                  </a:cubicBezTo>
                  <a:cubicBezTo>
                    <a:pt x="65372" y="18398"/>
                    <a:pt x="65486" y="18489"/>
                    <a:pt x="65578" y="18603"/>
                  </a:cubicBezTo>
                  <a:cubicBezTo>
                    <a:pt x="65851" y="18900"/>
                    <a:pt x="66194" y="19242"/>
                    <a:pt x="66559" y="19585"/>
                  </a:cubicBezTo>
                  <a:cubicBezTo>
                    <a:pt x="67061" y="20041"/>
                    <a:pt x="67472" y="20383"/>
                    <a:pt x="67883" y="20657"/>
                  </a:cubicBezTo>
                  <a:cubicBezTo>
                    <a:pt x="68659" y="21205"/>
                    <a:pt x="69344" y="21456"/>
                    <a:pt x="69983" y="21456"/>
                  </a:cubicBezTo>
                  <a:cubicBezTo>
                    <a:pt x="70394" y="21456"/>
                    <a:pt x="70759" y="21365"/>
                    <a:pt x="71078" y="21205"/>
                  </a:cubicBezTo>
                  <a:cubicBezTo>
                    <a:pt x="71215" y="21137"/>
                    <a:pt x="71330" y="21068"/>
                    <a:pt x="71444" y="20954"/>
                  </a:cubicBezTo>
                  <a:lnTo>
                    <a:pt x="71535" y="20863"/>
                  </a:lnTo>
                  <a:cubicBezTo>
                    <a:pt x="71672" y="20749"/>
                    <a:pt x="71786" y="20612"/>
                    <a:pt x="71877" y="20498"/>
                  </a:cubicBezTo>
                  <a:cubicBezTo>
                    <a:pt x="71923" y="20429"/>
                    <a:pt x="71946" y="20383"/>
                    <a:pt x="71991" y="20292"/>
                  </a:cubicBezTo>
                  <a:cubicBezTo>
                    <a:pt x="71991" y="20292"/>
                    <a:pt x="71991" y="20269"/>
                    <a:pt x="72014" y="20269"/>
                  </a:cubicBezTo>
                  <a:cubicBezTo>
                    <a:pt x="72083" y="20178"/>
                    <a:pt x="72128" y="20064"/>
                    <a:pt x="72151" y="19950"/>
                  </a:cubicBezTo>
                  <a:lnTo>
                    <a:pt x="72494" y="19767"/>
                  </a:lnTo>
                  <a:cubicBezTo>
                    <a:pt x="72494" y="19767"/>
                    <a:pt x="72539" y="19767"/>
                    <a:pt x="72539" y="19744"/>
                  </a:cubicBezTo>
                  <a:cubicBezTo>
                    <a:pt x="72562" y="19721"/>
                    <a:pt x="72585" y="19721"/>
                    <a:pt x="72608" y="19699"/>
                  </a:cubicBezTo>
                  <a:cubicBezTo>
                    <a:pt x="72699" y="19630"/>
                    <a:pt x="72790" y="19539"/>
                    <a:pt x="72859" y="19493"/>
                  </a:cubicBezTo>
                  <a:cubicBezTo>
                    <a:pt x="72927" y="19470"/>
                    <a:pt x="72950" y="19402"/>
                    <a:pt x="72973" y="19379"/>
                  </a:cubicBezTo>
                  <a:cubicBezTo>
                    <a:pt x="73064" y="19288"/>
                    <a:pt x="73133" y="19196"/>
                    <a:pt x="73201" y="19128"/>
                  </a:cubicBezTo>
                  <a:cubicBezTo>
                    <a:pt x="73247" y="19060"/>
                    <a:pt x="73270" y="19037"/>
                    <a:pt x="73292" y="18968"/>
                  </a:cubicBezTo>
                  <a:cubicBezTo>
                    <a:pt x="73361" y="18900"/>
                    <a:pt x="73407" y="18786"/>
                    <a:pt x="73429" y="18694"/>
                  </a:cubicBezTo>
                  <a:lnTo>
                    <a:pt x="73521" y="18512"/>
                  </a:lnTo>
                  <a:cubicBezTo>
                    <a:pt x="73589" y="18375"/>
                    <a:pt x="73612" y="18261"/>
                    <a:pt x="73612" y="18215"/>
                  </a:cubicBezTo>
                  <a:lnTo>
                    <a:pt x="73612" y="18147"/>
                  </a:lnTo>
                  <a:cubicBezTo>
                    <a:pt x="74251" y="17576"/>
                    <a:pt x="74502" y="16663"/>
                    <a:pt x="74320" y="15613"/>
                  </a:cubicBezTo>
                  <a:cubicBezTo>
                    <a:pt x="74046" y="13970"/>
                    <a:pt x="72653" y="11733"/>
                    <a:pt x="69503" y="10249"/>
                  </a:cubicBezTo>
                  <a:cubicBezTo>
                    <a:pt x="68385" y="8423"/>
                    <a:pt x="66650" y="7601"/>
                    <a:pt x="65395" y="7190"/>
                  </a:cubicBezTo>
                  <a:cubicBezTo>
                    <a:pt x="65189" y="5136"/>
                    <a:pt x="64482" y="2374"/>
                    <a:pt x="62154" y="2374"/>
                  </a:cubicBezTo>
                  <a:lnTo>
                    <a:pt x="62062" y="2374"/>
                  </a:lnTo>
                  <a:cubicBezTo>
                    <a:pt x="61355" y="2397"/>
                    <a:pt x="60693" y="2740"/>
                    <a:pt x="60236" y="3310"/>
                  </a:cubicBezTo>
                  <a:cubicBezTo>
                    <a:pt x="59323" y="4497"/>
                    <a:pt x="59369" y="6597"/>
                    <a:pt x="59597" y="8172"/>
                  </a:cubicBezTo>
                  <a:cubicBezTo>
                    <a:pt x="59346" y="8491"/>
                    <a:pt x="59118" y="8902"/>
                    <a:pt x="58981" y="9404"/>
                  </a:cubicBezTo>
                  <a:cubicBezTo>
                    <a:pt x="58570" y="9678"/>
                    <a:pt x="58205" y="10021"/>
                    <a:pt x="57863" y="10432"/>
                  </a:cubicBezTo>
                  <a:cubicBezTo>
                    <a:pt x="57064" y="11390"/>
                    <a:pt x="56630" y="12623"/>
                    <a:pt x="56630" y="13901"/>
                  </a:cubicBezTo>
                  <a:lnTo>
                    <a:pt x="56630" y="14106"/>
                  </a:lnTo>
                  <a:cubicBezTo>
                    <a:pt x="56630" y="14198"/>
                    <a:pt x="56630" y="14312"/>
                    <a:pt x="56676" y="14380"/>
                  </a:cubicBezTo>
                  <a:lnTo>
                    <a:pt x="53389" y="19128"/>
                  </a:lnTo>
                  <a:lnTo>
                    <a:pt x="53389" y="12646"/>
                  </a:lnTo>
                  <a:cubicBezTo>
                    <a:pt x="53389" y="11504"/>
                    <a:pt x="53069" y="10432"/>
                    <a:pt x="52521" y="9450"/>
                  </a:cubicBezTo>
                  <a:cubicBezTo>
                    <a:pt x="52453" y="9290"/>
                    <a:pt x="52339" y="9131"/>
                    <a:pt x="52225" y="8994"/>
                  </a:cubicBezTo>
                  <a:lnTo>
                    <a:pt x="52339" y="8879"/>
                  </a:lnTo>
                  <a:cubicBezTo>
                    <a:pt x="52384" y="8788"/>
                    <a:pt x="52476" y="8743"/>
                    <a:pt x="52521" y="8651"/>
                  </a:cubicBezTo>
                  <a:lnTo>
                    <a:pt x="52613" y="8560"/>
                  </a:lnTo>
                  <a:cubicBezTo>
                    <a:pt x="52795" y="8332"/>
                    <a:pt x="52932" y="8081"/>
                    <a:pt x="53046" y="7830"/>
                  </a:cubicBezTo>
                  <a:cubicBezTo>
                    <a:pt x="53046" y="7807"/>
                    <a:pt x="53069" y="7761"/>
                    <a:pt x="53069" y="7738"/>
                  </a:cubicBezTo>
                  <a:cubicBezTo>
                    <a:pt x="53138" y="7624"/>
                    <a:pt x="53161" y="7510"/>
                    <a:pt x="53183" y="7396"/>
                  </a:cubicBezTo>
                  <a:cubicBezTo>
                    <a:pt x="53183" y="7373"/>
                    <a:pt x="53206" y="7350"/>
                    <a:pt x="53206" y="7282"/>
                  </a:cubicBezTo>
                  <a:cubicBezTo>
                    <a:pt x="53252" y="7122"/>
                    <a:pt x="53275" y="6962"/>
                    <a:pt x="53275" y="6802"/>
                  </a:cubicBezTo>
                  <a:cubicBezTo>
                    <a:pt x="53275" y="6163"/>
                    <a:pt x="53046" y="5547"/>
                    <a:pt x="52613" y="4999"/>
                  </a:cubicBezTo>
                  <a:cubicBezTo>
                    <a:pt x="52613" y="4999"/>
                    <a:pt x="52590" y="4976"/>
                    <a:pt x="52590" y="4954"/>
                  </a:cubicBezTo>
                  <a:cubicBezTo>
                    <a:pt x="52499" y="4862"/>
                    <a:pt x="52453" y="4771"/>
                    <a:pt x="52339" y="4657"/>
                  </a:cubicBezTo>
                  <a:lnTo>
                    <a:pt x="52270" y="4611"/>
                  </a:lnTo>
                  <a:cubicBezTo>
                    <a:pt x="52179" y="4520"/>
                    <a:pt x="52133" y="4451"/>
                    <a:pt x="52019" y="4383"/>
                  </a:cubicBezTo>
                  <a:cubicBezTo>
                    <a:pt x="51996" y="4337"/>
                    <a:pt x="51951" y="4314"/>
                    <a:pt x="51928" y="4314"/>
                  </a:cubicBezTo>
                  <a:cubicBezTo>
                    <a:pt x="51837" y="4269"/>
                    <a:pt x="51791" y="4200"/>
                    <a:pt x="51700" y="4155"/>
                  </a:cubicBezTo>
                  <a:cubicBezTo>
                    <a:pt x="51677" y="4109"/>
                    <a:pt x="51608" y="4086"/>
                    <a:pt x="51563" y="4063"/>
                  </a:cubicBezTo>
                  <a:lnTo>
                    <a:pt x="51494" y="4018"/>
                  </a:lnTo>
                  <a:cubicBezTo>
                    <a:pt x="51449" y="3995"/>
                    <a:pt x="51426" y="3972"/>
                    <a:pt x="51357" y="3949"/>
                  </a:cubicBezTo>
                  <a:lnTo>
                    <a:pt x="51220" y="3858"/>
                  </a:lnTo>
                  <a:cubicBezTo>
                    <a:pt x="51152" y="3835"/>
                    <a:pt x="51083" y="3767"/>
                    <a:pt x="50992" y="3744"/>
                  </a:cubicBezTo>
                  <a:cubicBezTo>
                    <a:pt x="50924" y="3721"/>
                    <a:pt x="50901" y="3698"/>
                    <a:pt x="50855" y="3653"/>
                  </a:cubicBezTo>
                  <a:cubicBezTo>
                    <a:pt x="50764" y="3630"/>
                    <a:pt x="50695" y="3561"/>
                    <a:pt x="50627" y="3538"/>
                  </a:cubicBezTo>
                  <a:lnTo>
                    <a:pt x="50467" y="3493"/>
                  </a:lnTo>
                  <a:cubicBezTo>
                    <a:pt x="50353" y="3424"/>
                    <a:pt x="50239" y="3379"/>
                    <a:pt x="50125" y="3356"/>
                  </a:cubicBezTo>
                  <a:cubicBezTo>
                    <a:pt x="50079" y="3310"/>
                    <a:pt x="50056" y="3310"/>
                    <a:pt x="49988" y="3287"/>
                  </a:cubicBezTo>
                  <a:cubicBezTo>
                    <a:pt x="49988" y="3287"/>
                    <a:pt x="49828" y="3242"/>
                    <a:pt x="49760" y="3196"/>
                  </a:cubicBezTo>
                  <a:cubicBezTo>
                    <a:pt x="49714" y="3173"/>
                    <a:pt x="49623" y="3150"/>
                    <a:pt x="49554" y="3128"/>
                  </a:cubicBezTo>
                  <a:lnTo>
                    <a:pt x="49372" y="3059"/>
                  </a:lnTo>
                  <a:cubicBezTo>
                    <a:pt x="49098" y="2968"/>
                    <a:pt x="48824" y="2854"/>
                    <a:pt x="48527" y="2785"/>
                  </a:cubicBezTo>
                  <a:lnTo>
                    <a:pt x="48390" y="2717"/>
                  </a:lnTo>
                  <a:cubicBezTo>
                    <a:pt x="48299" y="2694"/>
                    <a:pt x="48230" y="2671"/>
                    <a:pt x="48116" y="2625"/>
                  </a:cubicBezTo>
                  <a:lnTo>
                    <a:pt x="47956" y="2603"/>
                  </a:lnTo>
                  <a:cubicBezTo>
                    <a:pt x="47614" y="2511"/>
                    <a:pt x="47272" y="2420"/>
                    <a:pt x="46906" y="2351"/>
                  </a:cubicBezTo>
                  <a:lnTo>
                    <a:pt x="46815" y="2306"/>
                  </a:lnTo>
                  <a:cubicBezTo>
                    <a:pt x="46701" y="2283"/>
                    <a:pt x="46587" y="2260"/>
                    <a:pt x="46450" y="2237"/>
                  </a:cubicBezTo>
                  <a:lnTo>
                    <a:pt x="46359" y="2192"/>
                  </a:lnTo>
                  <a:cubicBezTo>
                    <a:pt x="45971" y="2123"/>
                    <a:pt x="45560" y="2032"/>
                    <a:pt x="45103" y="1963"/>
                  </a:cubicBezTo>
                  <a:lnTo>
                    <a:pt x="44578" y="1895"/>
                  </a:lnTo>
                  <a:cubicBezTo>
                    <a:pt x="44122" y="1827"/>
                    <a:pt x="43665" y="1781"/>
                    <a:pt x="43163" y="1712"/>
                  </a:cubicBezTo>
                  <a:lnTo>
                    <a:pt x="43140" y="1712"/>
                  </a:lnTo>
                  <a:cubicBezTo>
                    <a:pt x="43003" y="1690"/>
                    <a:pt x="42592" y="1667"/>
                    <a:pt x="42592" y="1667"/>
                  </a:cubicBezTo>
                  <a:cubicBezTo>
                    <a:pt x="42136" y="1598"/>
                    <a:pt x="41657" y="1575"/>
                    <a:pt x="41177" y="1553"/>
                  </a:cubicBezTo>
                  <a:cubicBezTo>
                    <a:pt x="41177" y="1553"/>
                    <a:pt x="40766" y="1507"/>
                    <a:pt x="40629" y="1507"/>
                  </a:cubicBezTo>
                  <a:lnTo>
                    <a:pt x="39968" y="1484"/>
                  </a:lnTo>
                  <a:cubicBezTo>
                    <a:pt x="39671" y="1461"/>
                    <a:pt x="39351" y="1461"/>
                    <a:pt x="39032" y="1461"/>
                  </a:cubicBezTo>
                  <a:cubicBezTo>
                    <a:pt x="39032" y="1461"/>
                    <a:pt x="38598" y="1461"/>
                    <a:pt x="38461" y="1438"/>
                  </a:cubicBezTo>
                  <a:lnTo>
                    <a:pt x="36064" y="1438"/>
                  </a:lnTo>
                  <a:cubicBezTo>
                    <a:pt x="35927" y="1256"/>
                    <a:pt x="35791" y="1096"/>
                    <a:pt x="35631" y="936"/>
                  </a:cubicBezTo>
                  <a:lnTo>
                    <a:pt x="35608" y="913"/>
                  </a:lnTo>
                  <a:cubicBezTo>
                    <a:pt x="35562" y="868"/>
                    <a:pt x="35471" y="799"/>
                    <a:pt x="35402" y="754"/>
                  </a:cubicBezTo>
                  <a:lnTo>
                    <a:pt x="35357" y="685"/>
                  </a:lnTo>
                  <a:cubicBezTo>
                    <a:pt x="35266" y="640"/>
                    <a:pt x="35220" y="571"/>
                    <a:pt x="35129" y="525"/>
                  </a:cubicBezTo>
                  <a:cubicBezTo>
                    <a:pt x="35106" y="480"/>
                    <a:pt x="35060" y="480"/>
                    <a:pt x="35037" y="457"/>
                  </a:cubicBezTo>
                  <a:cubicBezTo>
                    <a:pt x="34923" y="366"/>
                    <a:pt x="34809" y="320"/>
                    <a:pt x="34672" y="252"/>
                  </a:cubicBezTo>
                  <a:cubicBezTo>
                    <a:pt x="34535" y="206"/>
                    <a:pt x="34421" y="137"/>
                    <a:pt x="34238" y="92"/>
                  </a:cubicBezTo>
                  <a:cubicBezTo>
                    <a:pt x="34193" y="92"/>
                    <a:pt x="34147" y="69"/>
                    <a:pt x="34101" y="69"/>
                  </a:cubicBezTo>
                  <a:cubicBezTo>
                    <a:pt x="33987" y="23"/>
                    <a:pt x="33873" y="0"/>
                    <a:pt x="33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59;p54">
              <a:extLst>
                <a:ext uri="{FF2B5EF4-FFF2-40B4-BE49-F238E27FC236}">
                  <a16:creationId xmlns:a16="http://schemas.microsoft.com/office/drawing/2014/main" id="{0EE6BFF9-B7FB-2B91-3965-771C9F2C6EEB}"/>
                </a:ext>
              </a:extLst>
            </p:cNvPr>
            <p:cNvSpPr/>
            <p:nvPr/>
          </p:nvSpPr>
          <p:spPr>
            <a:xfrm>
              <a:off x="3869625" y="1248875"/>
              <a:ext cx="380050" cy="394575"/>
            </a:xfrm>
            <a:custGeom>
              <a:avLst/>
              <a:gdLst/>
              <a:ahLst/>
              <a:cxnLst/>
              <a:rect l="l" t="t" r="r" b="b"/>
              <a:pathLst>
                <a:path w="15202" h="15783" extrusionOk="0">
                  <a:moveTo>
                    <a:pt x="3790" y="0"/>
                  </a:moveTo>
                  <a:cubicBezTo>
                    <a:pt x="3783" y="0"/>
                    <a:pt x="3774" y="0"/>
                    <a:pt x="3766" y="1"/>
                  </a:cubicBezTo>
                  <a:cubicBezTo>
                    <a:pt x="2146" y="92"/>
                    <a:pt x="3082" y="4748"/>
                    <a:pt x="3082" y="4748"/>
                  </a:cubicBezTo>
                  <a:cubicBezTo>
                    <a:pt x="3082" y="4748"/>
                    <a:pt x="2169" y="5182"/>
                    <a:pt x="2191" y="6369"/>
                  </a:cubicBezTo>
                  <a:cubicBezTo>
                    <a:pt x="913" y="6985"/>
                    <a:pt x="0" y="8286"/>
                    <a:pt x="0" y="9838"/>
                  </a:cubicBezTo>
                  <a:cubicBezTo>
                    <a:pt x="0" y="10135"/>
                    <a:pt x="46" y="10455"/>
                    <a:pt x="114" y="10751"/>
                  </a:cubicBezTo>
                  <a:cubicBezTo>
                    <a:pt x="411" y="11961"/>
                    <a:pt x="1324" y="12965"/>
                    <a:pt x="2534" y="13399"/>
                  </a:cubicBezTo>
                  <a:cubicBezTo>
                    <a:pt x="2922" y="13536"/>
                    <a:pt x="3356" y="13627"/>
                    <a:pt x="3789" y="13627"/>
                  </a:cubicBezTo>
                  <a:cubicBezTo>
                    <a:pt x="4953" y="13627"/>
                    <a:pt x="6003" y="13102"/>
                    <a:pt x="6688" y="12281"/>
                  </a:cubicBezTo>
                  <a:cubicBezTo>
                    <a:pt x="7236" y="12463"/>
                    <a:pt x="7692" y="12623"/>
                    <a:pt x="8035" y="12965"/>
                  </a:cubicBezTo>
                  <a:cubicBezTo>
                    <a:pt x="8877" y="13748"/>
                    <a:pt x="10690" y="15783"/>
                    <a:pt x="11721" y="15783"/>
                  </a:cubicBezTo>
                  <a:cubicBezTo>
                    <a:pt x="11863" y="15783"/>
                    <a:pt x="11990" y="15744"/>
                    <a:pt x="12098" y="15659"/>
                  </a:cubicBezTo>
                  <a:cubicBezTo>
                    <a:pt x="12440" y="15385"/>
                    <a:pt x="12417" y="14928"/>
                    <a:pt x="12098" y="14403"/>
                  </a:cubicBezTo>
                  <a:lnTo>
                    <a:pt x="12098" y="14403"/>
                  </a:lnTo>
                  <a:cubicBezTo>
                    <a:pt x="12296" y="14503"/>
                    <a:pt x="12510" y="14550"/>
                    <a:pt x="12715" y="14550"/>
                  </a:cubicBezTo>
                  <a:cubicBezTo>
                    <a:pt x="13359" y="14550"/>
                    <a:pt x="13910" y="14082"/>
                    <a:pt x="13581" y="13285"/>
                  </a:cubicBezTo>
                  <a:cubicBezTo>
                    <a:pt x="15202" y="13080"/>
                    <a:pt x="14449" y="9450"/>
                    <a:pt x="9929" y="7487"/>
                  </a:cubicBezTo>
                  <a:cubicBezTo>
                    <a:pt x="8628" y="4748"/>
                    <a:pt x="5410" y="4520"/>
                    <a:pt x="5410" y="4520"/>
                  </a:cubicBezTo>
                  <a:cubicBezTo>
                    <a:pt x="5410" y="4520"/>
                    <a:pt x="5387" y="0"/>
                    <a:pt x="3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60;p54">
              <a:extLst>
                <a:ext uri="{FF2B5EF4-FFF2-40B4-BE49-F238E27FC236}">
                  <a16:creationId xmlns:a16="http://schemas.microsoft.com/office/drawing/2014/main" id="{DE5F6CF1-4E30-02D6-EE07-EC466B0C7810}"/>
                </a:ext>
              </a:extLst>
            </p:cNvPr>
            <p:cNvSpPr/>
            <p:nvPr/>
          </p:nvSpPr>
          <p:spPr>
            <a:xfrm>
              <a:off x="3683025" y="2693725"/>
              <a:ext cx="417150" cy="177475"/>
            </a:xfrm>
            <a:custGeom>
              <a:avLst/>
              <a:gdLst/>
              <a:ahLst/>
              <a:cxnLst/>
              <a:rect l="l" t="t" r="r" b="b"/>
              <a:pathLst>
                <a:path w="16686" h="7099" extrusionOk="0">
                  <a:moveTo>
                    <a:pt x="0" y="0"/>
                  </a:moveTo>
                  <a:cubicBezTo>
                    <a:pt x="776" y="1872"/>
                    <a:pt x="731" y="3470"/>
                    <a:pt x="731" y="5159"/>
                  </a:cubicBezTo>
                  <a:cubicBezTo>
                    <a:pt x="731" y="6209"/>
                    <a:pt x="1575" y="7099"/>
                    <a:pt x="2671" y="7099"/>
                  </a:cubicBezTo>
                  <a:lnTo>
                    <a:pt x="16686" y="7099"/>
                  </a:lnTo>
                  <a:cubicBezTo>
                    <a:pt x="16686" y="7099"/>
                    <a:pt x="15704" y="3995"/>
                    <a:pt x="11984" y="2716"/>
                  </a:cubicBezTo>
                  <a:cubicBezTo>
                    <a:pt x="9678" y="1872"/>
                    <a:pt x="8217" y="2442"/>
                    <a:pt x="6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61;p54">
              <a:extLst>
                <a:ext uri="{FF2B5EF4-FFF2-40B4-BE49-F238E27FC236}">
                  <a16:creationId xmlns:a16="http://schemas.microsoft.com/office/drawing/2014/main" id="{8C1BD12A-15C6-5908-3B63-AE37280843E7}"/>
                </a:ext>
              </a:extLst>
            </p:cNvPr>
            <p:cNvSpPr/>
            <p:nvPr/>
          </p:nvSpPr>
          <p:spPr>
            <a:xfrm>
              <a:off x="3703575" y="1518225"/>
              <a:ext cx="229975" cy="398900"/>
            </a:xfrm>
            <a:custGeom>
              <a:avLst/>
              <a:gdLst/>
              <a:ahLst/>
              <a:cxnLst/>
              <a:rect l="l" t="t" r="r" b="b"/>
              <a:pathLst>
                <a:path w="9199" h="15956" extrusionOk="0">
                  <a:moveTo>
                    <a:pt x="6779" y="0"/>
                  </a:moveTo>
                  <a:lnTo>
                    <a:pt x="0" y="9792"/>
                  </a:lnTo>
                  <a:lnTo>
                    <a:pt x="0" y="15955"/>
                  </a:lnTo>
                  <a:lnTo>
                    <a:pt x="9199" y="2671"/>
                  </a:lnTo>
                  <a:cubicBezTo>
                    <a:pt x="8012" y="2260"/>
                    <a:pt x="7099" y="1256"/>
                    <a:pt x="67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62;p54">
              <a:extLst>
                <a:ext uri="{FF2B5EF4-FFF2-40B4-BE49-F238E27FC236}">
                  <a16:creationId xmlns:a16="http://schemas.microsoft.com/office/drawing/2014/main" id="{E5FD9BA6-2177-641E-0475-05AC7E791062}"/>
                </a:ext>
              </a:extLst>
            </p:cNvPr>
            <p:cNvSpPr/>
            <p:nvPr/>
          </p:nvSpPr>
          <p:spPr>
            <a:xfrm>
              <a:off x="3623675" y="2576175"/>
              <a:ext cx="215725" cy="117575"/>
            </a:xfrm>
            <a:custGeom>
              <a:avLst/>
              <a:gdLst/>
              <a:ahLst/>
              <a:cxnLst/>
              <a:rect l="l" t="t" r="r" b="b"/>
              <a:pathLst>
                <a:path w="8629" h="4703" extrusionOk="0">
                  <a:moveTo>
                    <a:pt x="1" y="0"/>
                  </a:moveTo>
                  <a:lnTo>
                    <a:pt x="503" y="936"/>
                  </a:lnTo>
                  <a:cubicBezTo>
                    <a:pt x="617" y="1141"/>
                    <a:pt x="708" y="1324"/>
                    <a:pt x="822" y="1529"/>
                  </a:cubicBezTo>
                  <a:cubicBezTo>
                    <a:pt x="868" y="1644"/>
                    <a:pt x="959" y="1781"/>
                    <a:pt x="1028" y="1895"/>
                  </a:cubicBezTo>
                  <a:cubicBezTo>
                    <a:pt x="1142" y="2169"/>
                    <a:pt x="1279" y="2397"/>
                    <a:pt x="1393" y="2625"/>
                  </a:cubicBezTo>
                  <a:cubicBezTo>
                    <a:pt x="1484" y="2785"/>
                    <a:pt x="1530" y="2922"/>
                    <a:pt x="1621" y="3082"/>
                  </a:cubicBezTo>
                  <a:cubicBezTo>
                    <a:pt x="1827" y="3447"/>
                    <a:pt x="1986" y="3789"/>
                    <a:pt x="2123" y="4063"/>
                  </a:cubicBezTo>
                  <a:cubicBezTo>
                    <a:pt x="2192" y="4177"/>
                    <a:pt x="2215" y="4268"/>
                    <a:pt x="2283" y="4383"/>
                  </a:cubicBezTo>
                  <a:cubicBezTo>
                    <a:pt x="2306" y="4474"/>
                    <a:pt x="2352" y="4588"/>
                    <a:pt x="2397" y="4679"/>
                  </a:cubicBezTo>
                  <a:lnTo>
                    <a:pt x="2397" y="4702"/>
                  </a:lnTo>
                  <a:lnTo>
                    <a:pt x="8629" y="4702"/>
                  </a:lnTo>
                  <a:cubicBezTo>
                    <a:pt x="8606" y="4634"/>
                    <a:pt x="8560" y="4588"/>
                    <a:pt x="8583" y="4497"/>
                  </a:cubicBezTo>
                  <a:cubicBezTo>
                    <a:pt x="8560" y="4428"/>
                    <a:pt x="8492" y="4360"/>
                    <a:pt x="8446" y="4291"/>
                  </a:cubicBezTo>
                  <a:cubicBezTo>
                    <a:pt x="8377" y="4246"/>
                    <a:pt x="8355" y="4154"/>
                    <a:pt x="8286" y="4109"/>
                  </a:cubicBezTo>
                  <a:lnTo>
                    <a:pt x="8240" y="4040"/>
                  </a:lnTo>
                  <a:cubicBezTo>
                    <a:pt x="8149" y="3926"/>
                    <a:pt x="8104" y="3812"/>
                    <a:pt x="8012" y="3698"/>
                  </a:cubicBezTo>
                  <a:cubicBezTo>
                    <a:pt x="7830" y="3470"/>
                    <a:pt x="7693" y="3219"/>
                    <a:pt x="7533" y="2922"/>
                  </a:cubicBezTo>
                  <a:cubicBezTo>
                    <a:pt x="7008" y="2100"/>
                    <a:pt x="6414" y="1073"/>
                    <a:pt x="5775" y="0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63;p54">
              <a:extLst>
                <a:ext uri="{FF2B5EF4-FFF2-40B4-BE49-F238E27FC236}">
                  <a16:creationId xmlns:a16="http://schemas.microsoft.com/office/drawing/2014/main" id="{D5AD092F-EF3D-EC5D-E0D4-D57B5F669BBA}"/>
                </a:ext>
              </a:extLst>
            </p:cNvPr>
            <p:cNvSpPr/>
            <p:nvPr/>
          </p:nvSpPr>
          <p:spPr>
            <a:xfrm>
              <a:off x="3522100" y="2365025"/>
              <a:ext cx="244825" cy="211175"/>
            </a:xfrm>
            <a:custGeom>
              <a:avLst/>
              <a:gdLst/>
              <a:ahLst/>
              <a:cxnLst/>
              <a:rect l="l" t="t" r="r" b="b"/>
              <a:pathLst>
                <a:path w="9793" h="8447" extrusionOk="0">
                  <a:moveTo>
                    <a:pt x="4908" y="1"/>
                  </a:moveTo>
                  <a:cubicBezTo>
                    <a:pt x="3812" y="503"/>
                    <a:pt x="2101" y="937"/>
                    <a:pt x="1" y="1256"/>
                  </a:cubicBezTo>
                  <a:cubicBezTo>
                    <a:pt x="1051" y="3128"/>
                    <a:pt x="2648" y="5981"/>
                    <a:pt x="3995" y="8446"/>
                  </a:cubicBezTo>
                  <a:lnTo>
                    <a:pt x="9793" y="8446"/>
                  </a:lnTo>
                  <a:cubicBezTo>
                    <a:pt x="8126" y="5547"/>
                    <a:pt x="6163" y="2169"/>
                    <a:pt x="4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64;p54">
              <a:extLst>
                <a:ext uri="{FF2B5EF4-FFF2-40B4-BE49-F238E27FC236}">
                  <a16:creationId xmlns:a16="http://schemas.microsoft.com/office/drawing/2014/main" id="{1EAA44FA-3739-90A2-8867-6AD86B77D133}"/>
                </a:ext>
              </a:extLst>
            </p:cNvPr>
            <p:cNvSpPr/>
            <p:nvPr/>
          </p:nvSpPr>
          <p:spPr>
            <a:xfrm>
              <a:off x="3522100" y="2365025"/>
              <a:ext cx="152950" cy="86775"/>
            </a:xfrm>
            <a:custGeom>
              <a:avLst/>
              <a:gdLst/>
              <a:ahLst/>
              <a:cxnLst/>
              <a:rect l="l" t="t" r="r" b="b"/>
              <a:pathLst>
                <a:path w="6118" h="3471" extrusionOk="0">
                  <a:moveTo>
                    <a:pt x="4908" y="1"/>
                  </a:moveTo>
                  <a:cubicBezTo>
                    <a:pt x="3835" y="503"/>
                    <a:pt x="2123" y="937"/>
                    <a:pt x="1" y="1256"/>
                  </a:cubicBezTo>
                  <a:cubicBezTo>
                    <a:pt x="366" y="1895"/>
                    <a:pt x="777" y="2649"/>
                    <a:pt x="1233" y="3470"/>
                  </a:cubicBezTo>
                  <a:cubicBezTo>
                    <a:pt x="3059" y="3128"/>
                    <a:pt x="4703" y="2671"/>
                    <a:pt x="6118" y="2124"/>
                  </a:cubicBezTo>
                  <a:cubicBezTo>
                    <a:pt x="5684" y="1325"/>
                    <a:pt x="5273" y="617"/>
                    <a:pt x="490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65;p54">
              <a:extLst>
                <a:ext uri="{FF2B5EF4-FFF2-40B4-BE49-F238E27FC236}">
                  <a16:creationId xmlns:a16="http://schemas.microsoft.com/office/drawing/2014/main" id="{F45E21EF-6CD5-74E3-BD61-4CFA9139EF3E}"/>
                </a:ext>
              </a:extLst>
            </p:cNvPr>
            <p:cNvSpPr/>
            <p:nvPr/>
          </p:nvSpPr>
          <p:spPr>
            <a:xfrm>
              <a:off x="2980000" y="1630050"/>
              <a:ext cx="724150" cy="733875"/>
            </a:xfrm>
            <a:custGeom>
              <a:avLst/>
              <a:gdLst/>
              <a:ahLst/>
              <a:cxnLst/>
              <a:rect l="l" t="t" r="r" b="b"/>
              <a:pathLst>
                <a:path w="28966" h="29355" extrusionOk="0">
                  <a:moveTo>
                    <a:pt x="14472" y="1"/>
                  </a:moveTo>
                  <a:cubicBezTo>
                    <a:pt x="11299" y="1"/>
                    <a:pt x="8537" y="1736"/>
                    <a:pt x="6939" y="4406"/>
                  </a:cubicBezTo>
                  <a:cubicBezTo>
                    <a:pt x="5319" y="2626"/>
                    <a:pt x="3059" y="1553"/>
                    <a:pt x="548" y="1553"/>
                  </a:cubicBezTo>
                  <a:cubicBezTo>
                    <a:pt x="343" y="1553"/>
                    <a:pt x="183" y="1576"/>
                    <a:pt x="1" y="1576"/>
                  </a:cubicBezTo>
                  <a:lnTo>
                    <a:pt x="1" y="5319"/>
                  </a:lnTo>
                  <a:lnTo>
                    <a:pt x="1" y="11482"/>
                  </a:lnTo>
                  <a:lnTo>
                    <a:pt x="1" y="25976"/>
                  </a:lnTo>
                  <a:lnTo>
                    <a:pt x="1" y="26113"/>
                  </a:lnTo>
                  <a:cubicBezTo>
                    <a:pt x="1" y="26547"/>
                    <a:pt x="366" y="26958"/>
                    <a:pt x="1051" y="27346"/>
                  </a:cubicBezTo>
                  <a:cubicBezTo>
                    <a:pt x="3196" y="28532"/>
                    <a:pt x="8400" y="29354"/>
                    <a:pt x="14472" y="29354"/>
                  </a:cubicBezTo>
                  <a:cubicBezTo>
                    <a:pt x="20543" y="29354"/>
                    <a:pt x="25748" y="28532"/>
                    <a:pt x="27870" y="27346"/>
                  </a:cubicBezTo>
                  <a:cubicBezTo>
                    <a:pt x="28555" y="26958"/>
                    <a:pt x="28943" y="26547"/>
                    <a:pt x="28943" y="26113"/>
                  </a:cubicBezTo>
                  <a:cubicBezTo>
                    <a:pt x="28943" y="26045"/>
                    <a:pt x="28897" y="26022"/>
                    <a:pt x="28897" y="25976"/>
                  </a:cubicBezTo>
                  <a:lnTo>
                    <a:pt x="28943" y="25976"/>
                  </a:lnTo>
                  <a:lnTo>
                    <a:pt x="28943" y="11482"/>
                  </a:lnTo>
                  <a:lnTo>
                    <a:pt x="28966" y="11482"/>
                  </a:lnTo>
                  <a:lnTo>
                    <a:pt x="28966" y="5319"/>
                  </a:lnTo>
                  <a:lnTo>
                    <a:pt x="28966" y="1576"/>
                  </a:lnTo>
                  <a:cubicBezTo>
                    <a:pt x="28760" y="1553"/>
                    <a:pt x="28601" y="1553"/>
                    <a:pt x="28418" y="1553"/>
                  </a:cubicBezTo>
                  <a:cubicBezTo>
                    <a:pt x="25907" y="1553"/>
                    <a:pt x="23648" y="2626"/>
                    <a:pt x="22027" y="4406"/>
                  </a:cubicBezTo>
                  <a:cubicBezTo>
                    <a:pt x="20406" y="1736"/>
                    <a:pt x="17622" y="1"/>
                    <a:pt x="14472" y="1"/>
                  </a:cubicBezTo>
                  <a:close/>
                </a:path>
              </a:pathLst>
            </a:custGeom>
            <a:solidFill>
              <a:srgbClr val="6A98C4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66;p54">
              <a:extLst>
                <a:ext uri="{FF2B5EF4-FFF2-40B4-BE49-F238E27FC236}">
                  <a16:creationId xmlns:a16="http://schemas.microsoft.com/office/drawing/2014/main" id="{75C4016A-2761-5953-34D5-244C44A88AFE}"/>
                </a:ext>
              </a:extLst>
            </p:cNvPr>
            <p:cNvSpPr/>
            <p:nvPr/>
          </p:nvSpPr>
          <p:spPr>
            <a:xfrm>
              <a:off x="2979425" y="1367575"/>
              <a:ext cx="724175" cy="372650"/>
            </a:xfrm>
            <a:custGeom>
              <a:avLst/>
              <a:gdLst/>
              <a:ahLst/>
              <a:cxnLst/>
              <a:rect l="l" t="t" r="r" b="b"/>
              <a:pathLst>
                <a:path w="28967" h="14906" extrusionOk="0">
                  <a:moveTo>
                    <a:pt x="2215" y="0"/>
                  </a:moveTo>
                  <a:lnTo>
                    <a:pt x="2055" y="206"/>
                  </a:lnTo>
                  <a:cubicBezTo>
                    <a:pt x="777" y="891"/>
                    <a:pt x="1" y="2351"/>
                    <a:pt x="1" y="3881"/>
                  </a:cubicBezTo>
                  <a:lnTo>
                    <a:pt x="1" y="12075"/>
                  </a:lnTo>
                  <a:cubicBezTo>
                    <a:pt x="206" y="12052"/>
                    <a:pt x="366" y="12052"/>
                    <a:pt x="549" y="12052"/>
                  </a:cubicBezTo>
                  <a:cubicBezTo>
                    <a:pt x="3059" y="12052"/>
                    <a:pt x="5296" y="13125"/>
                    <a:pt x="6940" y="14905"/>
                  </a:cubicBezTo>
                  <a:cubicBezTo>
                    <a:pt x="8537" y="12235"/>
                    <a:pt x="11299" y="10500"/>
                    <a:pt x="14472" y="10500"/>
                  </a:cubicBezTo>
                  <a:cubicBezTo>
                    <a:pt x="17622" y="10500"/>
                    <a:pt x="20429" y="12235"/>
                    <a:pt x="22027" y="14905"/>
                  </a:cubicBezTo>
                  <a:cubicBezTo>
                    <a:pt x="23648" y="13125"/>
                    <a:pt x="25907" y="12052"/>
                    <a:pt x="28418" y="12052"/>
                  </a:cubicBezTo>
                  <a:cubicBezTo>
                    <a:pt x="28624" y="12052"/>
                    <a:pt x="28783" y="12075"/>
                    <a:pt x="28966" y="12075"/>
                  </a:cubicBezTo>
                  <a:lnTo>
                    <a:pt x="28966" y="3881"/>
                  </a:lnTo>
                  <a:cubicBezTo>
                    <a:pt x="28966" y="2351"/>
                    <a:pt x="28190" y="891"/>
                    <a:pt x="26843" y="229"/>
                  </a:cubicBezTo>
                  <a:lnTo>
                    <a:pt x="26273" y="160"/>
                  </a:lnTo>
                  <a:cubicBezTo>
                    <a:pt x="23716" y="1142"/>
                    <a:pt x="19379" y="1804"/>
                    <a:pt x="14426" y="1804"/>
                  </a:cubicBezTo>
                  <a:cubicBezTo>
                    <a:pt x="9268" y="1804"/>
                    <a:pt x="4726" y="1096"/>
                    <a:pt x="2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67;p54">
              <a:extLst>
                <a:ext uri="{FF2B5EF4-FFF2-40B4-BE49-F238E27FC236}">
                  <a16:creationId xmlns:a16="http://schemas.microsoft.com/office/drawing/2014/main" id="{69FC6362-C7C6-477D-3B7B-756C68EA51F1}"/>
                </a:ext>
              </a:extLst>
            </p:cNvPr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extrusionOk="0">
                  <a:moveTo>
                    <a:pt x="26820" y="1"/>
                  </a:moveTo>
                  <a:cubicBezTo>
                    <a:pt x="24698" y="1188"/>
                    <a:pt x="19493" y="2032"/>
                    <a:pt x="13422" y="2055"/>
                  </a:cubicBezTo>
                  <a:cubicBezTo>
                    <a:pt x="7350" y="2055"/>
                    <a:pt x="2146" y="1233"/>
                    <a:pt x="1" y="24"/>
                  </a:cubicBezTo>
                  <a:lnTo>
                    <a:pt x="1" y="709"/>
                  </a:lnTo>
                  <a:lnTo>
                    <a:pt x="46" y="709"/>
                  </a:lnTo>
                  <a:cubicBezTo>
                    <a:pt x="1" y="754"/>
                    <a:pt x="1" y="800"/>
                    <a:pt x="1" y="845"/>
                  </a:cubicBezTo>
                  <a:cubicBezTo>
                    <a:pt x="1" y="1211"/>
                    <a:pt x="320" y="1576"/>
                    <a:pt x="914" y="1918"/>
                  </a:cubicBezTo>
                  <a:cubicBezTo>
                    <a:pt x="1895" y="2466"/>
                    <a:pt x="3538" y="2945"/>
                    <a:pt x="5684" y="3288"/>
                  </a:cubicBezTo>
                  <a:cubicBezTo>
                    <a:pt x="7875" y="3630"/>
                    <a:pt x="10546" y="3836"/>
                    <a:pt x="13422" y="3836"/>
                  </a:cubicBezTo>
                  <a:cubicBezTo>
                    <a:pt x="16092" y="3836"/>
                    <a:pt x="18580" y="3653"/>
                    <a:pt x="20657" y="3356"/>
                  </a:cubicBezTo>
                  <a:cubicBezTo>
                    <a:pt x="22780" y="3037"/>
                    <a:pt x="24492" y="2603"/>
                    <a:pt x="25565" y="2101"/>
                  </a:cubicBezTo>
                  <a:cubicBezTo>
                    <a:pt x="26364" y="1690"/>
                    <a:pt x="26820" y="1256"/>
                    <a:pt x="26820" y="800"/>
                  </a:cubicBezTo>
                  <a:lnTo>
                    <a:pt x="26820" y="686"/>
                  </a:lnTo>
                  <a:lnTo>
                    <a:pt x="26820" y="1"/>
                  </a:ln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68;p54">
              <a:extLst>
                <a:ext uri="{FF2B5EF4-FFF2-40B4-BE49-F238E27FC236}">
                  <a16:creationId xmlns:a16="http://schemas.microsoft.com/office/drawing/2014/main" id="{8D523E2B-1929-2F73-1BDB-D3B9D8DC2E74}"/>
                </a:ext>
              </a:extLst>
            </p:cNvPr>
            <p:cNvSpPr/>
            <p:nvPr/>
          </p:nvSpPr>
          <p:spPr>
            <a:xfrm>
              <a:off x="2985150" y="1283700"/>
              <a:ext cx="713875" cy="128400"/>
            </a:xfrm>
            <a:custGeom>
              <a:avLst/>
              <a:gdLst/>
              <a:ahLst/>
              <a:cxnLst/>
              <a:rect l="l" t="t" r="r" b="b"/>
              <a:pathLst>
                <a:path w="28555" h="5136" extrusionOk="0">
                  <a:moveTo>
                    <a:pt x="27482" y="0"/>
                  </a:moveTo>
                  <a:lnTo>
                    <a:pt x="27482" y="0"/>
                  </a:lnTo>
                  <a:cubicBezTo>
                    <a:pt x="27483" y="1"/>
                    <a:pt x="27485" y="2"/>
                    <a:pt x="27486" y="3"/>
                  </a:cubicBezTo>
                  <a:lnTo>
                    <a:pt x="27486" y="3"/>
                  </a:lnTo>
                  <a:cubicBezTo>
                    <a:pt x="27485" y="2"/>
                    <a:pt x="27483" y="1"/>
                    <a:pt x="27482" y="0"/>
                  </a:cubicBezTo>
                  <a:close/>
                  <a:moveTo>
                    <a:pt x="1050" y="0"/>
                  </a:moveTo>
                  <a:cubicBezTo>
                    <a:pt x="365" y="411"/>
                    <a:pt x="0" y="913"/>
                    <a:pt x="0" y="1392"/>
                  </a:cubicBezTo>
                  <a:cubicBezTo>
                    <a:pt x="0" y="2100"/>
                    <a:pt x="730" y="2762"/>
                    <a:pt x="2054" y="3333"/>
                  </a:cubicBezTo>
                  <a:cubicBezTo>
                    <a:pt x="4565" y="4405"/>
                    <a:pt x="9062" y="5136"/>
                    <a:pt x="14266" y="5136"/>
                  </a:cubicBezTo>
                  <a:cubicBezTo>
                    <a:pt x="19196" y="5136"/>
                    <a:pt x="23533" y="4497"/>
                    <a:pt x="26112" y="3492"/>
                  </a:cubicBezTo>
                  <a:cubicBezTo>
                    <a:pt x="27641" y="2899"/>
                    <a:pt x="28554" y="2191"/>
                    <a:pt x="28554" y="1415"/>
                  </a:cubicBezTo>
                  <a:cubicBezTo>
                    <a:pt x="28554" y="914"/>
                    <a:pt x="28145" y="413"/>
                    <a:pt x="27486" y="3"/>
                  </a:cubicBezTo>
                  <a:lnTo>
                    <a:pt x="27486" y="3"/>
                  </a:lnTo>
                  <a:cubicBezTo>
                    <a:pt x="27712" y="148"/>
                    <a:pt x="27865" y="984"/>
                    <a:pt x="27185" y="1415"/>
                  </a:cubicBezTo>
                  <a:cubicBezTo>
                    <a:pt x="26820" y="1735"/>
                    <a:pt x="25770" y="2328"/>
                    <a:pt x="23419" y="2876"/>
                  </a:cubicBezTo>
                  <a:cubicBezTo>
                    <a:pt x="20908" y="3447"/>
                    <a:pt x="17667" y="3766"/>
                    <a:pt x="14289" y="3766"/>
                  </a:cubicBezTo>
                  <a:cubicBezTo>
                    <a:pt x="10933" y="3766"/>
                    <a:pt x="7669" y="3447"/>
                    <a:pt x="5159" y="2876"/>
                  </a:cubicBezTo>
                  <a:cubicBezTo>
                    <a:pt x="2830" y="2351"/>
                    <a:pt x="1758" y="1735"/>
                    <a:pt x="1392" y="1415"/>
                  </a:cubicBezTo>
                  <a:cubicBezTo>
                    <a:pt x="1392" y="1392"/>
                    <a:pt x="1415" y="1392"/>
                    <a:pt x="1415" y="1392"/>
                  </a:cubicBezTo>
                  <a:lnTo>
                    <a:pt x="1392" y="1370"/>
                  </a:lnTo>
                  <a:cubicBezTo>
                    <a:pt x="685" y="959"/>
                    <a:pt x="845" y="137"/>
                    <a:pt x="1073" y="23"/>
                  </a:cubicBezTo>
                  <a:lnTo>
                    <a:pt x="1050" y="0"/>
                  </a:ln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69;p54">
              <a:extLst>
                <a:ext uri="{FF2B5EF4-FFF2-40B4-BE49-F238E27FC236}">
                  <a16:creationId xmlns:a16="http://schemas.microsoft.com/office/drawing/2014/main" id="{5A019F99-E4C9-7316-B16E-A7D6B34615B7}"/>
                </a:ext>
              </a:extLst>
            </p:cNvPr>
            <p:cNvSpPr/>
            <p:nvPr/>
          </p:nvSpPr>
          <p:spPr>
            <a:xfrm>
              <a:off x="3291575" y="1226625"/>
              <a:ext cx="390325" cy="93050"/>
            </a:xfrm>
            <a:custGeom>
              <a:avLst/>
              <a:gdLst/>
              <a:ahLst/>
              <a:cxnLst/>
              <a:rect l="l" t="t" r="r" b="b"/>
              <a:pathLst>
                <a:path w="15613" h="3722" extrusionOk="0">
                  <a:moveTo>
                    <a:pt x="2009" y="1"/>
                  </a:moveTo>
                  <a:cubicBezTo>
                    <a:pt x="1324" y="1"/>
                    <a:pt x="662" y="1"/>
                    <a:pt x="0" y="23"/>
                  </a:cubicBezTo>
                  <a:cubicBezTo>
                    <a:pt x="160" y="229"/>
                    <a:pt x="274" y="389"/>
                    <a:pt x="388" y="571"/>
                  </a:cubicBezTo>
                  <a:cubicBezTo>
                    <a:pt x="1027" y="1553"/>
                    <a:pt x="2443" y="2854"/>
                    <a:pt x="2443" y="2854"/>
                  </a:cubicBezTo>
                  <a:lnTo>
                    <a:pt x="7692" y="2534"/>
                  </a:lnTo>
                  <a:lnTo>
                    <a:pt x="7875" y="2534"/>
                  </a:lnTo>
                  <a:lnTo>
                    <a:pt x="7966" y="1712"/>
                  </a:lnTo>
                  <a:cubicBezTo>
                    <a:pt x="9108" y="1849"/>
                    <a:pt x="10203" y="2009"/>
                    <a:pt x="11139" y="2283"/>
                  </a:cubicBezTo>
                  <a:cubicBezTo>
                    <a:pt x="13467" y="2785"/>
                    <a:pt x="14540" y="3424"/>
                    <a:pt x="14905" y="3721"/>
                  </a:cubicBezTo>
                  <a:cubicBezTo>
                    <a:pt x="15613" y="3310"/>
                    <a:pt x="15453" y="2443"/>
                    <a:pt x="15225" y="2306"/>
                  </a:cubicBezTo>
                  <a:cubicBezTo>
                    <a:pt x="13079" y="936"/>
                    <a:pt x="7966" y="1"/>
                    <a:pt x="2009" y="1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70;p54">
              <a:extLst>
                <a:ext uri="{FF2B5EF4-FFF2-40B4-BE49-F238E27FC236}">
                  <a16:creationId xmlns:a16="http://schemas.microsoft.com/office/drawing/2014/main" id="{2E4EE1A7-7499-39E1-01F6-E2E9DAF05079}"/>
                </a:ext>
              </a:extLst>
            </p:cNvPr>
            <p:cNvSpPr/>
            <p:nvPr/>
          </p:nvSpPr>
          <p:spPr>
            <a:xfrm>
              <a:off x="3019375" y="1268275"/>
              <a:ext cx="644850" cy="109600"/>
            </a:xfrm>
            <a:custGeom>
              <a:avLst/>
              <a:gdLst/>
              <a:ahLst/>
              <a:cxnLst/>
              <a:rect l="l" t="t" r="r" b="b"/>
              <a:pathLst>
                <a:path w="25794" h="4384" extrusionOk="0">
                  <a:moveTo>
                    <a:pt x="18809" y="1"/>
                  </a:moveTo>
                  <a:lnTo>
                    <a:pt x="18717" y="845"/>
                  </a:lnTo>
                  <a:cubicBezTo>
                    <a:pt x="19379" y="891"/>
                    <a:pt x="19744" y="1370"/>
                    <a:pt x="19539" y="1987"/>
                  </a:cubicBezTo>
                  <a:cubicBezTo>
                    <a:pt x="19350" y="2575"/>
                    <a:pt x="18638" y="3047"/>
                    <a:pt x="17975" y="3047"/>
                  </a:cubicBezTo>
                  <a:cubicBezTo>
                    <a:pt x="17917" y="3047"/>
                    <a:pt x="17860" y="3044"/>
                    <a:pt x="17804" y="3037"/>
                  </a:cubicBezTo>
                  <a:lnTo>
                    <a:pt x="12874" y="2443"/>
                  </a:lnTo>
                  <a:cubicBezTo>
                    <a:pt x="12098" y="2352"/>
                    <a:pt x="10181" y="1895"/>
                    <a:pt x="9153" y="1667"/>
                  </a:cubicBezTo>
                  <a:cubicBezTo>
                    <a:pt x="7875" y="1370"/>
                    <a:pt x="6255" y="1142"/>
                    <a:pt x="6141" y="161"/>
                  </a:cubicBezTo>
                  <a:cubicBezTo>
                    <a:pt x="5296" y="275"/>
                    <a:pt x="4497" y="412"/>
                    <a:pt x="3767" y="571"/>
                  </a:cubicBezTo>
                  <a:cubicBezTo>
                    <a:pt x="1461" y="1096"/>
                    <a:pt x="389" y="1690"/>
                    <a:pt x="23" y="2009"/>
                  </a:cubicBezTo>
                  <a:lnTo>
                    <a:pt x="1" y="2032"/>
                  </a:lnTo>
                  <a:cubicBezTo>
                    <a:pt x="366" y="2352"/>
                    <a:pt x="1416" y="2945"/>
                    <a:pt x="3767" y="3493"/>
                  </a:cubicBezTo>
                  <a:cubicBezTo>
                    <a:pt x="6278" y="4064"/>
                    <a:pt x="9519" y="4383"/>
                    <a:pt x="12897" y="4383"/>
                  </a:cubicBezTo>
                  <a:cubicBezTo>
                    <a:pt x="16252" y="4383"/>
                    <a:pt x="19516" y="4064"/>
                    <a:pt x="22027" y="3493"/>
                  </a:cubicBezTo>
                  <a:cubicBezTo>
                    <a:pt x="24355" y="2968"/>
                    <a:pt x="25428" y="2352"/>
                    <a:pt x="25793" y="2032"/>
                  </a:cubicBezTo>
                  <a:cubicBezTo>
                    <a:pt x="25428" y="1713"/>
                    <a:pt x="24355" y="1119"/>
                    <a:pt x="22027" y="571"/>
                  </a:cubicBezTo>
                  <a:cubicBezTo>
                    <a:pt x="21091" y="343"/>
                    <a:pt x="19996" y="183"/>
                    <a:pt x="188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71;p54">
              <a:extLst>
                <a:ext uri="{FF2B5EF4-FFF2-40B4-BE49-F238E27FC236}">
                  <a16:creationId xmlns:a16="http://schemas.microsoft.com/office/drawing/2014/main" id="{6ED9BE0A-8023-E763-29C0-FF2FF7677BDB}"/>
                </a:ext>
              </a:extLst>
            </p:cNvPr>
            <p:cNvSpPr/>
            <p:nvPr/>
          </p:nvSpPr>
          <p:spPr>
            <a:xfrm>
              <a:off x="3342350" y="1289550"/>
              <a:ext cx="171800" cy="55500"/>
            </a:xfrm>
            <a:custGeom>
              <a:avLst/>
              <a:gdLst/>
              <a:ahLst/>
              <a:cxnLst/>
              <a:rect l="l" t="t" r="r" b="b"/>
              <a:pathLst>
                <a:path w="6872" h="2220" extrusionOk="0">
                  <a:moveTo>
                    <a:pt x="5750" y="0"/>
                  </a:moveTo>
                  <a:cubicBezTo>
                    <a:pt x="5713" y="0"/>
                    <a:pt x="5673" y="6"/>
                    <a:pt x="5639" y="17"/>
                  </a:cubicBezTo>
                  <a:lnTo>
                    <a:pt x="412" y="337"/>
                  </a:lnTo>
                  <a:lnTo>
                    <a:pt x="1" y="1592"/>
                  </a:lnTo>
                  <a:lnTo>
                    <a:pt x="4931" y="2208"/>
                  </a:lnTo>
                  <a:cubicBezTo>
                    <a:pt x="4987" y="2216"/>
                    <a:pt x="5044" y="2219"/>
                    <a:pt x="5101" y="2219"/>
                  </a:cubicBezTo>
                  <a:cubicBezTo>
                    <a:pt x="5762" y="2219"/>
                    <a:pt x="6457" y="1747"/>
                    <a:pt x="6688" y="1158"/>
                  </a:cubicBezTo>
                  <a:cubicBezTo>
                    <a:pt x="6871" y="565"/>
                    <a:pt x="6506" y="63"/>
                    <a:pt x="5844" y="17"/>
                  </a:cubicBezTo>
                  <a:cubicBezTo>
                    <a:pt x="5821" y="6"/>
                    <a:pt x="5787" y="0"/>
                    <a:pt x="5750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72;p54">
              <a:extLst>
                <a:ext uri="{FF2B5EF4-FFF2-40B4-BE49-F238E27FC236}">
                  <a16:creationId xmlns:a16="http://schemas.microsoft.com/office/drawing/2014/main" id="{EBD099F0-E8B3-0174-033A-BDBC56774492}"/>
                </a:ext>
              </a:extLst>
            </p:cNvPr>
            <p:cNvSpPr/>
            <p:nvPr/>
          </p:nvSpPr>
          <p:spPr>
            <a:xfrm>
              <a:off x="2980575" y="1367575"/>
              <a:ext cx="104450" cy="959250"/>
            </a:xfrm>
            <a:custGeom>
              <a:avLst/>
              <a:gdLst/>
              <a:ahLst/>
              <a:cxnLst/>
              <a:rect l="l" t="t" r="r" b="b"/>
              <a:pathLst>
                <a:path w="4178" h="38370" extrusionOk="0">
                  <a:moveTo>
                    <a:pt x="2237" y="0"/>
                  </a:moveTo>
                  <a:lnTo>
                    <a:pt x="2055" y="206"/>
                  </a:lnTo>
                  <a:cubicBezTo>
                    <a:pt x="776" y="891"/>
                    <a:pt x="0" y="2351"/>
                    <a:pt x="0" y="3881"/>
                  </a:cubicBezTo>
                  <a:lnTo>
                    <a:pt x="0" y="12075"/>
                  </a:lnTo>
                  <a:lnTo>
                    <a:pt x="0" y="15818"/>
                  </a:lnTo>
                  <a:lnTo>
                    <a:pt x="0" y="21935"/>
                  </a:lnTo>
                  <a:lnTo>
                    <a:pt x="0" y="36429"/>
                  </a:lnTo>
                  <a:lnTo>
                    <a:pt x="0" y="36589"/>
                  </a:lnTo>
                  <a:cubicBezTo>
                    <a:pt x="0" y="37000"/>
                    <a:pt x="366" y="37434"/>
                    <a:pt x="1050" y="37799"/>
                  </a:cubicBezTo>
                  <a:cubicBezTo>
                    <a:pt x="1393" y="38004"/>
                    <a:pt x="1849" y="38187"/>
                    <a:pt x="2374" y="38370"/>
                  </a:cubicBezTo>
                  <a:lnTo>
                    <a:pt x="2374" y="23693"/>
                  </a:lnTo>
                  <a:lnTo>
                    <a:pt x="2351" y="23693"/>
                  </a:lnTo>
                  <a:lnTo>
                    <a:pt x="2351" y="17119"/>
                  </a:lnTo>
                  <a:lnTo>
                    <a:pt x="2351" y="13125"/>
                  </a:lnTo>
                  <a:lnTo>
                    <a:pt x="2351" y="4360"/>
                  </a:lnTo>
                  <a:cubicBezTo>
                    <a:pt x="2351" y="2876"/>
                    <a:pt x="3036" y="1461"/>
                    <a:pt x="4177" y="662"/>
                  </a:cubicBezTo>
                  <a:cubicBezTo>
                    <a:pt x="3424" y="457"/>
                    <a:pt x="2785" y="229"/>
                    <a:pt x="2237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73;p54">
              <a:extLst>
                <a:ext uri="{FF2B5EF4-FFF2-40B4-BE49-F238E27FC236}">
                  <a16:creationId xmlns:a16="http://schemas.microsoft.com/office/drawing/2014/main" id="{0525FE9D-8A8A-0909-91B9-F103F320F5F3}"/>
                </a:ext>
              </a:extLst>
            </p:cNvPr>
            <p:cNvSpPr/>
            <p:nvPr/>
          </p:nvSpPr>
          <p:spPr>
            <a:xfrm>
              <a:off x="2980000" y="1669425"/>
              <a:ext cx="59375" cy="657400"/>
            </a:xfrm>
            <a:custGeom>
              <a:avLst/>
              <a:gdLst/>
              <a:ahLst/>
              <a:cxnLst/>
              <a:rect l="l" t="t" r="r" b="b"/>
              <a:pathLst>
                <a:path w="2375" h="26296" extrusionOk="0">
                  <a:moveTo>
                    <a:pt x="548" y="1"/>
                  </a:moveTo>
                  <a:cubicBezTo>
                    <a:pt x="366" y="1"/>
                    <a:pt x="206" y="1"/>
                    <a:pt x="1" y="24"/>
                  </a:cubicBezTo>
                  <a:lnTo>
                    <a:pt x="1" y="3767"/>
                  </a:lnTo>
                  <a:lnTo>
                    <a:pt x="1" y="9907"/>
                  </a:lnTo>
                  <a:lnTo>
                    <a:pt x="1" y="24401"/>
                  </a:lnTo>
                  <a:lnTo>
                    <a:pt x="1" y="24538"/>
                  </a:lnTo>
                  <a:cubicBezTo>
                    <a:pt x="1" y="24858"/>
                    <a:pt x="206" y="25154"/>
                    <a:pt x="594" y="25474"/>
                  </a:cubicBezTo>
                  <a:cubicBezTo>
                    <a:pt x="754" y="25565"/>
                    <a:pt x="891" y="25679"/>
                    <a:pt x="1051" y="25771"/>
                  </a:cubicBezTo>
                  <a:cubicBezTo>
                    <a:pt x="1142" y="25816"/>
                    <a:pt x="1233" y="25839"/>
                    <a:pt x="1324" y="25908"/>
                  </a:cubicBezTo>
                  <a:cubicBezTo>
                    <a:pt x="1336" y="25896"/>
                    <a:pt x="1347" y="25890"/>
                    <a:pt x="1359" y="25890"/>
                  </a:cubicBezTo>
                  <a:cubicBezTo>
                    <a:pt x="1370" y="25890"/>
                    <a:pt x="1382" y="25896"/>
                    <a:pt x="1393" y="25908"/>
                  </a:cubicBezTo>
                  <a:cubicBezTo>
                    <a:pt x="1484" y="25930"/>
                    <a:pt x="1553" y="25999"/>
                    <a:pt x="1621" y="26022"/>
                  </a:cubicBezTo>
                  <a:cubicBezTo>
                    <a:pt x="1667" y="26022"/>
                    <a:pt x="1667" y="26044"/>
                    <a:pt x="1690" y="26044"/>
                  </a:cubicBezTo>
                  <a:cubicBezTo>
                    <a:pt x="1895" y="26136"/>
                    <a:pt x="2123" y="26227"/>
                    <a:pt x="2374" y="26296"/>
                  </a:cubicBezTo>
                  <a:lnTo>
                    <a:pt x="2374" y="11619"/>
                  </a:lnTo>
                  <a:lnTo>
                    <a:pt x="2374" y="5045"/>
                  </a:lnTo>
                  <a:lnTo>
                    <a:pt x="2374" y="1051"/>
                  </a:lnTo>
                  <a:lnTo>
                    <a:pt x="2374" y="206"/>
                  </a:lnTo>
                  <a:cubicBezTo>
                    <a:pt x="1781" y="47"/>
                    <a:pt x="1165" y="1"/>
                    <a:pt x="548" y="1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74;p54">
              <a:extLst>
                <a:ext uri="{FF2B5EF4-FFF2-40B4-BE49-F238E27FC236}">
                  <a16:creationId xmlns:a16="http://schemas.microsoft.com/office/drawing/2014/main" id="{648A83FF-0975-5FC9-8AC1-CB3DE1436844}"/>
                </a:ext>
              </a:extLst>
            </p:cNvPr>
            <p:cNvSpPr/>
            <p:nvPr/>
          </p:nvSpPr>
          <p:spPr>
            <a:xfrm>
              <a:off x="3174025" y="1189850"/>
              <a:ext cx="178625" cy="139525"/>
            </a:xfrm>
            <a:custGeom>
              <a:avLst/>
              <a:gdLst/>
              <a:ahLst/>
              <a:cxnLst/>
              <a:rect l="l" t="t" r="r" b="b"/>
              <a:pathLst>
                <a:path w="7145" h="5581" extrusionOk="0">
                  <a:moveTo>
                    <a:pt x="3344" y="1325"/>
                  </a:moveTo>
                  <a:cubicBezTo>
                    <a:pt x="3488" y="1325"/>
                    <a:pt x="3604" y="1372"/>
                    <a:pt x="3675" y="1472"/>
                  </a:cubicBezTo>
                  <a:cubicBezTo>
                    <a:pt x="3903" y="1745"/>
                    <a:pt x="3607" y="2453"/>
                    <a:pt x="2990" y="3001"/>
                  </a:cubicBezTo>
                  <a:cubicBezTo>
                    <a:pt x="2566" y="3378"/>
                    <a:pt x="2108" y="3593"/>
                    <a:pt x="1790" y="3593"/>
                  </a:cubicBezTo>
                  <a:cubicBezTo>
                    <a:pt x="1647" y="3593"/>
                    <a:pt x="1532" y="3550"/>
                    <a:pt x="1461" y="3457"/>
                  </a:cubicBezTo>
                  <a:cubicBezTo>
                    <a:pt x="1233" y="3183"/>
                    <a:pt x="1552" y="2453"/>
                    <a:pt x="2146" y="1928"/>
                  </a:cubicBezTo>
                  <a:cubicBezTo>
                    <a:pt x="2570" y="1551"/>
                    <a:pt x="3026" y="1325"/>
                    <a:pt x="3344" y="1325"/>
                  </a:cubicBezTo>
                  <a:close/>
                  <a:moveTo>
                    <a:pt x="3024" y="1"/>
                  </a:moveTo>
                  <a:cubicBezTo>
                    <a:pt x="2859" y="1"/>
                    <a:pt x="2688" y="46"/>
                    <a:pt x="2511" y="148"/>
                  </a:cubicBezTo>
                  <a:cubicBezTo>
                    <a:pt x="1895" y="490"/>
                    <a:pt x="1050" y="1106"/>
                    <a:pt x="548" y="1837"/>
                  </a:cubicBezTo>
                  <a:cubicBezTo>
                    <a:pt x="228" y="2225"/>
                    <a:pt x="0" y="2681"/>
                    <a:pt x="0" y="3115"/>
                  </a:cubicBezTo>
                  <a:lnTo>
                    <a:pt x="0" y="3275"/>
                  </a:lnTo>
                  <a:cubicBezTo>
                    <a:pt x="114" y="4279"/>
                    <a:pt x="1712" y="4507"/>
                    <a:pt x="3036" y="4804"/>
                  </a:cubicBezTo>
                  <a:cubicBezTo>
                    <a:pt x="4063" y="5009"/>
                    <a:pt x="5935" y="5489"/>
                    <a:pt x="6734" y="5580"/>
                  </a:cubicBezTo>
                  <a:lnTo>
                    <a:pt x="7145" y="4325"/>
                  </a:lnTo>
                  <a:cubicBezTo>
                    <a:pt x="7145" y="4325"/>
                    <a:pt x="5775" y="3024"/>
                    <a:pt x="5136" y="2065"/>
                  </a:cubicBezTo>
                  <a:cubicBezTo>
                    <a:pt x="5022" y="1882"/>
                    <a:pt x="4885" y="1723"/>
                    <a:pt x="4771" y="1517"/>
                  </a:cubicBezTo>
                  <a:cubicBezTo>
                    <a:pt x="4292" y="781"/>
                    <a:pt x="3710" y="1"/>
                    <a:pt x="3024" y="1"/>
                  </a:cubicBez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75;p54">
              <a:extLst>
                <a:ext uri="{FF2B5EF4-FFF2-40B4-BE49-F238E27FC236}">
                  <a16:creationId xmlns:a16="http://schemas.microsoft.com/office/drawing/2014/main" id="{37279056-9A86-EE7A-4FC3-02101ABF1BE2}"/>
                </a:ext>
              </a:extLst>
            </p:cNvPr>
            <p:cNvSpPr/>
            <p:nvPr/>
          </p:nvSpPr>
          <p:spPr>
            <a:xfrm>
              <a:off x="3204250" y="1222850"/>
              <a:ext cx="66800" cy="56850"/>
            </a:xfrm>
            <a:custGeom>
              <a:avLst/>
              <a:gdLst/>
              <a:ahLst/>
              <a:cxnLst/>
              <a:rect l="l" t="t" r="r" b="b"/>
              <a:pathLst>
                <a:path w="2672" h="2274" extrusionOk="0">
                  <a:moveTo>
                    <a:pt x="2101" y="1"/>
                  </a:moveTo>
                  <a:cubicBezTo>
                    <a:pt x="1784" y="1"/>
                    <a:pt x="1333" y="220"/>
                    <a:pt x="914" y="608"/>
                  </a:cubicBezTo>
                  <a:cubicBezTo>
                    <a:pt x="275" y="1133"/>
                    <a:pt x="1" y="1818"/>
                    <a:pt x="229" y="2137"/>
                  </a:cubicBezTo>
                  <a:cubicBezTo>
                    <a:pt x="307" y="2230"/>
                    <a:pt x="427" y="2273"/>
                    <a:pt x="573" y="2273"/>
                  </a:cubicBezTo>
                  <a:cubicBezTo>
                    <a:pt x="897" y="2273"/>
                    <a:pt x="1349" y="2058"/>
                    <a:pt x="1758" y="1681"/>
                  </a:cubicBezTo>
                  <a:cubicBezTo>
                    <a:pt x="2398" y="1133"/>
                    <a:pt x="2672" y="425"/>
                    <a:pt x="2443" y="152"/>
                  </a:cubicBezTo>
                  <a:cubicBezTo>
                    <a:pt x="2370" y="49"/>
                    <a:pt x="2250" y="1"/>
                    <a:pt x="21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76;p54">
              <a:extLst>
                <a:ext uri="{FF2B5EF4-FFF2-40B4-BE49-F238E27FC236}">
                  <a16:creationId xmlns:a16="http://schemas.microsoft.com/office/drawing/2014/main" id="{F7E136AF-50F9-390D-566A-0395D29DB1CF}"/>
                </a:ext>
              </a:extLst>
            </p:cNvPr>
            <p:cNvSpPr/>
            <p:nvPr/>
          </p:nvSpPr>
          <p:spPr>
            <a:xfrm>
              <a:off x="2856750" y="2693150"/>
              <a:ext cx="418875" cy="178050"/>
            </a:xfrm>
            <a:custGeom>
              <a:avLst/>
              <a:gdLst/>
              <a:ahLst/>
              <a:cxnLst/>
              <a:rect l="l" t="t" r="r" b="b"/>
              <a:pathLst>
                <a:path w="16755" h="7122" extrusionOk="0">
                  <a:moveTo>
                    <a:pt x="7304" y="0"/>
                  </a:moveTo>
                  <a:cubicBezTo>
                    <a:pt x="7441" y="229"/>
                    <a:pt x="7556" y="411"/>
                    <a:pt x="7647" y="594"/>
                  </a:cubicBezTo>
                  <a:cubicBezTo>
                    <a:pt x="8788" y="2625"/>
                    <a:pt x="6551" y="2420"/>
                    <a:pt x="3287" y="3789"/>
                  </a:cubicBezTo>
                  <a:cubicBezTo>
                    <a:pt x="229" y="5045"/>
                    <a:pt x="0" y="7122"/>
                    <a:pt x="0" y="7122"/>
                  </a:cubicBezTo>
                  <a:lnTo>
                    <a:pt x="14152" y="7122"/>
                  </a:lnTo>
                  <a:cubicBezTo>
                    <a:pt x="15795" y="7122"/>
                    <a:pt x="16754" y="5204"/>
                    <a:pt x="15681" y="3926"/>
                  </a:cubicBezTo>
                  <a:cubicBezTo>
                    <a:pt x="15088" y="3219"/>
                    <a:pt x="14472" y="2580"/>
                    <a:pt x="14129" y="2077"/>
                  </a:cubicBezTo>
                  <a:cubicBezTo>
                    <a:pt x="13924" y="1781"/>
                    <a:pt x="13467" y="1027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77;p54">
              <a:extLst>
                <a:ext uri="{FF2B5EF4-FFF2-40B4-BE49-F238E27FC236}">
                  <a16:creationId xmlns:a16="http://schemas.microsoft.com/office/drawing/2014/main" id="{21D6FBF3-F31C-D2B2-CC3E-FD97C9910525}"/>
                </a:ext>
              </a:extLst>
            </p:cNvPr>
            <p:cNvSpPr/>
            <p:nvPr/>
          </p:nvSpPr>
          <p:spPr>
            <a:xfrm>
              <a:off x="2969150" y="2576725"/>
              <a:ext cx="209450" cy="117025"/>
            </a:xfrm>
            <a:custGeom>
              <a:avLst/>
              <a:gdLst/>
              <a:ahLst/>
              <a:cxnLst/>
              <a:rect l="l" t="t" r="r" b="b"/>
              <a:pathLst>
                <a:path w="8378" h="4681" extrusionOk="0">
                  <a:moveTo>
                    <a:pt x="1" y="1"/>
                  </a:moveTo>
                  <a:cubicBezTo>
                    <a:pt x="24" y="92"/>
                    <a:pt x="92" y="161"/>
                    <a:pt x="138" y="252"/>
                  </a:cubicBezTo>
                  <a:cubicBezTo>
                    <a:pt x="138" y="275"/>
                    <a:pt x="184" y="275"/>
                    <a:pt x="184" y="321"/>
                  </a:cubicBezTo>
                  <a:cubicBezTo>
                    <a:pt x="389" y="617"/>
                    <a:pt x="572" y="960"/>
                    <a:pt x="777" y="1279"/>
                  </a:cubicBezTo>
                  <a:cubicBezTo>
                    <a:pt x="1439" y="2375"/>
                    <a:pt x="2055" y="3448"/>
                    <a:pt x="2535" y="4246"/>
                  </a:cubicBezTo>
                  <a:cubicBezTo>
                    <a:pt x="2603" y="4361"/>
                    <a:pt x="2671" y="4475"/>
                    <a:pt x="2717" y="4566"/>
                  </a:cubicBezTo>
                  <a:cubicBezTo>
                    <a:pt x="2717" y="4589"/>
                    <a:pt x="2740" y="4657"/>
                    <a:pt x="2786" y="4680"/>
                  </a:cubicBezTo>
                  <a:lnTo>
                    <a:pt x="8378" y="4680"/>
                  </a:lnTo>
                  <a:cubicBezTo>
                    <a:pt x="8287" y="4498"/>
                    <a:pt x="8195" y="4338"/>
                    <a:pt x="8127" y="4201"/>
                  </a:cubicBezTo>
                  <a:cubicBezTo>
                    <a:pt x="8104" y="4110"/>
                    <a:pt x="8058" y="3995"/>
                    <a:pt x="7990" y="3904"/>
                  </a:cubicBezTo>
                  <a:cubicBezTo>
                    <a:pt x="7853" y="3676"/>
                    <a:pt x="7739" y="3448"/>
                    <a:pt x="7602" y="3197"/>
                  </a:cubicBezTo>
                  <a:cubicBezTo>
                    <a:pt x="7510" y="3060"/>
                    <a:pt x="7442" y="2945"/>
                    <a:pt x="7396" y="2831"/>
                  </a:cubicBezTo>
                  <a:cubicBezTo>
                    <a:pt x="7100" y="2284"/>
                    <a:pt x="6803" y="1736"/>
                    <a:pt x="6506" y="1165"/>
                  </a:cubicBezTo>
                  <a:cubicBezTo>
                    <a:pt x="6369" y="914"/>
                    <a:pt x="6232" y="686"/>
                    <a:pt x="6118" y="435"/>
                  </a:cubicBezTo>
                  <a:cubicBezTo>
                    <a:pt x="6027" y="275"/>
                    <a:pt x="5958" y="138"/>
                    <a:pt x="5890" y="1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78;p54">
              <a:extLst>
                <a:ext uri="{FF2B5EF4-FFF2-40B4-BE49-F238E27FC236}">
                  <a16:creationId xmlns:a16="http://schemas.microsoft.com/office/drawing/2014/main" id="{DD256A9F-6A53-CB90-8B19-A7F86677FA0B}"/>
                </a:ext>
              </a:extLst>
            </p:cNvPr>
            <p:cNvSpPr/>
            <p:nvPr/>
          </p:nvSpPr>
          <p:spPr>
            <a:xfrm>
              <a:off x="3001675" y="1234050"/>
              <a:ext cx="184350" cy="83900"/>
            </a:xfrm>
            <a:custGeom>
              <a:avLst/>
              <a:gdLst/>
              <a:ahLst/>
              <a:cxnLst/>
              <a:rect l="l" t="t" r="r" b="b"/>
              <a:pathLst>
                <a:path w="7374" h="3356" extrusionOk="0">
                  <a:moveTo>
                    <a:pt x="7374" y="0"/>
                  </a:moveTo>
                  <a:cubicBezTo>
                    <a:pt x="4201" y="411"/>
                    <a:pt x="1690" y="1096"/>
                    <a:pt x="366" y="1940"/>
                  </a:cubicBezTo>
                  <a:lnTo>
                    <a:pt x="389" y="1986"/>
                  </a:lnTo>
                  <a:cubicBezTo>
                    <a:pt x="161" y="2123"/>
                    <a:pt x="1" y="2922"/>
                    <a:pt x="709" y="3310"/>
                  </a:cubicBezTo>
                  <a:lnTo>
                    <a:pt x="731" y="3356"/>
                  </a:lnTo>
                  <a:cubicBezTo>
                    <a:pt x="1097" y="3036"/>
                    <a:pt x="2169" y="2420"/>
                    <a:pt x="4475" y="1918"/>
                  </a:cubicBezTo>
                  <a:cubicBezTo>
                    <a:pt x="5205" y="1735"/>
                    <a:pt x="6004" y="1598"/>
                    <a:pt x="6871" y="1484"/>
                  </a:cubicBezTo>
                  <a:cubicBezTo>
                    <a:pt x="6849" y="1438"/>
                    <a:pt x="6849" y="1415"/>
                    <a:pt x="6849" y="1278"/>
                  </a:cubicBezTo>
                  <a:cubicBezTo>
                    <a:pt x="6871" y="868"/>
                    <a:pt x="7054" y="434"/>
                    <a:pt x="7374" y="0"/>
                  </a:cubicBezTo>
                  <a:close/>
                </a:path>
              </a:pathLst>
            </a:custGeom>
            <a:solidFill>
              <a:srgbClr val="4478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79;p54">
              <a:extLst>
                <a:ext uri="{FF2B5EF4-FFF2-40B4-BE49-F238E27FC236}">
                  <a16:creationId xmlns:a16="http://schemas.microsoft.com/office/drawing/2014/main" id="{6A0B9479-F658-466F-AF35-EE6770463F45}"/>
                </a:ext>
              </a:extLst>
            </p:cNvPr>
            <p:cNvSpPr/>
            <p:nvPr/>
          </p:nvSpPr>
          <p:spPr>
            <a:xfrm>
              <a:off x="2930925" y="2360475"/>
              <a:ext cx="217450" cy="215725"/>
            </a:xfrm>
            <a:custGeom>
              <a:avLst/>
              <a:gdLst/>
              <a:ahLst/>
              <a:cxnLst/>
              <a:rect l="l" t="t" r="r" b="b"/>
              <a:pathLst>
                <a:path w="8698" h="8629" extrusionOk="0">
                  <a:moveTo>
                    <a:pt x="3927" y="0"/>
                  </a:moveTo>
                  <a:lnTo>
                    <a:pt x="1849" y="2123"/>
                  </a:lnTo>
                  <a:cubicBezTo>
                    <a:pt x="320" y="3721"/>
                    <a:pt x="1" y="6140"/>
                    <a:pt x="1165" y="8058"/>
                  </a:cubicBezTo>
                  <a:cubicBezTo>
                    <a:pt x="1279" y="8217"/>
                    <a:pt x="1393" y="8423"/>
                    <a:pt x="1507" y="8628"/>
                  </a:cubicBezTo>
                  <a:lnTo>
                    <a:pt x="7396" y="8628"/>
                  </a:lnTo>
                  <a:cubicBezTo>
                    <a:pt x="6825" y="7601"/>
                    <a:pt x="6323" y="6620"/>
                    <a:pt x="5958" y="5935"/>
                  </a:cubicBezTo>
                  <a:cubicBezTo>
                    <a:pt x="5616" y="5319"/>
                    <a:pt x="5730" y="4520"/>
                    <a:pt x="6209" y="3995"/>
                  </a:cubicBezTo>
                  <a:lnTo>
                    <a:pt x="8697" y="1347"/>
                  </a:lnTo>
                  <a:cubicBezTo>
                    <a:pt x="6551" y="1005"/>
                    <a:pt x="4908" y="548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80;p54">
              <a:extLst>
                <a:ext uri="{FF2B5EF4-FFF2-40B4-BE49-F238E27FC236}">
                  <a16:creationId xmlns:a16="http://schemas.microsoft.com/office/drawing/2014/main" id="{38EEAD8C-53AA-D16E-9F2E-4F07E98FB290}"/>
                </a:ext>
              </a:extLst>
            </p:cNvPr>
            <p:cNvSpPr/>
            <p:nvPr/>
          </p:nvSpPr>
          <p:spPr>
            <a:xfrm>
              <a:off x="2982850" y="2360475"/>
              <a:ext cx="165525" cy="85050"/>
            </a:xfrm>
            <a:custGeom>
              <a:avLst/>
              <a:gdLst/>
              <a:ahLst/>
              <a:cxnLst/>
              <a:rect l="l" t="t" r="r" b="b"/>
              <a:pathLst>
                <a:path w="6621" h="3402" extrusionOk="0">
                  <a:moveTo>
                    <a:pt x="1850" y="0"/>
                  </a:moveTo>
                  <a:lnTo>
                    <a:pt x="1" y="1895"/>
                  </a:lnTo>
                  <a:cubicBezTo>
                    <a:pt x="1325" y="2488"/>
                    <a:pt x="2922" y="2990"/>
                    <a:pt x="4703" y="3401"/>
                  </a:cubicBezTo>
                  <a:lnTo>
                    <a:pt x="6620" y="1347"/>
                  </a:lnTo>
                  <a:cubicBezTo>
                    <a:pt x="4474" y="1005"/>
                    <a:pt x="2831" y="548"/>
                    <a:pt x="1850" y="0"/>
                  </a:cubicBez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81;p54">
              <a:extLst>
                <a:ext uri="{FF2B5EF4-FFF2-40B4-BE49-F238E27FC236}">
                  <a16:creationId xmlns:a16="http://schemas.microsoft.com/office/drawing/2014/main" id="{B95D30FD-C681-7CC5-A76E-25F9896BB123}"/>
                </a:ext>
              </a:extLst>
            </p:cNvPr>
            <p:cNvSpPr/>
            <p:nvPr/>
          </p:nvSpPr>
          <p:spPr>
            <a:xfrm>
              <a:off x="2749475" y="1518225"/>
              <a:ext cx="230550" cy="397750"/>
            </a:xfrm>
            <a:custGeom>
              <a:avLst/>
              <a:gdLst/>
              <a:ahLst/>
              <a:cxnLst/>
              <a:rect l="l" t="t" r="r" b="b"/>
              <a:pathLst>
                <a:path w="9222" h="15910" extrusionOk="0">
                  <a:moveTo>
                    <a:pt x="2442" y="0"/>
                  </a:moveTo>
                  <a:cubicBezTo>
                    <a:pt x="2123" y="1233"/>
                    <a:pt x="1210" y="2214"/>
                    <a:pt x="0" y="2648"/>
                  </a:cubicBezTo>
                  <a:lnTo>
                    <a:pt x="9222" y="15909"/>
                  </a:lnTo>
                  <a:lnTo>
                    <a:pt x="9222" y="9792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482;p54">
              <a:extLst>
                <a:ext uri="{FF2B5EF4-FFF2-40B4-BE49-F238E27FC236}">
                  <a16:creationId xmlns:a16="http://schemas.microsoft.com/office/drawing/2014/main" id="{46A4D437-A36B-7C26-2D22-B9E4DEC895A2}"/>
                </a:ext>
              </a:extLst>
            </p:cNvPr>
            <p:cNvSpPr/>
            <p:nvPr/>
          </p:nvSpPr>
          <p:spPr>
            <a:xfrm>
              <a:off x="2897825" y="1644325"/>
              <a:ext cx="82200" cy="272800"/>
            </a:xfrm>
            <a:custGeom>
              <a:avLst/>
              <a:gdLst/>
              <a:ahLst/>
              <a:cxnLst/>
              <a:rect l="l" t="t" r="r" b="b"/>
              <a:pathLst>
                <a:path w="3288" h="10912" extrusionOk="0">
                  <a:moveTo>
                    <a:pt x="1" y="1"/>
                  </a:moveTo>
                  <a:lnTo>
                    <a:pt x="549" y="6939"/>
                  </a:lnTo>
                  <a:lnTo>
                    <a:pt x="3288" y="10911"/>
                  </a:lnTo>
                  <a:lnTo>
                    <a:pt x="3288" y="47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83;p54">
              <a:extLst>
                <a:ext uri="{FF2B5EF4-FFF2-40B4-BE49-F238E27FC236}">
                  <a16:creationId xmlns:a16="http://schemas.microsoft.com/office/drawing/2014/main" id="{D6B677CC-C197-A511-3B1C-6552B12C0BB7}"/>
                </a:ext>
              </a:extLst>
            </p:cNvPr>
            <p:cNvSpPr/>
            <p:nvPr/>
          </p:nvSpPr>
          <p:spPr>
            <a:xfrm>
              <a:off x="3703575" y="1644325"/>
              <a:ext cx="82750" cy="272800"/>
            </a:xfrm>
            <a:custGeom>
              <a:avLst/>
              <a:gdLst/>
              <a:ahLst/>
              <a:cxnLst/>
              <a:rect l="l" t="t" r="r" b="b"/>
              <a:pathLst>
                <a:path w="3310" h="10912" extrusionOk="0">
                  <a:moveTo>
                    <a:pt x="3310" y="1"/>
                  </a:moveTo>
                  <a:lnTo>
                    <a:pt x="0" y="4748"/>
                  </a:lnTo>
                  <a:lnTo>
                    <a:pt x="0" y="10911"/>
                  </a:lnTo>
                  <a:lnTo>
                    <a:pt x="2762" y="6939"/>
                  </a:lnTo>
                  <a:lnTo>
                    <a:pt x="3310" y="1"/>
                  </a:lnTo>
                  <a:close/>
                </a:path>
              </a:pathLst>
            </a:custGeom>
            <a:solidFill>
              <a:srgbClr val="272727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84;p54">
              <a:extLst>
                <a:ext uri="{FF2B5EF4-FFF2-40B4-BE49-F238E27FC236}">
                  <a16:creationId xmlns:a16="http://schemas.microsoft.com/office/drawing/2014/main" id="{81A17D50-D4FE-0C86-9A84-6F9D995EE063}"/>
                </a:ext>
              </a:extLst>
            </p:cNvPr>
            <p:cNvSpPr/>
            <p:nvPr/>
          </p:nvSpPr>
          <p:spPr>
            <a:xfrm>
              <a:off x="2432775" y="1252850"/>
              <a:ext cx="380625" cy="391600"/>
            </a:xfrm>
            <a:custGeom>
              <a:avLst/>
              <a:gdLst/>
              <a:ahLst/>
              <a:cxnLst/>
              <a:rect l="l" t="t" r="r" b="b"/>
              <a:pathLst>
                <a:path w="15225" h="15664" extrusionOk="0">
                  <a:moveTo>
                    <a:pt x="11354" y="1"/>
                  </a:moveTo>
                  <a:cubicBezTo>
                    <a:pt x="9769" y="1"/>
                    <a:pt x="9747" y="4498"/>
                    <a:pt x="9747" y="4498"/>
                  </a:cubicBezTo>
                  <a:cubicBezTo>
                    <a:pt x="9747" y="4498"/>
                    <a:pt x="6551" y="4726"/>
                    <a:pt x="5227" y="7465"/>
                  </a:cubicBezTo>
                  <a:cubicBezTo>
                    <a:pt x="753" y="9360"/>
                    <a:pt x="0" y="12989"/>
                    <a:pt x="1644" y="13172"/>
                  </a:cubicBezTo>
                  <a:cubicBezTo>
                    <a:pt x="1314" y="13952"/>
                    <a:pt x="1855" y="14443"/>
                    <a:pt x="2504" y="14443"/>
                  </a:cubicBezTo>
                  <a:cubicBezTo>
                    <a:pt x="2709" y="14443"/>
                    <a:pt x="2925" y="14394"/>
                    <a:pt x="3127" y="14290"/>
                  </a:cubicBezTo>
                  <a:lnTo>
                    <a:pt x="3127" y="14290"/>
                  </a:lnTo>
                  <a:cubicBezTo>
                    <a:pt x="2830" y="14838"/>
                    <a:pt x="2785" y="15294"/>
                    <a:pt x="3127" y="15545"/>
                  </a:cubicBezTo>
                  <a:cubicBezTo>
                    <a:pt x="3230" y="15627"/>
                    <a:pt x="3352" y="15663"/>
                    <a:pt x="3489" y="15663"/>
                  </a:cubicBezTo>
                  <a:cubicBezTo>
                    <a:pt x="4507" y="15663"/>
                    <a:pt x="6342" y="13639"/>
                    <a:pt x="7167" y="12875"/>
                  </a:cubicBezTo>
                  <a:cubicBezTo>
                    <a:pt x="7510" y="12533"/>
                    <a:pt x="7966" y="12327"/>
                    <a:pt x="8514" y="12190"/>
                  </a:cubicBezTo>
                  <a:cubicBezTo>
                    <a:pt x="9222" y="12989"/>
                    <a:pt x="10249" y="13514"/>
                    <a:pt x="11413" y="13514"/>
                  </a:cubicBezTo>
                  <a:cubicBezTo>
                    <a:pt x="11869" y="13514"/>
                    <a:pt x="12280" y="13446"/>
                    <a:pt x="12668" y="13286"/>
                  </a:cubicBezTo>
                  <a:cubicBezTo>
                    <a:pt x="13878" y="12898"/>
                    <a:pt x="14791" y="11893"/>
                    <a:pt x="15110" y="10638"/>
                  </a:cubicBezTo>
                  <a:cubicBezTo>
                    <a:pt x="15179" y="10364"/>
                    <a:pt x="15225" y="10045"/>
                    <a:pt x="15225" y="9725"/>
                  </a:cubicBezTo>
                  <a:cubicBezTo>
                    <a:pt x="15225" y="8196"/>
                    <a:pt x="14334" y="6872"/>
                    <a:pt x="13011" y="6278"/>
                  </a:cubicBezTo>
                  <a:cubicBezTo>
                    <a:pt x="13056" y="5069"/>
                    <a:pt x="12075" y="4726"/>
                    <a:pt x="12075" y="4726"/>
                  </a:cubicBezTo>
                  <a:cubicBezTo>
                    <a:pt x="12075" y="4726"/>
                    <a:pt x="13011" y="47"/>
                    <a:pt x="11390" y="1"/>
                  </a:cubicBezTo>
                  <a:cubicBezTo>
                    <a:pt x="11378" y="1"/>
                    <a:pt x="11366" y="1"/>
                    <a:pt x="11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85;p54">
              <a:extLst>
                <a:ext uri="{FF2B5EF4-FFF2-40B4-BE49-F238E27FC236}">
                  <a16:creationId xmlns:a16="http://schemas.microsoft.com/office/drawing/2014/main" id="{7F745611-872A-7460-0A31-5B436068745D}"/>
                </a:ext>
              </a:extLst>
            </p:cNvPr>
            <p:cNvSpPr/>
            <p:nvPr/>
          </p:nvSpPr>
          <p:spPr>
            <a:xfrm>
              <a:off x="3019375" y="1259725"/>
              <a:ext cx="644850" cy="117000"/>
            </a:xfrm>
            <a:custGeom>
              <a:avLst/>
              <a:gdLst/>
              <a:ahLst/>
              <a:cxnLst/>
              <a:rect l="l" t="t" r="r" b="b"/>
              <a:pathLst>
                <a:path w="25794" h="4680" fill="none" extrusionOk="0">
                  <a:moveTo>
                    <a:pt x="12897" y="0"/>
                  </a:moveTo>
                  <a:cubicBezTo>
                    <a:pt x="16252" y="0"/>
                    <a:pt x="19516" y="320"/>
                    <a:pt x="22027" y="891"/>
                  </a:cubicBezTo>
                  <a:cubicBezTo>
                    <a:pt x="24355" y="1438"/>
                    <a:pt x="25428" y="2032"/>
                    <a:pt x="25793" y="2351"/>
                  </a:cubicBezTo>
                  <a:cubicBezTo>
                    <a:pt x="25428" y="2671"/>
                    <a:pt x="24355" y="3287"/>
                    <a:pt x="22027" y="3812"/>
                  </a:cubicBezTo>
                  <a:cubicBezTo>
                    <a:pt x="19516" y="4383"/>
                    <a:pt x="16252" y="4680"/>
                    <a:pt x="12897" y="4680"/>
                  </a:cubicBezTo>
                  <a:cubicBezTo>
                    <a:pt x="9519" y="4680"/>
                    <a:pt x="6278" y="4383"/>
                    <a:pt x="3767" y="3812"/>
                  </a:cubicBezTo>
                  <a:cubicBezTo>
                    <a:pt x="1416" y="3264"/>
                    <a:pt x="366" y="2671"/>
                    <a:pt x="1" y="2351"/>
                  </a:cubicBezTo>
                  <a:cubicBezTo>
                    <a:pt x="366" y="2032"/>
                    <a:pt x="1416" y="1416"/>
                    <a:pt x="3767" y="891"/>
                  </a:cubicBezTo>
                  <a:cubicBezTo>
                    <a:pt x="4497" y="708"/>
                    <a:pt x="5296" y="571"/>
                    <a:pt x="6141" y="45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486;p54">
              <a:extLst>
                <a:ext uri="{FF2B5EF4-FFF2-40B4-BE49-F238E27FC236}">
                  <a16:creationId xmlns:a16="http://schemas.microsoft.com/office/drawing/2014/main" id="{A12F2132-A834-90BE-4505-BB8113A3AA68}"/>
                </a:ext>
              </a:extLst>
            </p:cNvPr>
            <p:cNvSpPr/>
            <p:nvPr/>
          </p:nvSpPr>
          <p:spPr>
            <a:xfrm>
              <a:off x="2984575" y="1225475"/>
              <a:ext cx="714450" cy="185500"/>
            </a:xfrm>
            <a:custGeom>
              <a:avLst/>
              <a:gdLst/>
              <a:ahLst/>
              <a:cxnLst/>
              <a:rect l="l" t="t" r="r" b="b"/>
              <a:pathLst>
                <a:path w="28578" h="7420" fill="none" extrusionOk="0">
                  <a:moveTo>
                    <a:pt x="8058" y="389"/>
                  </a:moveTo>
                  <a:cubicBezTo>
                    <a:pt x="3310" y="982"/>
                    <a:pt x="0" y="2261"/>
                    <a:pt x="0" y="3721"/>
                  </a:cubicBezTo>
                  <a:cubicBezTo>
                    <a:pt x="0" y="5776"/>
                    <a:pt x="6391" y="7419"/>
                    <a:pt x="14289" y="7419"/>
                  </a:cubicBezTo>
                  <a:cubicBezTo>
                    <a:pt x="22186" y="7419"/>
                    <a:pt x="28577" y="5776"/>
                    <a:pt x="28577" y="3721"/>
                  </a:cubicBezTo>
                  <a:cubicBezTo>
                    <a:pt x="28577" y="1667"/>
                    <a:pt x="22186" y="1"/>
                    <a:pt x="14289" y="1"/>
                  </a:cubicBezTo>
                  <a:lnTo>
                    <a:pt x="14289" y="1"/>
                  </a:lnTo>
                  <a:cubicBezTo>
                    <a:pt x="13604" y="1"/>
                    <a:pt x="12942" y="1"/>
                    <a:pt x="12280" y="4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487;p54">
              <a:extLst>
                <a:ext uri="{FF2B5EF4-FFF2-40B4-BE49-F238E27FC236}">
                  <a16:creationId xmlns:a16="http://schemas.microsoft.com/office/drawing/2014/main" id="{30079040-EB43-4F4A-FB58-55AB09D3C2D8}"/>
                </a:ext>
              </a:extLst>
            </p:cNvPr>
            <p:cNvSpPr/>
            <p:nvPr/>
          </p:nvSpPr>
          <p:spPr>
            <a:xfrm>
              <a:off x="2980000" y="1372700"/>
              <a:ext cx="723600" cy="990650"/>
            </a:xfrm>
            <a:custGeom>
              <a:avLst/>
              <a:gdLst/>
              <a:ahLst/>
              <a:cxnLst/>
              <a:rect l="l" t="t" r="r" b="b"/>
              <a:pathLst>
                <a:path w="28944" h="39626" fill="none" extrusionOk="0">
                  <a:moveTo>
                    <a:pt x="2055" y="1"/>
                  </a:moveTo>
                  <a:cubicBezTo>
                    <a:pt x="777" y="686"/>
                    <a:pt x="1" y="2146"/>
                    <a:pt x="1" y="3676"/>
                  </a:cubicBezTo>
                  <a:lnTo>
                    <a:pt x="1" y="11870"/>
                  </a:lnTo>
                  <a:lnTo>
                    <a:pt x="1" y="36224"/>
                  </a:lnTo>
                  <a:lnTo>
                    <a:pt x="23" y="36224"/>
                  </a:lnTo>
                  <a:cubicBezTo>
                    <a:pt x="23" y="36293"/>
                    <a:pt x="1" y="36316"/>
                    <a:pt x="1" y="36384"/>
                  </a:cubicBezTo>
                  <a:cubicBezTo>
                    <a:pt x="1" y="38165"/>
                    <a:pt x="6483" y="39625"/>
                    <a:pt x="14472" y="39625"/>
                  </a:cubicBezTo>
                  <a:cubicBezTo>
                    <a:pt x="22461" y="39625"/>
                    <a:pt x="28943" y="38165"/>
                    <a:pt x="28943" y="36384"/>
                  </a:cubicBezTo>
                  <a:cubicBezTo>
                    <a:pt x="28943" y="36316"/>
                    <a:pt x="28943" y="36293"/>
                    <a:pt x="28897" y="36224"/>
                  </a:cubicBezTo>
                  <a:lnTo>
                    <a:pt x="28943" y="36224"/>
                  </a:lnTo>
                  <a:lnTo>
                    <a:pt x="28943" y="3676"/>
                  </a:lnTo>
                  <a:cubicBezTo>
                    <a:pt x="28943" y="2146"/>
                    <a:pt x="28167" y="686"/>
                    <a:pt x="2688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488;p54">
              <a:extLst>
                <a:ext uri="{FF2B5EF4-FFF2-40B4-BE49-F238E27FC236}">
                  <a16:creationId xmlns:a16="http://schemas.microsoft.com/office/drawing/2014/main" id="{B5F8E710-AC30-4797-FFB6-15A8FF6CD812}"/>
                </a:ext>
              </a:extLst>
            </p:cNvPr>
            <p:cNvSpPr/>
            <p:nvPr/>
          </p:nvSpPr>
          <p:spPr>
            <a:xfrm>
              <a:off x="3006250" y="2312525"/>
              <a:ext cx="670525" cy="95900"/>
            </a:xfrm>
            <a:custGeom>
              <a:avLst/>
              <a:gdLst/>
              <a:ahLst/>
              <a:cxnLst/>
              <a:rect l="l" t="t" r="r" b="b"/>
              <a:pathLst>
                <a:path w="26821" h="3836" fill="none" extrusionOk="0">
                  <a:moveTo>
                    <a:pt x="1" y="1"/>
                  </a:moveTo>
                  <a:lnTo>
                    <a:pt x="1" y="686"/>
                  </a:lnTo>
                  <a:lnTo>
                    <a:pt x="1" y="686"/>
                  </a:lnTo>
                  <a:lnTo>
                    <a:pt x="1" y="800"/>
                  </a:lnTo>
                  <a:cubicBezTo>
                    <a:pt x="1" y="2466"/>
                    <a:pt x="6004" y="3836"/>
                    <a:pt x="13422" y="3836"/>
                  </a:cubicBezTo>
                  <a:cubicBezTo>
                    <a:pt x="20840" y="3836"/>
                    <a:pt x="26820" y="2489"/>
                    <a:pt x="26820" y="800"/>
                  </a:cubicBezTo>
                  <a:lnTo>
                    <a:pt x="26820" y="686"/>
                  </a:lnTo>
                  <a:lnTo>
                    <a:pt x="26820" y="686"/>
                  </a:lnTo>
                  <a:lnTo>
                    <a:pt x="26820" y="1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489;p54">
              <a:extLst>
                <a:ext uri="{FF2B5EF4-FFF2-40B4-BE49-F238E27FC236}">
                  <a16:creationId xmlns:a16="http://schemas.microsoft.com/office/drawing/2014/main" id="{2EE4D4C2-C16A-BEC6-713B-42D6B7CF8675}"/>
                </a:ext>
              </a:extLst>
            </p:cNvPr>
            <p:cNvSpPr/>
            <p:nvPr/>
          </p:nvSpPr>
          <p:spPr>
            <a:xfrm>
              <a:off x="3001675" y="1284250"/>
              <a:ext cx="17725" cy="33700"/>
            </a:xfrm>
            <a:custGeom>
              <a:avLst/>
              <a:gdLst/>
              <a:ahLst/>
              <a:cxnLst/>
              <a:rect l="l" t="t" r="r" b="b"/>
              <a:pathLst>
                <a:path w="709" h="1348" fill="none" extrusionOk="0">
                  <a:moveTo>
                    <a:pt x="709" y="1348"/>
                  </a:moveTo>
                  <a:cubicBezTo>
                    <a:pt x="1" y="937"/>
                    <a:pt x="161" y="138"/>
                    <a:pt x="389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490;p54">
              <a:extLst>
                <a:ext uri="{FF2B5EF4-FFF2-40B4-BE49-F238E27FC236}">
                  <a16:creationId xmlns:a16="http://schemas.microsoft.com/office/drawing/2014/main" id="{FB38E743-7A76-E748-FC70-05DA97846561}"/>
                </a:ext>
              </a:extLst>
            </p:cNvPr>
            <p:cNvSpPr/>
            <p:nvPr/>
          </p:nvSpPr>
          <p:spPr>
            <a:xfrm>
              <a:off x="3664200" y="1283700"/>
              <a:ext cx="17700" cy="35400"/>
            </a:xfrm>
            <a:custGeom>
              <a:avLst/>
              <a:gdLst/>
              <a:ahLst/>
              <a:cxnLst/>
              <a:rect l="l" t="t" r="r" b="b"/>
              <a:pathLst>
                <a:path w="708" h="1416" fill="none" extrusionOk="0">
                  <a:moveTo>
                    <a:pt x="0" y="1415"/>
                  </a:moveTo>
                  <a:cubicBezTo>
                    <a:pt x="708" y="982"/>
                    <a:pt x="548" y="137"/>
                    <a:pt x="320" y="0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491;p54">
              <a:extLst>
                <a:ext uri="{FF2B5EF4-FFF2-40B4-BE49-F238E27FC236}">
                  <a16:creationId xmlns:a16="http://schemas.microsoft.com/office/drawing/2014/main" id="{B2B74A18-6382-D98E-C79E-F6F095ADE17A}"/>
                </a:ext>
              </a:extLst>
            </p:cNvPr>
            <p:cNvSpPr/>
            <p:nvPr/>
          </p:nvSpPr>
          <p:spPr>
            <a:xfrm>
              <a:off x="3171725" y="1178125"/>
              <a:ext cx="343550" cy="168350"/>
            </a:xfrm>
            <a:custGeom>
              <a:avLst/>
              <a:gdLst/>
              <a:ahLst/>
              <a:cxnLst/>
              <a:rect l="l" t="t" r="r" b="b"/>
              <a:pathLst>
                <a:path w="13742" h="6734" fill="none" extrusionOk="0">
                  <a:moveTo>
                    <a:pt x="12486" y="4474"/>
                  </a:moveTo>
                  <a:lnTo>
                    <a:pt x="7237" y="4794"/>
                  </a:lnTo>
                  <a:cubicBezTo>
                    <a:pt x="7237" y="4794"/>
                    <a:pt x="5821" y="3493"/>
                    <a:pt x="5182" y="2511"/>
                  </a:cubicBezTo>
                  <a:cubicBezTo>
                    <a:pt x="4520" y="1507"/>
                    <a:pt x="3630" y="0"/>
                    <a:pt x="2557" y="594"/>
                  </a:cubicBezTo>
                  <a:cubicBezTo>
                    <a:pt x="1553" y="1164"/>
                    <a:pt x="69" y="2420"/>
                    <a:pt x="47" y="3561"/>
                  </a:cubicBezTo>
                  <a:cubicBezTo>
                    <a:pt x="1" y="4702"/>
                    <a:pt x="1713" y="4931"/>
                    <a:pt x="3082" y="5250"/>
                  </a:cubicBezTo>
                  <a:cubicBezTo>
                    <a:pt x="4109" y="5478"/>
                    <a:pt x="6027" y="5935"/>
                    <a:pt x="6826" y="6049"/>
                  </a:cubicBezTo>
                  <a:lnTo>
                    <a:pt x="11756" y="6643"/>
                  </a:lnTo>
                  <a:cubicBezTo>
                    <a:pt x="12486" y="6734"/>
                    <a:pt x="13308" y="6232"/>
                    <a:pt x="13513" y="5593"/>
                  </a:cubicBezTo>
                  <a:cubicBezTo>
                    <a:pt x="13742" y="4931"/>
                    <a:pt x="13240" y="4406"/>
                    <a:pt x="12486" y="4474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492;p54">
              <a:extLst>
                <a:ext uri="{FF2B5EF4-FFF2-40B4-BE49-F238E27FC236}">
                  <a16:creationId xmlns:a16="http://schemas.microsoft.com/office/drawing/2014/main" id="{1BCBB0EE-4E09-62A3-513E-F261D44D04DA}"/>
                </a:ext>
              </a:extLst>
            </p:cNvPr>
            <p:cNvSpPr/>
            <p:nvPr/>
          </p:nvSpPr>
          <p:spPr>
            <a:xfrm>
              <a:off x="2856750" y="2359900"/>
              <a:ext cx="418875" cy="511300"/>
            </a:xfrm>
            <a:custGeom>
              <a:avLst/>
              <a:gdLst/>
              <a:ahLst/>
              <a:cxnLst/>
              <a:rect l="l" t="t" r="r" b="b"/>
              <a:pathLst>
                <a:path w="16755" h="20452" fill="none" extrusionOk="0">
                  <a:moveTo>
                    <a:pt x="11664" y="1370"/>
                  </a:moveTo>
                  <a:lnTo>
                    <a:pt x="9176" y="4018"/>
                  </a:lnTo>
                  <a:cubicBezTo>
                    <a:pt x="8697" y="4543"/>
                    <a:pt x="8583" y="5342"/>
                    <a:pt x="8925" y="5958"/>
                  </a:cubicBezTo>
                  <a:cubicBezTo>
                    <a:pt x="10249" y="8446"/>
                    <a:pt x="13444" y="14540"/>
                    <a:pt x="14084" y="15430"/>
                  </a:cubicBezTo>
                  <a:cubicBezTo>
                    <a:pt x="14472" y="15955"/>
                    <a:pt x="15088" y="16549"/>
                    <a:pt x="15681" y="17256"/>
                  </a:cubicBezTo>
                  <a:cubicBezTo>
                    <a:pt x="16754" y="18534"/>
                    <a:pt x="15795" y="20452"/>
                    <a:pt x="14152" y="20452"/>
                  </a:cubicBezTo>
                  <a:lnTo>
                    <a:pt x="0" y="20452"/>
                  </a:lnTo>
                  <a:cubicBezTo>
                    <a:pt x="0" y="20452"/>
                    <a:pt x="229" y="18375"/>
                    <a:pt x="3287" y="17119"/>
                  </a:cubicBezTo>
                  <a:cubicBezTo>
                    <a:pt x="6551" y="15750"/>
                    <a:pt x="8788" y="15955"/>
                    <a:pt x="7647" y="13924"/>
                  </a:cubicBezTo>
                  <a:cubicBezTo>
                    <a:pt x="7076" y="12919"/>
                    <a:pt x="5456" y="10249"/>
                    <a:pt x="4132" y="8035"/>
                  </a:cubicBezTo>
                  <a:cubicBezTo>
                    <a:pt x="2990" y="6140"/>
                    <a:pt x="3287" y="3698"/>
                    <a:pt x="4816" y="2100"/>
                  </a:cubicBezTo>
                  <a:lnTo>
                    <a:pt x="689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493;p54">
              <a:extLst>
                <a:ext uri="{FF2B5EF4-FFF2-40B4-BE49-F238E27FC236}">
                  <a16:creationId xmlns:a16="http://schemas.microsoft.com/office/drawing/2014/main" id="{75C0E9D1-0898-1FC5-0FBE-64AE869CBE4D}"/>
                </a:ext>
              </a:extLst>
            </p:cNvPr>
            <p:cNvSpPr/>
            <p:nvPr/>
          </p:nvSpPr>
          <p:spPr>
            <a:xfrm>
              <a:off x="3522675" y="2365025"/>
              <a:ext cx="578075" cy="506750"/>
            </a:xfrm>
            <a:custGeom>
              <a:avLst/>
              <a:gdLst/>
              <a:ahLst/>
              <a:cxnLst/>
              <a:rect l="l" t="t" r="r" b="b"/>
              <a:pathLst>
                <a:path w="23123" h="20270" fill="none" extrusionOk="0">
                  <a:moveTo>
                    <a:pt x="0" y="1256"/>
                  </a:moveTo>
                  <a:cubicBezTo>
                    <a:pt x="1804" y="4475"/>
                    <a:pt x="5136" y="10455"/>
                    <a:pt x="6163" y="12555"/>
                  </a:cubicBezTo>
                  <a:cubicBezTo>
                    <a:pt x="7236" y="14723"/>
                    <a:pt x="7168" y="16458"/>
                    <a:pt x="7168" y="18329"/>
                  </a:cubicBezTo>
                  <a:cubicBezTo>
                    <a:pt x="7168" y="19425"/>
                    <a:pt x="8035" y="20270"/>
                    <a:pt x="9108" y="20270"/>
                  </a:cubicBezTo>
                  <a:lnTo>
                    <a:pt x="23123" y="20270"/>
                  </a:lnTo>
                  <a:cubicBezTo>
                    <a:pt x="23123" y="20270"/>
                    <a:pt x="22141" y="17165"/>
                    <a:pt x="18443" y="15864"/>
                  </a:cubicBezTo>
                  <a:cubicBezTo>
                    <a:pt x="15704" y="14883"/>
                    <a:pt x="14152" y="15864"/>
                    <a:pt x="11527" y="11413"/>
                  </a:cubicBezTo>
                  <a:cubicBezTo>
                    <a:pt x="9701" y="8332"/>
                    <a:pt x="6665" y="2991"/>
                    <a:pt x="4954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94;p54">
              <a:extLst>
                <a:ext uri="{FF2B5EF4-FFF2-40B4-BE49-F238E27FC236}">
                  <a16:creationId xmlns:a16="http://schemas.microsoft.com/office/drawing/2014/main" id="{9F1C758D-1D3F-7E6B-EAD2-43D9587BC597}"/>
                </a:ext>
              </a:extLst>
            </p:cNvPr>
            <p:cNvSpPr/>
            <p:nvPr/>
          </p:nvSpPr>
          <p:spPr>
            <a:xfrm>
              <a:off x="2810525" y="1518800"/>
              <a:ext cx="169500" cy="244250"/>
            </a:xfrm>
            <a:custGeom>
              <a:avLst/>
              <a:gdLst/>
              <a:ahLst/>
              <a:cxnLst/>
              <a:rect l="l" t="t" r="r" b="b"/>
              <a:pathLst>
                <a:path w="6780" h="9770" fill="none" extrusionOk="0">
                  <a:moveTo>
                    <a:pt x="0" y="0"/>
                  </a:moveTo>
                  <a:lnTo>
                    <a:pt x="678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495;p54">
              <a:extLst>
                <a:ext uri="{FF2B5EF4-FFF2-40B4-BE49-F238E27FC236}">
                  <a16:creationId xmlns:a16="http://schemas.microsoft.com/office/drawing/2014/main" id="{484090F3-D940-7358-2C6B-8B391920AFBC}"/>
                </a:ext>
              </a:extLst>
            </p:cNvPr>
            <p:cNvSpPr/>
            <p:nvPr/>
          </p:nvSpPr>
          <p:spPr>
            <a:xfrm>
              <a:off x="2749475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0" y="1"/>
                  </a:moveTo>
                  <a:lnTo>
                    <a:pt x="9222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96;p54">
              <a:extLst>
                <a:ext uri="{FF2B5EF4-FFF2-40B4-BE49-F238E27FC236}">
                  <a16:creationId xmlns:a16="http://schemas.microsoft.com/office/drawing/2014/main" id="{F3319D8B-9CB5-41D8-9D48-4C081367E8EA}"/>
                </a:ext>
              </a:extLst>
            </p:cNvPr>
            <p:cNvSpPr/>
            <p:nvPr/>
          </p:nvSpPr>
          <p:spPr>
            <a:xfrm>
              <a:off x="2645600" y="1409800"/>
              <a:ext cx="167800" cy="180925"/>
            </a:xfrm>
            <a:custGeom>
              <a:avLst/>
              <a:gdLst/>
              <a:ahLst/>
              <a:cxnLst/>
              <a:rect l="l" t="t" r="r" b="b"/>
              <a:pathLst>
                <a:path w="6712" h="7237" fill="none" extrusionOk="0">
                  <a:moveTo>
                    <a:pt x="4498" y="0"/>
                  </a:moveTo>
                  <a:cubicBezTo>
                    <a:pt x="5821" y="594"/>
                    <a:pt x="6712" y="1918"/>
                    <a:pt x="6712" y="3447"/>
                  </a:cubicBezTo>
                  <a:cubicBezTo>
                    <a:pt x="6712" y="5524"/>
                    <a:pt x="5023" y="7236"/>
                    <a:pt x="2900" y="7236"/>
                  </a:cubicBezTo>
                  <a:cubicBezTo>
                    <a:pt x="1736" y="7236"/>
                    <a:pt x="709" y="6734"/>
                    <a:pt x="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97;p54">
              <a:extLst>
                <a:ext uri="{FF2B5EF4-FFF2-40B4-BE49-F238E27FC236}">
                  <a16:creationId xmlns:a16="http://schemas.microsoft.com/office/drawing/2014/main" id="{1E7FE4E1-C0C9-FC3F-7D7C-D4DFEDEF3C50}"/>
                </a:ext>
              </a:extLst>
            </p:cNvPr>
            <p:cNvSpPr/>
            <p:nvPr/>
          </p:nvSpPr>
          <p:spPr>
            <a:xfrm>
              <a:off x="2466425" y="1482400"/>
              <a:ext cx="113600" cy="136325"/>
            </a:xfrm>
            <a:custGeom>
              <a:avLst/>
              <a:gdLst/>
              <a:ahLst/>
              <a:cxnLst/>
              <a:rect l="l" t="t" r="r" b="b"/>
              <a:pathLst>
                <a:path w="4544" h="5453" extrusionOk="0">
                  <a:moveTo>
                    <a:pt x="4231" y="0"/>
                  </a:moveTo>
                  <a:cubicBezTo>
                    <a:pt x="4162" y="0"/>
                    <a:pt x="4092" y="23"/>
                    <a:pt x="4041" y="64"/>
                  </a:cubicBezTo>
                  <a:cubicBezTo>
                    <a:pt x="3539" y="497"/>
                    <a:pt x="3037" y="885"/>
                    <a:pt x="2512" y="1319"/>
                  </a:cubicBezTo>
                  <a:cubicBezTo>
                    <a:pt x="1987" y="1730"/>
                    <a:pt x="1484" y="2164"/>
                    <a:pt x="1028" y="2666"/>
                  </a:cubicBezTo>
                  <a:cubicBezTo>
                    <a:pt x="549" y="3191"/>
                    <a:pt x="1" y="3716"/>
                    <a:pt x="24" y="4515"/>
                  </a:cubicBezTo>
                  <a:cubicBezTo>
                    <a:pt x="104" y="5142"/>
                    <a:pt x="684" y="5452"/>
                    <a:pt x="1259" y="5452"/>
                  </a:cubicBezTo>
                  <a:cubicBezTo>
                    <a:pt x="1500" y="5452"/>
                    <a:pt x="1739" y="5398"/>
                    <a:pt x="1941" y="5291"/>
                  </a:cubicBezTo>
                  <a:cubicBezTo>
                    <a:pt x="2196" y="5153"/>
                    <a:pt x="2046" y="4830"/>
                    <a:pt x="1824" y="4830"/>
                  </a:cubicBezTo>
                  <a:cubicBezTo>
                    <a:pt x="1788" y="4830"/>
                    <a:pt x="1751" y="4838"/>
                    <a:pt x="1713" y="4857"/>
                  </a:cubicBezTo>
                  <a:cubicBezTo>
                    <a:pt x="1568" y="4933"/>
                    <a:pt x="1388" y="4974"/>
                    <a:pt x="1210" y="4974"/>
                  </a:cubicBezTo>
                  <a:cubicBezTo>
                    <a:pt x="853" y="4974"/>
                    <a:pt x="503" y="4811"/>
                    <a:pt x="457" y="4446"/>
                  </a:cubicBezTo>
                  <a:cubicBezTo>
                    <a:pt x="412" y="3305"/>
                    <a:pt x="3379" y="1136"/>
                    <a:pt x="4338" y="543"/>
                  </a:cubicBezTo>
                  <a:cubicBezTo>
                    <a:pt x="4520" y="452"/>
                    <a:pt x="4543" y="269"/>
                    <a:pt x="4452" y="109"/>
                  </a:cubicBezTo>
                  <a:cubicBezTo>
                    <a:pt x="4401" y="34"/>
                    <a:pt x="4317" y="0"/>
                    <a:pt x="42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98;p54">
              <a:extLst>
                <a:ext uri="{FF2B5EF4-FFF2-40B4-BE49-F238E27FC236}">
                  <a16:creationId xmlns:a16="http://schemas.microsoft.com/office/drawing/2014/main" id="{C9AEC900-FF12-B262-651F-4C1E89C50FE6}"/>
                </a:ext>
              </a:extLst>
            </p:cNvPr>
            <p:cNvSpPr/>
            <p:nvPr/>
          </p:nvSpPr>
          <p:spPr>
            <a:xfrm>
              <a:off x="2497250" y="1518675"/>
              <a:ext cx="207425" cy="130475"/>
            </a:xfrm>
            <a:custGeom>
              <a:avLst/>
              <a:gdLst/>
              <a:ahLst/>
              <a:cxnLst/>
              <a:rect l="l" t="t" r="r" b="b"/>
              <a:pathLst>
                <a:path w="8297" h="5219" extrusionOk="0">
                  <a:moveTo>
                    <a:pt x="4088" y="0"/>
                  </a:moveTo>
                  <a:cubicBezTo>
                    <a:pt x="4019" y="0"/>
                    <a:pt x="3953" y="24"/>
                    <a:pt x="3904" y="74"/>
                  </a:cubicBezTo>
                  <a:cubicBezTo>
                    <a:pt x="2899" y="804"/>
                    <a:pt x="1872" y="1557"/>
                    <a:pt x="1028" y="2516"/>
                  </a:cubicBezTo>
                  <a:cubicBezTo>
                    <a:pt x="594" y="3041"/>
                    <a:pt x="137" y="3543"/>
                    <a:pt x="46" y="4251"/>
                  </a:cubicBezTo>
                  <a:cubicBezTo>
                    <a:pt x="0" y="4661"/>
                    <a:pt x="343" y="5141"/>
                    <a:pt x="776" y="5209"/>
                  </a:cubicBezTo>
                  <a:cubicBezTo>
                    <a:pt x="827" y="5215"/>
                    <a:pt x="878" y="5218"/>
                    <a:pt x="927" y="5218"/>
                  </a:cubicBezTo>
                  <a:cubicBezTo>
                    <a:pt x="1254" y="5218"/>
                    <a:pt x="1549" y="5094"/>
                    <a:pt x="1826" y="4935"/>
                  </a:cubicBezTo>
                  <a:cubicBezTo>
                    <a:pt x="2945" y="4296"/>
                    <a:pt x="3767" y="3338"/>
                    <a:pt x="4680" y="2470"/>
                  </a:cubicBezTo>
                  <a:cubicBezTo>
                    <a:pt x="4885" y="2242"/>
                    <a:pt x="5113" y="2082"/>
                    <a:pt x="5364" y="1968"/>
                  </a:cubicBezTo>
                  <a:cubicBezTo>
                    <a:pt x="6209" y="1626"/>
                    <a:pt x="7122" y="1512"/>
                    <a:pt x="8012" y="1169"/>
                  </a:cubicBezTo>
                  <a:cubicBezTo>
                    <a:pt x="8297" y="1068"/>
                    <a:pt x="8183" y="694"/>
                    <a:pt x="7913" y="694"/>
                  </a:cubicBezTo>
                  <a:cubicBezTo>
                    <a:pt x="7880" y="694"/>
                    <a:pt x="7844" y="700"/>
                    <a:pt x="7807" y="713"/>
                  </a:cubicBezTo>
                  <a:cubicBezTo>
                    <a:pt x="6962" y="1032"/>
                    <a:pt x="6026" y="1169"/>
                    <a:pt x="5136" y="1557"/>
                  </a:cubicBezTo>
                  <a:cubicBezTo>
                    <a:pt x="4269" y="1968"/>
                    <a:pt x="3698" y="2835"/>
                    <a:pt x="2991" y="3429"/>
                  </a:cubicBezTo>
                  <a:cubicBezTo>
                    <a:pt x="2701" y="3702"/>
                    <a:pt x="1557" y="4751"/>
                    <a:pt x="950" y="4751"/>
                  </a:cubicBezTo>
                  <a:cubicBezTo>
                    <a:pt x="744" y="4751"/>
                    <a:pt x="600" y="4631"/>
                    <a:pt x="571" y="4319"/>
                  </a:cubicBezTo>
                  <a:cubicBezTo>
                    <a:pt x="617" y="3771"/>
                    <a:pt x="1073" y="3269"/>
                    <a:pt x="1416" y="2858"/>
                  </a:cubicBezTo>
                  <a:cubicBezTo>
                    <a:pt x="2260" y="1968"/>
                    <a:pt x="3219" y="1169"/>
                    <a:pt x="4246" y="553"/>
                  </a:cubicBezTo>
                  <a:cubicBezTo>
                    <a:pt x="4383" y="462"/>
                    <a:pt x="4451" y="256"/>
                    <a:pt x="4337" y="119"/>
                  </a:cubicBezTo>
                  <a:cubicBezTo>
                    <a:pt x="4272" y="41"/>
                    <a:pt x="4178" y="0"/>
                    <a:pt x="40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99;p54">
              <a:extLst>
                <a:ext uri="{FF2B5EF4-FFF2-40B4-BE49-F238E27FC236}">
                  <a16:creationId xmlns:a16="http://schemas.microsoft.com/office/drawing/2014/main" id="{0A36333C-267A-07CE-DAFE-D1C3924DFB6E}"/>
                </a:ext>
              </a:extLst>
            </p:cNvPr>
            <p:cNvSpPr/>
            <p:nvPr/>
          </p:nvSpPr>
          <p:spPr>
            <a:xfrm>
              <a:off x="2444750" y="1245375"/>
              <a:ext cx="340425" cy="341925"/>
            </a:xfrm>
            <a:custGeom>
              <a:avLst/>
              <a:gdLst/>
              <a:ahLst/>
              <a:cxnLst/>
              <a:rect l="l" t="t" r="r" b="b"/>
              <a:pathLst>
                <a:path w="13617" h="13677" extrusionOk="0">
                  <a:moveTo>
                    <a:pt x="10954" y="0"/>
                  </a:moveTo>
                  <a:cubicBezTo>
                    <a:pt x="10725" y="0"/>
                    <a:pt x="10483" y="85"/>
                    <a:pt x="10249" y="278"/>
                  </a:cubicBezTo>
                  <a:cubicBezTo>
                    <a:pt x="9724" y="757"/>
                    <a:pt x="9541" y="1465"/>
                    <a:pt x="9382" y="2127"/>
                  </a:cubicBezTo>
                  <a:cubicBezTo>
                    <a:pt x="9214" y="2942"/>
                    <a:pt x="9124" y="3719"/>
                    <a:pt x="9092" y="4529"/>
                  </a:cubicBezTo>
                  <a:lnTo>
                    <a:pt x="9092" y="4529"/>
                  </a:lnTo>
                  <a:cubicBezTo>
                    <a:pt x="8174" y="4660"/>
                    <a:pt x="7333" y="4950"/>
                    <a:pt x="6551" y="5436"/>
                  </a:cubicBezTo>
                  <a:cubicBezTo>
                    <a:pt x="5710" y="5923"/>
                    <a:pt x="5041" y="6667"/>
                    <a:pt x="4627" y="7524"/>
                  </a:cubicBezTo>
                  <a:lnTo>
                    <a:pt x="4627" y="7524"/>
                  </a:lnTo>
                  <a:cubicBezTo>
                    <a:pt x="2756" y="8348"/>
                    <a:pt x="860" y="9687"/>
                    <a:pt x="252" y="11736"/>
                  </a:cubicBezTo>
                  <a:cubicBezTo>
                    <a:pt x="0" y="12489"/>
                    <a:pt x="206" y="13585"/>
                    <a:pt x="1142" y="13676"/>
                  </a:cubicBezTo>
                  <a:cubicBezTo>
                    <a:pt x="1150" y="13677"/>
                    <a:pt x="1159" y="13677"/>
                    <a:pt x="1167" y="13677"/>
                  </a:cubicBezTo>
                  <a:cubicBezTo>
                    <a:pt x="1501" y="13677"/>
                    <a:pt x="1543" y="13242"/>
                    <a:pt x="1233" y="13242"/>
                  </a:cubicBezTo>
                  <a:cubicBezTo>
                    <a:pt x="1226" y="13242"/>
                    <a:pt x="1218" y="13242"/>
                    <a:pt x="1210" y="13242"/>
                  </a:cubicBezTo>
                  <a:cubicBezTo>
                    <a:pt x="959" y="13220"/>
                    <a:pt x="777" y="13060"/>
                    <a:pt x="708" y="12786"/>
                  </a:cubicBezTo>
                  <a:cubicBezTo>
                    <a:pt x="388" y="10640"/>
                    <a:pt x="3128" y="8723"/>
                    <a:pt x="4885" y="7993"/>
                  </a:cubicBezTo>
                  <a:cubicBezTo>
                    <a:pt x="4931" y="7970"/>
                    <a:pt x="4976" y="7947"/>
                    <a:pt x="4999" y="7878"/>
                  </a:cubicBezTo>
                  <a:cubicBezTo>
                    <a:pt x="5387" y="7057"/>
                    <a:pt x="6004" y="6395"/>
                    <a:pt x="6780" y="5916"/>
                  </a:cubicBezTo>
                  <a:cubicBezTo>
                    <a:pt x="7556" y="5436"/>
                    <a:pt x="8423" y="5117"/>
                    <a:pt x="9313" y="5025"/>
                  </a:cubicBezTo>
                  <a:cubicBezTo>
                    <a:pt x="9427" y="5002"/>
                    <a:pt x="9541" y="4888"/>
                    <a:pt x="9541" y="4774"/>
                  </a:cubicBezTo>
                  <a:cubicBezTo>
                    <a:pt x="9610" y="3542"/>
                    <a:pt x="9656" y="2218"/>
                    <a:pt x="10203" y="1099"/>
                  </a:cubicBezTo>
                  <a:cubicBezTo>
                    <a:pt x="10357" y="746"/>
                    <a:pt x="10635" y="475"/>
                    <a:pt x="10918" y="475"/>
                  </a:cubicBezTo>
                  <a:cubicBezTo>
                    <a:pt x="11056" y="475"/>
                    <a:pt x="11195" y="539"/>
                    <a:pt x="11322" y="689"/>
                  </a:cubicBezTo>
                  <a:cubicBezTo>
                    <a:pt x="11619" y="1191"/>
                    <a:pt x="11664" y="1807"/>
                    <a:pt x="11664" y="2400"/>
                  </a:cubicBezTo>
                  <a:cubicBezTo>
                    <a:pt x="11664" y="3245"/>
                    <a:pt x="11550" y="4089"/>
                    <a:pt x="11390" y="4911"/>
                  </a:cubicBezTo>
                  <a:cubicBezTo>
                    <a:pt x="11367" y="5025"/>
                    <a:pt x="11436" y="5139"/>
                    <a:pt x="11550" y="5208"/>
                  </a:cubicBezTo>
                  <a:cubicBezTo>
                    <a:pt x="12029" y="5459"/>
                    <a:pt x="12303" y="6052"/>
                    <a:pt x="12280" y="6600"/>
                  </a:cubicBezTo>
                  <a:cubicBezTo>
                    <a:pt x="12280" y="6692"/>
                    <a:pt x="12349" y="6737"/>
                    <a:pt x="12395" y="6806"/>
                  </a:cubicBezTo>
                  <a:cubicBezTo>
                    <a:pt x="12714" y="7034"/>
                    <a:pt x="12874" y="7468"/>
                    <a:pt x="12920" y="7878"/>
                  </a:cubicBezTo>
                  <a:cubicBezTo>
                    <a:pt x="12942" y="8335"/>
                    <a:pt x="12874" y="8791"/>
                    <a:pt x="12691" y="9202"/>
                  </a:cubicBezTo>
                  <a:cubicBezTo>
                    <a:pt x="12577" y="9339"/>
                    <a:pt x="12691" y="9590"/>
                    <a:pt x="12874" y="9636"/>
                  </a:cubicBezTo>
                  <a:cubicBezTo>
                    <a:pt x="13057" y="9636"/>
                    <a:pt x="13193" y="9545"/>
                    <a:pt x="13216" y="9362"/>
                  </a:cubicBezTo>
                  <a:cubicBezTo>
                    <a:pt x="13500" y="8445"/>
                    <a:pt x="13617" y="7235"/>
                    <a:pt x="12807" y="6493"/>
                  </a:cubicBezTo>
                  <a:lnTo>
                    <a:pt x="12807" y="6493"/>
                  </a:lnTo>
                  <a:cubicBezTo>
                    <a:pt x="12801" y="5979"/>
                    <a:pt x="12598" y="5456"/>
                    <a:pt x="12235" y="5094"/>
                  </a:cubicBezTo>
                  <a:cubicBezTo>
                    <a:pt x="12129" y="5003"/>
                    <a:pt x="12043" y="4932"/>
                    <a:pt x="11944" y="4862"/>
                  </a:cubicBezTo>
                  <a:lnTo>
                    <a:pt x="11944" y="4862"/>
                  </a:lnTo>
                  <a:cubicBezTo>
                    <a:pt x="12160" y="3611"/>
                    <a:pt x="12337" y="2323"/>
                    <a:pt x="12052" y="1077"/>
                  </a:cubicBezTo>
                  <a:cubicBezTo>
                    <a:pt x="11941" y="455"/>
                    <a:pt x="11484" y="0"/>
                    <a:pt x="1095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00;p54">
              <a:extLst>
                <a:ext uri="{FF2B5EF4-FFF2-40B4-BE49-F238E27FC236}">
                  <a16:creationId xmlns:a16="http://schemas.microsoft.com/office/drawing/2014/main" id="{7F411C50-12DD-9FCF-03E9-05F2E3F50B41}"/>
                </a:ext>
              </a:extLst>
            </p:cNvPr>
            <p:cNvSpPr/>
            <p:nvPr/>
          </p:nvSpPr>
          <p:spPr>
            <a:xfrm>
              <a:off x="2574275" y="1453025"/>
              <a:ext cx="52650" cy="75450"/>
            </a:xfrm>
            <a:custGeom>
              <a:avLst/>
              <a:gdLst/>
              <a:ahLst/>
              <a:cxnLst/>
              <a:rect l="l" t="t" r="r" b="b"/>
              <a:pathLst>
                <a:path w="2106" h="3018" extrusionOk="0">
                  <a:moveTo>
                    <a:pt x="219" y="0"/>
                  </a:moveTo>
                  <a:cubicBezTo>
                    <a:pt x="200" y="0"/>
                    <a:pt x="180" y="2"/>
                    <a:pt x="161" y="6"/>
                  </a:cubicBezTo>
                  <a:cubicBezTo>
                    <a:pt x="46" y="75"/>
                    <a:pt x="1" y="212"/>
                    <a:pt x="24" y="326"/>
                  </a:cubicBezTo>
                  <a:cubicBezTo>
                    <a:pt x="366" y="1284"/>
                    <a:pt x="959" y="2175"/>
                    <a:pt x="1644" y="2951"/>
                  </a:cubicBezTo>
                  <a:cubicBezTo>
                    <a:pt x="1691" y="2998"/>
                    <a:pt x="1747" y="3017"/>
                    <a:pt x="1802" y="3017"/>
                  </a:cubicBezTo>
                  <a:cubicBezTo>
                    <a:pt x="1959" y="3017"/>
                    <a:pt x="2105" y="2852"/>
                    <a:pt x="1987" y="2700"/>
                  </a:cubicBezTo>
                  <a:cubicBezTo>
                    <a:pt x="1462" y="1855"/>
                    <a:pt x="937" y="988"/>
                    <a:pt x="457" y="120"/>
                  </a:cubicBezTo>
                  <a:cubicBezTo>
                    <a:pt x="401" y="45"/>
                    <a:pt x="313" y="0"/>
                    <a:pt x="2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01;p54">
              <a:extLst>
                <a:ext uri="{FF2B5EF4-FFF2-40B4-BE49-F238E27FC236}">
                  <a16:creationId xmlns:a16="http://schemas.microsoft.com/office/drawing/2014/main" id="{0E6E6778-E0E1-812B-0CFA-8DEB7E86B5BA}"/>
                </a:ext>
              </a:extLst>
            </p:cNvPr>
            <p:cNvSpPr/>
            <p:nvPr/>
          </p:nvSpPr>
          <p:spPr>
            <a:xfrm>
              <a:off x="2626450" y="1410675"/>
              <a:ext cx="97375" cy="85375"/>
            </a:xfrm>
            <a:custGeom>
              <a:avLst/>
              <a:gdLst/>
              <a:ahLst/>
              <a:cxnLst/>
              <a:rect l="l" t="t" r="r" b="b"/>
              <a:pathLst>
                <a:path w="3895" h="3415" extrusionOk="0">
                  <a:moveTo>
                    <a:pt x="3253" y="1"/>
                  </a:moveTo>
                  <a:cubicBezTo>
                    <a:pt x="3179" y="1"/>
                    <a:pt x="3103" y="3"/>
                    <a:pt x="3027" y="11"/>
                  </a:cubicBezTo>
                  <a:cubicBezTo>
                    <a:pt x="1383" y="171"/>
                    <a:pt x="174" y="1609"/>
                    <a:pt x="14" y="3184"/>
                  </a:cubicBezTo>
                  <a:cubicBezTo>
                    <a:pt x="0" y="3330"/>
                    <a:pt x="134" y="3414"/>
                    <a:pt x="257" y="3414"/>
                  </a:cubicBezTo>
                  <a:cubicBezTo>
                    <a:pt x="345" y="3414"/>
                    <a:pt x="428" y="3371"/>
                    <a:pt x="447" y="3275"/>
                  </a:cubicBezTo>
                  <a:cubicBezTo>
                    <a:pt x="790" y="1677"/>
                    <a:pt x="2000" y="513"/>
                    <a:pt x="3666" y="468"/>
                  </a:cubicBezTo>
                  <a:cubicBezTo>
                    <a:pt x="3780" y="468"/>
                    <a:pt x="3894" y="399"/>
                    <a:pt x="3894" y="239"/>
                  </a:cubicBezTo>
                  <a:cubicBezTo>
                    <a:pt x="3894" y="125"/>
                    <a:pt x="3780" y="11"/>
                    <a:pt x="3666" y="11"/>
                  </a:cubicBezTo>
                  <a:cubicBezTo>
                    <a:pt x="3544" y="11"/>
                    <a:pt x="3402" y="1"/>
                    <a:pt x="325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02;p54">
              <a:extLst>
                <a:ext uri="{FF2B5EF4-FFF2-40B4-BE49-F238E27FC236}">
                  <a16:creationId xmlns:a16="http://schemas.microsoft.com/office/drawing/2014/main" id="{E5D4876A-723D-1272-B8A2-1192C276D6AC}"/>
                </a:ext>
              </a:extLst>
            </p:cNvPr>
            <p:cNvSpPr/>
            <p:nvPr/>
          </p:nvSpPr>
          <p:spPr>
            <a:xfrm>
              <a:off x="3703000" y="1518800"/>
              <a:ext cx="170075" cy="244250"/>
            </a:xfrm>
            <a:custGeom>
              <a:avLst/>
              <a:gdLst/>
              <a:ahLst/>
              <a:cxnLst/>
              <a:rect l="l" t="t" r="r" b="b"/>
              <a:pathLst>
                <a:path w="6803" h="9770" fill="none" extrusionOk="0">
                  <a:moveTo>
                    <a:pt x="6802" y="0"/>
                  </a:moveTo>
                  <a:lnTo>
                    <a:pt x="0" y="9769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03;p54">
              <a:extLst>
                <a:ext uri="{FF2B5EF4-FFF2-40B4-BE49-F238E27FC236}">
                  <a16:creationId xmlns:a16="http://schemas.microsoft.com/office/drawing/2014/main" id="{520AEDE9-4541-BC94-C494-486731617E3E}"/>
                </a:ext>
              </a:extLst>
            </p:cNvPr>
            <p:cNvSpPr/>
            <p:nvPr/>
          </p:nvSpPr>
          <p:spPr>
            <a:xfrm>
              <a:off x="3703000" y="1584975"/>
              <a:ext cx="230550" cy="332150"/>
            </a:xfrm>
            <a:custGeom>
              <a:avLst/>
              <a:gdLst/>
              <a:ahLst/>
              <a:cxnLst/>
              <a:rect l="l" t="t" r="r" b="b"/>
              <a:pathLst>
                <a:path w="9222" h="13286" fill="none" extrusionOk="0">
                  <a:moveTo>
                    <a:pt x="9222" y="1"/>
                  </a:moveTo>
                  <a:lnTo>
                    <a:pt x="0" y="13285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04;p54">
              <a:extLst>
                <a:ext uri="{FF2B5EF4-FFF2-40B4-BE49-F238E27FC236}">
                  <a16:creationId xmlns:a16="http://schemas.microsoft.com/office/drawing/2014/main" id="{C82B7C94-E147-41DC-DF89-C16FFD60C6FD}"/>
                </a:ext>
              </a:extLst>
            </p:cNvPr>
            <p:cNvSpPr/>
            <p:nvPr/>
          </p:nvSpPr>
          <p:spPr>
            <a:xfrm>
              <a:off x="3870200" y="1409800"/>
              <a:ext cx="167775" cy="180925"/>
            </a:xfrm>
            <a:custGeom>
              <a:avLst/>
              <a:gdLst/>
              <a:ahLst/>
              <a:cxnLst/>
              <a:rect l="l" t="t" r="r" b="b"/>
              <a:pathLst>
                <a:path w="6711" h="7237" fill="none" extrusionOk="0">
                  <a:moveTo>
                    <a:pt x="2191" y="0"/>
                  </a:moveTo>
                  <a:cubicBezTo>
                    <a:pt x="890" y="594"/>
                    <a:pt x="0" y="1918"/>
                    <a:pt x="0" y="3447"/>
                  </a:cubicBezTo>
                  <a:cubicBezTo>
                    <a:pt x="0" y="5524"/>
                    <a:pt x="1689" y="7236"/>
                    <a:pt x="3789" y="7236"/>
                  </a:cubicBezTo>
                  <a:cubicBezTo>
                    <a:pt x="4976" y="7236"/>
                    <a:pt x="6003" y="6734"/>
                    <a:pt x="6711" y="5867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05;p54">
              <a:extLst>
                <a:ext uri="{FF2B5EF4-FFF2-40B4-BE49-F238E27FC236}">
                  <a16:creationId xmlns:a16="http://schemas.microsoft.com/office/drawing/2014/main" id="{E743D032-5FC1-3F69-2543-257DB7E093DB}"/>
                </a:ext>
              </a:extLst>
            </p:cNvPr>
            <p:cNvSpPr/>
            <p:nvPr/>
          </p:nvSpPr>
          <p:spPr>
            <a:xfrm>
              <a:off x="4101700" y="1482825"/>
              <a:ext cx="118300" cy="135800"/>
            </a:xfrm>
            <a:custGeom>
              <a:avLst/>
              <a:gdLst/>
              <a:ahLst/>
              <a:cxnLst/>
              <a:rect l="l" t="t" r="r" b="b"/>
              <a:pathLst>
                <a:path w="4732" h="5432" extrusionOk="0">
                  <a:moveTo>
                    <a:pt x="406" y="1"/>
                  </a:moveTo>
                  <a:cubicBezTo>
                    <a:pt x="174" y="1"/>
                    <a:pt x="0" y="360"/>
                    <a:pt x="258" y="526"/>
                  </a:cubicBezTo>
                  <a:cubicBezTo>
                    <a:pt x="829" y="868"/>
                    <a:pt x="1354" y="1256"/>
                    <a:pt x="1856" y="1667"/>
                  </a:cubicBezTo>
                  <a:cubicBezTo>
                    <a:pt x="2358" y="2078"/>
                    <a:pt x="2837" y="2489"/>
                    <a:pt x="3294" y="2946"/>
                  </a:cubicBezTo>
                  <a:cubicBezTo>
                    <a:pt x="3682" y="3379"/>
                    <a:pt x="4207" y="3859"/>
                    <a:pt x="4184" y="4429"/>
                  </a:cubicBezTo>
                  <a:cubicBezTo>
                    <a:pt x="4123" y="4794"/>
                    <a:pt x="3778" y="4957"/>
                    <a:pt x="3427" y="4957"/>
                  </a:cubicBezTo>
                  <a:cubicBezTo>
                    <a:pt x="3251" y="4957"/>
                    <a:pt x="3073" y="4916"/>
                    <a:pt x="2929" y="4840"/>
                  </a:cubicBezTo>
                  <a:cubicBezTo>
                    <a:pt x="2888" y="4821"/>
                    <a:pt x="2848" y="4813"/>
                    <a:pt x="2810" y="4813"/>
                  </a:cubicBezTo>
                  <a:cubicBezTo>
                    <a:pt x="2579" y="4813"/>
                    <a:pt x="2445" y="5136"/>
                    <a:pt x="2701" y="5274"/>
                  </a:cubicBezTo>
                  <a:cubicBezTo>
                    <a:pt x="2898" y="5379"/>
                    <a:pt x="3134" y="5431"/>
                    <a:pt x="3371" y="5431"/>
                  </a:cubicBezTo>
                  <a:cubicBezTo>
                    <a:pt x="3957" y="5431"/>
                    <a:pt x="4553" y="5115"/>
                    <a:pt x="4618" y="4498"/>
                  </a:cubicBezTo>
                  <a:cubicBezTo>
                    <a:pt x="4732" y="3014"/>
                    <a:pt x="1651" y="1005"/>
                    <a:pt x="578" y="70"/>
                  </a:cubicBezTo>
                  <a:cubicBezTo>
                    <a:pt x="521" y="21"/>
                    <a:pt x="462" y="1"/>
                    <a:pt x="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06;p54">
              <a:extLst>
                <a:ext uri="{FF2B5EF4-FFF2-40B4-BE49-F238E27FC236}">
                  <a16:creationId xmlns:a16="http://schemas.microsoft.com/office/drawing/2014/main" id="{371F1C90-2DF7-F2E8-41EF-42C6E1739CC7}"/>
                </a:ext>
              </a:extLst>
            </p:cNvPr>
            <p:cNvSpPr/>
            <p:nvPr/>
          </p:nvSpPr>
          <p:spPr>
            <a:xfrm>
              <a:off x="3979175" y="1518575"/>
              <a:ext cx="205450" cy="130375"/>
            </a:xfrm>
            <a:custGeom>
              <a:avLst/>
              <a:gdLst/>
              <a:ahLst/>
              <a:cxnLst/>
              <a:rect l="l" t="t" r="r" b="b"/>
              <a:pathLst>
                <a:path w="8218" h="5215" extrusionOk="0">
                  <a:moveTo>
                    <a:pt x="4128" y="1"/>
                  </a:moveTo>
                  <a:cubicBezTo>
                    <a:pt x="3881" y="1"/>
                    <a:pt x="3699" y="399"/>
                    <a:pt x="3995" y="557"/>
                  </a:cubicBezTo>
                  <a:cubicBezTo>
                    <a:pt x="4520" y="854"/>
                    <a:pt x="4999" y="1264"/>
                    <a:pt x="5479" y="1630"/>
                  </a:cubicBezTo>
                  <a:cubicBezTo>
                    <a:pt x="6346" y="2383"/>
                    <a:pt x="7419" y="3205"/>
                    <a:pt x="7693" y="4323"/>
                  </a:cubicBezTo>
                  <a:cubicBezTo>
                    <a:pt x="7705" y="4632"/>
                    <a:pt x="7537" y="4743"/>
                    <a:pt x="7319" y="4743"/>
                  </a:cubicBezTo>
                  <a:cubicBezTo>
                    <a:pt x="7118" y="4743"/>
                    <a:pt x="6875" y="4649"/>
                    <a:pt x="6689" y="4528"/>
                  </a:cubicBezTo>
                  <a:cubicBezTo>
                    <a:pt x="5661" y="3912"/>
                    <a:pt x="4794" y="2976"/>
                    <a:pt x="3949" y="2132"/>
                  </a:cubicBezTo>
                  <a:cubicBezTo>
                    <a:pt x="3721" y="1904"/>
                    <a:pt x="3402" y="1698"/>
                    <a:pt x="3128" y="1561"/>
                  </a:cubicBezTo>
                  <a:cubicBezTo>
                    <a:pt x="2260" y="1173"/>
                    <a:pt x="1302" y="1036"/>
                    <a:pt x="434" y="717"/>
                  </a:cubicBezTo>
                  <a:cubicBezTo>
                    <a:pt x="413" y="708"/>
                    <a:pt x="391" y="704"/>
                    <a:pt x="368" y="704"/>
                  </a:cubicBezTo>
                  <a:cubicBezTo>
                    <a:pt x="270" y="704"/>
                    <a:pt x="162" y="775"/>
                    <a:pt x="69" y="831"/>
                  </a:cubicBezTo>
                  <a:cubicBezTo>
                    <a:pt x="1" y="945"/>
                    <a:pt x="92" y="1105"/>
                    <a:pt x="206" y="1150"/>
                  </a:cubicBezTo>
                  <a:cubicBezTo>
                    <a:pt x="1096" y="1470"/>
                    <a:pt x="2009" y="1584"/>
                    <a:pt x="2854" y="1949"/>
                  </a:cubicBezTo>
                  <a:cubicBezTo>
                    <a:pt x="3676" y="2360"/>
                    <a:pt x="4201" y="3182"/>
                    <a:pt x="4885" y="3752"/>
                  </a:cubicBezTo>
                  <a:cubicBezTo>
                    <a:pt x="5576" y="4331"/>
                    <a:pt x="6375" y="5215"/>
                    <a:pt x="7368" y="5215"/>
                  </a:cubicBezTo>
                  <a:cubicBezTo>
                    <a:pt x="7392" y="5215"/>
                    <a:pt x="7417" y="5214"/>
                    <a:pt x="7442" y="5213"/>
                  </a:cubicBezTo>
                  <a:cubicBezTo>
                    <a:pt x="7898" y="5145"/>
                    <a:pt x="8218" y="4688"/>
                    <a:pt x="8172" y="4255"/>
                  </a:cubicBezTo>
                  <a:cubicBezTo>
                    <a:pt x="8081" y="3547"/>
                    <a:pt x="7624" y="3045"/>
                    <a:pt x="7191" y="2520"/>
                  </a:cubicBezTo>
                  <a:cubicBezTo>
                    <a:pt x="6300" y="1561"/>
                    <a:pt x="5273" y="808"/>
                    <a:pt x="4246" y="32"/>
                  </a:cubicBezTo>
                  <a:cubicBezTo>
                    <a:pt x="4206" y="10"/>
                    <a:pt x="4167" y="1"/>
                    <a:pt x="41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07;p54">
              <a:extLst>
                <a:ext uri="{FF2B5EF4-FFF2-40B4-BE49-F238E27FC236}">
                  <a16:creationId xmlns:a16="http://schemas.microsoft.com/office/drawing/2014/main" id="{4A253DCA-C46C-5DB7-EA2F-09C2C7B82405}"/>
                </a:ext>
              </a:extLst>
            </p:cNvPr>
            <p:cNvSpPr/>
            <p:nvPr/>
          </p:nvSpPr>
          <p:spPr>
            <a:xfrm>
              <a:off x="3898975" y="1245125"/>
              <a:ext cx="338150" cy="342175"/>
            </a:xfrm>
            <a:custGeom>
              <a:avLst/>
              <a:gdLst/>
              <a:ahLst/>
              <a:cxnLst/>
              <a:rect l="l" t="t" r="r" b="b"/>
              <a:pathLst>
                <a:path w="13526" h="13687" extrusionOk="0">
                  <a:moveTo>
                    <a:pt x="2648" y="0"/>
                  </a:moveTo>
                  <a:cubicBezTo>
                    <a:pt x="2342" y="0"/>
                    <a:pt x="2044" y="132"/>
                    <a:pt x="1885" y="402"/>
                  </a:cubicBezTo>
                  <a:cubicBezTo>
                    <a:pt x="1451" y="995"/>
                    <a:pt x="1451" y="1726"/>
                    <a:pt x="1428" y="2410"/>
                  </a:cubicBezTo>
                  <a:cubicBezTo>
                    <a:pt x="1450" y="3262"/>
                    <a:pt x="1530" y="4073"/>
                    <a:pt x="1671" y="4864"/>
                  </a:cubicBezTo>
                  <a:lnTo>
                    <a:pt x="1671" y="4864"/>
                  </a:lnTo>
                  <a:cubicBezTo>
                    <a:pt x="1573" y="4934"/>
                    <a:pt x="1488" y="5014"/>
                    <a:pt x="1383" y="5104"/>
                  </a:cubicBezTo>
                  <a:cubicBezTo>
                    <a:pt x="1021" y="5444"/>
                    <a:pt x="818" y="5982"/>
                    <a:pt x="811" y="6497"/>
                  </a:cubicBezTo>
                  <a:lnTo>
                    <a:pt x="811" y="6497"/>
                  </a:lnTo>
                  <a:cubicBezTo>
                    <a:pt x="1" y="7202"/>
                    <a:pt x="117" y="8433"/>
                    <a:pt x="401" y="9372"/>
                  </a:cubicBezTo>
                  <a:cubicBezTo>
                    <a:pt x="401" y="9522"/>
                    <a:pt x="534" y="9623"/>
                    <a:pt x="668" y="9623"/>
                  </a:cubicBezTo>
                  <a:cubicBezTo>
                    <a:pt x="718" y="9623"/>
                    <a:pt x="769" y="9609"/>
                    <a:pt x="812" y="9578"/>
                  </a:cubicBezTo>
                  <a:cubicBezTo>
                    <a:pt x="972" y="9486"/>
                    <a:pt x="995" y="9326"/>
                    <a:pt x="903" y="9190"/>
                  </a:cubicBezTo>
                  <a:cubicBezTo>
                    <a:pt x="698" y="8779"/>
                    <a:pt x="652" y="8299"/>
                    <a:pt x="675" y="7866"/>
                  </a:cubicBezTo>
                  <a:cubicBezTo>
                    <a:pt x="698" y="7432"/>
                    <a:pt x="881" y="7021"/>
                    <a:pt x="1200" y="6793"/>
                  </a:cubicBezTo>
                  <a:cubicBezTo>
                    <a:pt x="1269" y="6724"/>
                    <a:pt x="1314" y="6679"/>
                    <a:pt x="1314" y="6587"/>
                  </a:cubicBezTo>
                  <a:cubicBezTo>
                    <a:pt x="1269" y="6154"/>
                    <a:pt x="1428" y="5720"/>
                    <a:pt x="1725" y="5423"/>
                  </a:cubicBezTo>
                  <a:cubicBezTo>
                    <a:pt x="1885" y="5218"/>
                    <a:pt x="2227" y="5195"/>
                    <a:pt x="2182" y="4898"/>
                  </a:cubicBezTo>
                  <a:cubicBezTo>
                    <a:pt x="2045" y="4077"/>
                    <a:pt x="1930" y="3209"/>
                    <a:pt x="1930" y="2388"/>
                  </a:cubicBezTo>
                  <a:cubicBezTo>
                    <a:pt x="1930" y="1817"/>
                    <a:pt x="1953" y="1155"/>
                    <a:pt x="2273" y="676"/>
                  </a:cubicBezTo>
                  <a:cubicBezTo>
                    <a:pt x="2390" y="537"/>
                    <a:pt x="2523" y="478"/>
                    <a:pt x="2658" y="478"/>
                  </a:cubicBezTo>
                  <a:cubicBezTo>
                    <a:pt x="2944" y="478"/>
                    <a:pt x="3236" y="745"/>
                    <a:pt x="3391" y="1087"/>
                  </a:cubicBezTo>
                  <a:cubicBezTo>
                    <a:pt x="3893" y="2228"/>
                    <a:pt x="3985" y="3529"/>
                    <a:pt x="4053" y="4761"/>
                  </a:cubicBezTo>
                  <a:cubicBezTo>
                    <a:pt x="4053" y="4898"/>
                    <a:pt x="4167" y="5012"/>
                    <a:pt x="4282" y="5012"/>
                  </a:cubicBezTo>
                  <a:cubicBezTo>
                    <a:pt x="4692" y="5035"/>
                    <a:pt x="5149" y="5149"/>
                    <a:pt x="5583" y="5309"/>
                  </a:cubicBezTo>
                  <a:cubicBezTo>
                    <a:pt x="6450" y="5583"/>
                    <a:pt x="7249" y="6062"/>
                    <a:pt x="7842" y="6724"/>
                  </a:cubicBezTo>
                  <a:cubicBezTo>
                    <a:pt x="8162" y="7067"/>
                    <a:pt x="8390" y="7432"/>
                    <a:pt x="8573" y="7843"/>
                  </a:cubicBezTo>
                  <a:cubicBezTo>
                    <a:pt x="8573" y="7888"/>
                    <a:pt x="8641" y="7934"/>
                    <a:pt x="8687" y="7957"/>
                  </a:cubicBezTo>
                  <a:cubicBezTo>
                    <a:pt x="10467" y="8687"/>
                    <a:pt x="12293" y="9943"/>
                    <a:pt x="12864" y="11860"/>
                  </a:cubicBezTo>
                  <a:cubicBezTo>
                    <a:pt x="13001" y="12339"/>
                    <a:pt x="13001" y="13093"/>
                    <a:pt x="12384" y="13184"/>
                  </a:cubicBezTo>
                  <a:cubicBezTo>
                    <a:pt x="12072" y="13229"/>
                    <a:pt x="12109" y="13687"/>
                    <a:pt x="12408" y="13687"/>
                  </a:cubicBezTo>
                  <a:cubicBezTo>
                    <a:pt x="12415" y="13687"/>
                    <a:pt x="12423" y="13687"/>
                    <a:pt x="12430" y="13686"/>
                  </a:cubicBezTo>
                  <a:cubicBezTo>
                    <a:pt x="12636" y="13663"/>
                    <a:pt x="12864" y="13572"/>
                    <a:pt x="13024" y="13435"/>
                  </a:cubicBezTo>
                  <a:cubicBezTo>
                    <a:pt x="13526" y="13001"/>
                    <a:pt x="13480" y="12294"/>
                    <a:pt x="13343" y="11746"/>
                  </a:cubicBezTo>
                  <a:cubicBezTo>
                    <a:pt x="12735" y="9695"/>
                    <a:pt x="10836" y="8334"/>
                    <a:pt x="8964" y="7531"/>
                  </a:cubicBezTo>
                  <a:lnTo>
                    <a:pt x="8964" y="7531"/>
                  </a:lnTo>
                  <a:cubicBezTo>
                    <a:pt x="8747" y="7108"/>
                    <a:pt x="8506" y="6725"/>
                    <a:pt x="8185" y="6382"/>
                  </a:cubicBezTo>
                  <a:cubicBezTo>
                    <a:pt x="7523" y="5652"/>
                    <a:pt x="6633" y="5127"/>
                    <a:pt x="5719" y="4807"/>
                  </a:cubicBezTo>
                  <a:cubicBezTo>
                    <a:pt x="5331" y="4690"/>
                    <a:pt x="4942" y="4590"/>
                    <a:pt x="4525" y="4535"/>
                  </a:cubicBezTo>
                  <a:lnTo>
                    <a:pt x="4525" y="4535"/>
                  </a:lnTo>
                  <a:cubicBezTo>
                    <a:pt x="4494" y="3721"/>
                    <a:pt x="4403" y="2909"/>
                    <a:pt x="4236" y="2137"/>
                  </a:cubicBezTo>
                  <a:cubicBezTo>
                    <a:pt x="4076" y="1475"/>
                    <a:pt x="3893" y="767"/>
                    <a:pt x="3368" y="288"/>
                  </a:cubicBezTo>
                  <a:cubicBezTo>
                    <a:pt x="3178" y="98"/>
                    <a:pt x="2910" y="0"/>
                    <a:pt x="264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08;p54">
              <a:extLst>
                <a:ext uri="{FF2B5EF4-FFF2-40B4-BE49-F238E27FC236}">
                  <a16:creationId xmlns:a16="http://schemas.microsoft.com/office/drawing/2014/main" id="{515EEA5E-B636-C960-04DC-8FE42B33585C}"/>
                </a:ext>
              </a:extLst>
            </p:cNvPr>
            <p:cNvSpPr/>
            <p:nvPr/>
          </p:nvSpPr>
          <p:spPr>
            <a:xfrm>
              <a:off x="4057925" y="1452750"/>
              <a:ext cx="52725" cy="75775"/>
            </a:xfrm>
            <a:custGeom>
              <a:avLst/>
              <a:gdLst/>
              <a:ahLst/>
              <a:cxnLst/>
              <a:rect l="l" t="t" r="r" b="b"/>
              <a:pathLst>
                <a:path w="2109" h="3031" extrusionOk="0">
                  <a:moveTo>
                    <a:pt x="1794" y="0"/>
                  </a:moveTo>
                  <a:cubicBezTo>
                    <a:pt x="1718" y="0"/>
                    <a:pt x="1643" y="33"/>
                    <a:pt x="1598" y="108"/>
                  </a:cubicBezTo>
                  <a:lnTo>
                    <a:pt x="1210" y="770"/>
                  </a:lnTo>
                  <a:cubicBezTo>
                    <a:pt x="845" y="1409"/>
                    <a:pt x="457" y="2049"/>
                    <a:pt x="46" y="2665"/>
                  </a:cubicBezTo>
                  <a:cubicBezTo>
                    <a:pt x="1" y="2756"/>
                    <a:pt x="1" y="2870"/>
                    <a:pt x="69" y="2962"/>
                  </a:cubicBezTo>
                  <a:cubicBezTo>
                    <a:pt x="115" y="3007"/>
                    <a:pt x="177" y="3030"/>
                    <a:pt x="237" y="3030"/>
                  </a:cubicBezTo>
                  <a:cubicBezTo>
                    <a:pt x="297" y="3030"/>
                    <a:pt x="354" y="3007"/>
                    <a:pt x="389" y="2962"/>
                  </a:cubicBezTo>
                  <a:cubicBezTo>
                    <a:pt x="571" y="2756"/>
                    <a:pt x="731" y="2551"/>
                    <a:pt x="891" y="2368"/>
                  </a:cubicBezTo>
                  <a:cubicBezTo>
                    <a:pt x="1347" y="1729"/>
                    <a:pt x="1758" y="1067"/>
                    <a:pt x="2032" y="337"/>
                  </a:cubicBezTo>
                  <a:cubicBezTo>
                    <a:pt x="2109" y="138"/>
                    <a:pt x="1949" y="0"/>
                    <a:pt x="179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2509;p54">
              <a:extLst>
                <a:ext uri="{FF2B5EF4-FFF2-40B4-BE49-F238E27FC236}">
                  <a16:creationId xmlns:a16="http://schemas.microsoft.com/office/drawing/2014/main" id="{B38F6DE4-6C43-E4A0-9DC1-295F3C941122}"/>
                </a:ext>
              </a:extLst>
            </p:cNvPr>
            <p:cNvSpPr/>
            <p:nvPr/>
          </p:nvSpPr>
          <p:spPr>
            <a:xfrm>
              <a:off x="3957500" y="1410650"/>
              <a:ext cx="99375" cy="85275"/>
            </a:xfrm>
            <a:custGeom>
              <a:avLst/>
              <a:gdLst/>
              <a:ahLst/>
              <a:cxnLst/>
              <a:rect l="l" t="t" r="r" b="b"/>
              <a:pathLst>
                <a:path w="3975" h="3411" extrusionOk="0">
                  <a:moveTo>
                    <a:pt x="580" y="0"/>
                  </a:moveTo>
                  <a:cubicBezTo>
                    <a:pt x="486" y="0"/>
                    <a:pt x="392" y="4"/>
                    <a:pt x="297" y="12"/>
                  </a:cubicBezTo>
                  <a:cubicBezTo>
                    <a:pt x="0" y="12"/>
                    <a:pt x="0" y="469"/>
                    <a:pt x="297" y="469"/>
                  </a:cubicBezTo>
                  <a:cubicBezTo>
                    <a:pt x="1963" y="514"/>
                    <a:pt x="3173" y="1655"/>
                    <a:pt x="3515" y="3253"/>
                  </a:cubicBezTo>
                  <a:cubicBezTo>
                    <a:pt x="3545" y="3362"/>
                    <a:pt x="3639" y="3411"/>
                    <a:pt x="3732" y="3411"/>
                  </a:cubicBezTo>
                  <a:cubicBezTo>
                    <a:pt x="3854" y="3411"/>
                    <a:pt x="3975" y="3327"/>
                    <a:pt x="3949" y="3185"/>
                  </a:cubicBezTo>
                  <a:cubicBezTo>
                    <a:pt x="3797" y="1428"/>
                    <a:pt x="2367" y="0"/>
                    <a:pt x="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2510;p54">
              <a:extLst>
                <a:ext uri="{FF2B5EF4-FFF2-40B4-BE49-F238E27FC236}">
                  <a16:creationId xmlns:a16="http://schemas.microsoft.com/office/drawing/2014/main" id="{71192BA3-CD36-D794-2815-2B4C4E5C686D}"/>
                </a:ext>
              </a:extLst>
            </p:cNvPr>
            <p:cNvSpPr/>
            <p:nvPr/>
          </p:nvSpPr>
          <p:spPr>
            <a:xfrm>
              <a:off x="3622525" y="2576725"/>
              <a:ext cx="218025" cy="117025"/>
            </a:xfrm>
            <a:custGeom>
              <a:avLst/>
              <a:gdLst/>
              <a:ahLst/>
              <a:cxnLst/>
              <a:rect l="l" t="t" r="r" b="b"/>
              <a:pathLst>
                <a:path w="8721" h="4681" fill="none" extrusionOk="0">
                  <a:moveTo>
                    <a:pt x="7510" y="2945"/>
                  </a:moveTo>
                  <a:cubicBezTo>
                    <a:pt x="7008" y="2078"/>
                    <a:pt x="6438" y="1074"/>
                    <a:pt x="5776" y="1"/>
                  </a:cubicBezTo>
                  <a:lnTo>
                    <a:pt x="1" y="1"/>
                  </a:lnTo>
                  <a:cubicBezTo>
                    <a:pt x="960" y="1713"/>
                    <a:pt x="1758" y="3242"/>
                    <a:pt x="2169" y="4087"/>
                  </a:cubicBezTo>
                  <a:cubicBezTo>
                    <a:pt x="2283" y="4269"/>
                    <a:pt x="2375" y="4475"/>
                    <a:pt x="2466" y="4680"/>
                  </a:cubicBezTo>
                  <a:lnTo>
                    <a:pt x="8720" y="4680"/>
                  </a:lnTo>
                  <a:cubicBezTo>
                    <a:pt x="8309" y="4224"/>
                    <a:pt x="7944" y="3653"/>
                    <a:pt x="7510" y="294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2511;p54">
              <a:extLst>
                <a:ext uri="{FF2B5EF4-FFF2-40B4-BE49-F238E27FC236}">
                  <a16:creationId xmlns:a16="http://schemas.microsoft.com/office/drawing/2014/main" id="{8702C42A-76C7-6C8B-C0B8-242D277C36BC}"/>
                </a:ext>
              </a:extLst>
            </p:cNvPr>
            <p:cNvSpPr/>
            <p:nvPr/>
          </p:nvSpPr>
          <p:spPr>
            <a:xfrm>
              <a:off x="2968600" y="2576175"/>
              <a:ext cx="210575" cy="117575"/>
            </a:xfrm>
            <a:custGeom>
              <a:avLst/>
              <a:gdLst/>
              <a:ahLst/>
              <a:cxnLst/>
              <a:rect l="l" t="t" r="r" b="b"/>
              <a:pathLst>
                <a:path w="8423" h="4703" fill="none" extrusionOk="0">
                  <a:moveTo>
                    <a:pt x="0" y="0"/>
                  </a:moveTo>
                  <a:cubicBezTo>
                    <a:pt x="1027" y="1712"/>
                    <a:pt x="2168" y="3561"/>
                    <a:pt x="2830" y="4702"/>
                  </a:cubicBezTo>
                  <a:lnTo>
                    <a:pt x="8423" y="4702"/>
                  </a:lnTo>
                  <a:cubicBezTo>
                    <a:pt x="7669" y="3355"/>
                    <a:pt x="6711" y="1552"/>
                    <a:pt x="5889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2512;p54">
              <a:extLst>
                <a:ext uri="{FF2B5EF4-FFF2-40B4-BE49-F238E27FC236}">
                  <a16:creationId xmlns:a16="http://schemas.microsoft.com/office/drawing/2014/main" id="{FC4AFF22-5A9E-D9FE-3818-3EBC1F46C5A9}"/>
                </a:ext>
              </a:extLst>
            </p:cNvPr>
            <p:cNvSpPr/>
            <p:nvPr/>
          </p:nvSpPr>
          <p:spPr>
            <a:xfrm>
              <a:off x="3069025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0" y="1393"/>
                    <a:pt x="0" y="3082"/>
                  </a:cubicBezTo>
                  <a:cubicBezTo>
                    <a:pt x="0" y="4794"/>
                    <a:pt x="1393" y="6163"/>
                    <a:pt x="3082" y="6163"/>
                  </a:cubicBezTo>
                  <a:cubicBezTo>
                    <a:pt x="4794" y="6163"/>
                    <a:pt x="6163" y="4794"/>
                    <a:pt x="6163" y="3082"/>
                  </a:cubicBezTo>
                  <a:cubicBezTo>
                    <a:pt x="6163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2513;p54">
              <a:extLst>
                <a:ext uri="{FF2B5EF4-FFF2-40B4-BE49-F238E27FC236}">
                  <a16:creationId xmlns:a16="http://schemas.microsoft.com/office/drawing/2014/main" id="{9FF03C2A-D050-DF11-D8C1-242396D798DB}"/>
                </a:ext>
              </a:extLst>
            </p:cNvPr>
            <p:cNvSpPr/>
            <p:nvPr/>
          </p:nvSpPr>
          <p:spPr>
            <a:xfrm>
              <a:off x="3459900" y="1762450"/>
              <a:ext cx="154100" cy="154100"/>
            </a:xfrm>
            <a:custGeom>
              <a:avLst/>
              <a:gdLst/>
              <a:ahLst/>
              <a:cxnLst/>
              <a:rect l="l" t="t" r="r" b="b"/>
              <a:pathLst>
                <a:path w="6164" h="6164" extrusionOk="0">
                  <a:moveTo>
                    <a:pt x="3082" y="0"/>
                  </a:moveTo>
                  <a:cubicBezTo>
                    <a:pt x="1393" y="0"/>
                    <a:pt x="1" y="1393"/>
                    <a:pt x="1" y="3082"/>
                  </a:cubicBezTo>
                  <a:cubicBezTo>
                    <a:pt x="1" y="4794"/>
                    <a:pt x="1393" y="6163"/>
                    <a:pt x="3082" y="6163"/>
                  </a:cubicBezTo>
                  <a:cubicBezTo>
                    <a:pt x="4794" y="6163"/>
                    <a:pt x="6164" y="4794"/>
                    <a:pt x="6164" y="3082"/>
                  </a:cubicBezTo>
                  <a:cubicBezTo>
                    <a:pt x="6164" y="1393"/>
                    <a:pt x="4794" y="0"/>
                    <a:pt x="30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2514;p54">
              <a:extLst>
                <a:ext uri="{FF2B5EF4-FFF2-40B4-BE49-F238E27FC236}">
                  <a16:creationId xmlns:a16="http://schemas.microsoft.com/office/drawing/2014/main" id="{FCCC0B63-AF78-C83F-997B-2FE56A55036B}"/>
                </a:ext>
              </a:extLst>
            </p:cNvPr>
            <p:cNvSpPr/>
            <p:nvPr/>
          </p:nvSpPr>
          <p:spPr>
            <a:xfrm>
              <a:off x="3213400" y="1874300"/>
              <a:ext cx="256800" cy="231125"/>
            </a:xfrm>
            <a:custGeom>
              <a:avLst/>
              <a:gdLst/>
              <a:ahLst/>
              <a:cxnLst/>
              <a:rect l="l" t="t" r="r" b="b"/>
              <a:pathLst>
                <a:path w="10272" h="9245" extrusionOk="0">
                  <a:moveTo>
                    <a:pt x="0" y="0"/>
                  </a:moveTo>
                  <a:lnTo>
                    <a:pt x="0" y="23"/>
                  </a:lnTo>
                  <a:cubicBezTo>
                    <a:pt x="0" y="23"/>
                    <a:pt x="1461" y="9244"/>
                    <a:pt x="5136" y="9244"/>
                  </a:cubicBezTo>
                  <a:cubicBezTo>
                    <a:pt x="8811" y="9244"/>
                    <a:pt x="10272" y="23"/>
                    <a:pt x="10272" y="23"/>
                  </a:cubicBezTo>
                  <a:lnTo>
                    <a:pt x="10272" y="0"/>
                  </a:lnTo>
                  <a:cubicBezTo>
                    <a:pt x="8765" y="274"/>
                    <a:pt x="6985" y="411"/>
                    <a:pt x="5136" y="411"/>
                  </a:cubicBezTo>
                  <a:cubicBezTo>
                    <a:pt x="3287" y="411"/>
                    <a:pt x="1529" y="2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2515;p54">
              <a:extLst>
                <a:ext uri="{FF2B5EF4-FFF2-40B4-BE49-F238E27FC236}">
                  <a16:creationId xmlns:a16="http://schemas.microsoft.com/office/drawing/2014/main" id="{2C4C3B66-63D1-B96B-D485-6036CE3F6A7C}"/>
                </a:ext>
              </a:extLst>
            </p:cNvPr>
            <p:cNvSpPr/>
            <p:nvPr/>
          </p:nvSpPr>
          <p:spPr>
            <a:xfrm>
              <a:off x="3108400" y="1840050"/>
              <a:ext cx="466225" cy="44550"/>
            </a:xfrm>
            <a:custGeom>
              <a:avLst/>
              <a:gdLst/>
              <a:ahLst/>
              <a:cxnLst/>
              <a:rect l="l" t="t" r="r" b="b"/>
              <a:pathLst>
                <a:path w="18649" h="1782" fill="none" extrusionOk="0">
                  <a:moveTo>
                    <a:pt x="0" y="1"/>
                  </a:moveTo>
                  <a:cubicBezTo>
                    <a:pt x="1895" y="1073"/>
                    <a:pt x="5364" y="1781"/>
                    <a:pt x="9336" y="1781"/>
                  </a:cubicBezTo>
                  <a:cubicBezTo>
                    <a:pt x="13330" y="1781"/>
                    <a:pt x="16800" y="1073"/>
                    <a:pt x="18649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2516;p54">
              <a:extLst>
                <a:ext uri="{FF2B5EF4-FFF2-40B4-BE49-F238E27FC236}">
                  <a16:creationId xmlns:a16="http://schemas.microsoft.com/office/drawing/2014/main" id="{7305DBD6-DF01-579F-BBBA-B8F17DC40CD4}"/>
                </a:ext>
              </a:extLst>
            </p:cNvPr>
            <p:cNvSpPr/>
            <p:nvPr/>
          </p:nvSpPr>
          <p:spPr>
            <a:xfrm>
              <a:off x="3100400" y="1820075"/>
              <a:ext cx="30275" cy="48525"/>
            </a:xfrm>
            <a:custGeom>
              <a:avLst/>
              <a:gdLst/>
              <a:ahLst/>
              <a:cxnLst/>
              <a:rect l="l" t="t" r="r" b="b"/>
              <a:pathLst>
                <a:path w="1211" h="1941" fill="none" extrusionOk="0">
                  <a:moveTo>
                    <a:pt x="1210" y="1"/>
                  </a:moveTo>
                  <a:cubicBezTo>
                    <a:pt x="571" y="275"/>
                    <a:pt x="1" y="617"/>
                    <a:pt x="69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2517;p54">
              <a:extLst>
                <a:ext uri="{FF2B5EF4-FFF2-40B4-BE49-F238E27FC236}">
                  <a16:creationId xmlns:a16="http://schemas.microsoft.com/office/drawing/2014/main" id="{3250E458-730B-4665-A536-3EB3C771F838}"/>
                </a:ext>
              </a:extLst>
            </p:cNvPr>
            <p:cNvSpPr/>
            <p:nvPr/>
          </p:nvSpPr>
          <p:spPr>
            <a:xfrm>
              <a:off x="3552925" y="1820075"/>
              <a:ext cx="29700" cy="48525"/>
            </a:xfrm>
            <a:custGeom>
              <a:avLst/>
              <a:gdLst/>
              <a:ahLst/>
              <a:cxnLst/>
              <a:rect l="l" t="t" r="r" b="b"/>
              <a:pathLst>
                <a:path w="1188" h="1941" fill="none" extrusionOk="0">
                  <a:moveTo>
                    <a:pt x="0" y="1"/>
                  </a:moveTo>
                  <a:cubicBezTo>
                    <a:pt x="616" y="275"/>
                    <a:pt x="1187" y="617"/>
                    <a:pt x="1141" y="194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2518;p54">
              <a:extLst>
                <a:ext uri="{FF2B5EF4-FFF2-40B4-BE49-F238E27FC236}">
                  <a16:creationId xmlns:a16="http://schemas.microsoft.com/office/drawing/2014/main" id="{2CEE5C1E-F9B0-04E6-D85F-7B83D2355578}"/>
                </a:ext>
              </a:extLst>
            </p:cNvPr>
            <p:cNvSpPr/>
            <p:nvPr/>
          </p:nvSpPr>
          <p:spPr>
            <a:xfrm>
              <a:off x="3213400" y="1874850"/>
              <a:ext cx="256800" cy="230575"/>
            </a:xfrm>
            <a:custGeom>
              <a:avLst/>
              <a:gdLst/>
              <a:ahLst/>
              <a:cxnLst/>
              <a:rect l="l" t="t" r="r" b="b"/>
              <a:pathLst>
                <a:path w="10272" h="9223" fill="none" extrusionOk="0">
                  <a:moveTo>
                    <a:pt x="10272" y="1"/>
                  </a:moveTo>
                  <a:cubicBezTo>
                    <a:pt x="10272" y="1"/>
                    <a:pt x="8811" y="9222"/>
                    <a:pt x="5136" y="9222"/>
                  </a:cubicBezTo>
                  <a:cubicBezTo>
                    <a:pt x="1461" y="9222"/>
                    <a:pt x="0" y="1"/>
                    <a:pt x="0" y="1"/>
                  </a:cubicBezTo>
                </a:path>
              </a:pathLst>
            </a:custGeom>
            <a:noFill/>
            <a:ln w="14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2519;p54">
              <a:extLst>
                <a:ext uri="{FF2B5EF4-FFF2-40B4-BE49-F238E27FC236}">
                  <a16:creationId xmlns:a16="http://schemas.microsoft.com/office/drawing/2014/main" id="{59AA799A-94E1-D74C-5928-EF0AD83CB1FA}"/>
                </a:ext>
              </a:extLst>
            </p:cNvPr>
            <p:cNvSpPr/>
            <p:nvPr/>
          </p:nvSpPr>
          <p:spPr>
            <a:xfrm>
              <a:off x="3143775" y="1498250"/>
              <a:ext cx="164375" cy="342400"/>
            </a:xfrm>
            <a:custGeom>
              <a:avLst/>
              <a:gdLst/>
              <a:ahLst/>
              <a:cxnLst/>
              <a:rect l="l" t="t" r="r" b="b"/>
              <a:pathLst>
                <a:path w="6575" h="13696" extrusionOk="0">
                  <a:moveTo>
                    <a:pt x="3287" y="0"/>
                  </a:moveTo>
                  <a:cubicBezTo>
                    <a:pt x="1484" y="0"/>
                    <a:pt x="0" y="3059"/>
                    <a:pt x="0" y="6848"/>
                  </a:cubicBezTo>
                  <a:cubicBezTo>
                    <a:pt x="0" y="10614"/>
                    <a:pt x="1484" y="13695"/>
                    <a:pt x="3287" y="13695"/>
                  </a:cubicBezTo>
                  <a:cubicBezTo>
                    <a:pt x="5113" y="13695"/>
                    <a:pt x="6574" y="10614"/>
                    <a:pt x="6574" y="6848"/>
                  </a:cubicBezTo>
                  <a:cubicBezTo>
                    <a:pt x="6574" y="3059"/>
                    <a:pt x="5113" y="0"/>
                    <a:pt x="3287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2520;p54">
              <a:extLst>
                <a:ext uri="{FF2B5EF4-FFF2-40B4-BE49-F238E27FC236}">
                  <a16:creationId xmlns:a16="http://schemas.microsoft.com/office/drawing/2014/main" id="{AB4DBE43-D1DA-6FE4-D023-FDD5CC955941}"/>
                </a:ext>
              </a:extLst>
            </p:cNvPr>
            <p:cNvSpPr/>
            <p:nvPr/>
          </p:nvSpPr>
          <p:spPr>
            <a:xfrm>
              <a:off x="3195700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49" y="0"/>
                  </a:moveTo>
                  <a:cubicBezTo>
                    <a:pt x="1256" y="0"/>
                    <a:pt x="731" y="594"/>
                    <a:pt x="389" y="1507"/>
                  </a:cubicBezTo>
                  <a:lnTo>
                    <a:pt x="1553" y="3128"/>
                  </a:lnTo>
                  <a:lnTo>
                    <a:pt x="1553" y="3128"/>
                  </a:lnTo>
                  <a:lnTo>
                    <a:pt x="46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22" y="8035"/>
                    <a:pt x="1872" y="8035"/>
                  </a:cubicBezTo>
                  <a:cubicBezTo>
                    <a:pt x="2899" y="8035"/>
                    <a:pt x="3767" y="6255"/>
                    <a:pt x="3767" y="4018"/>
                  </a:cubicBezTo>
                  <a:cubicBezTo>
                    <a:pt x="3721" y="1804"/>
                    <a:pt x="2877" y="0"/>
                    <a:pt x="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2521;p54">
              <a:extLst>
                <a:ext uri="{FF2B5EF4-FFF2-40B4-BE49-F238E27FC236}">
                  <a16:creationId xmlns:a16="http://schemas.microsoft.com/office/drawing/2014/main" id="{87641161-8554-53A0-20DB-66CE2AD579E2}"/>
                </a:ext>
              </a:extLst>
            </p:cNvPr>
            <p:cNvSpPr/>
            <p:nvPr/>
          </p:nvSpPr>
          <p:spPr>
            <a:xfrm>
              <a:off x="3376025" y="1498250"/>
              <a:ext cx="163800" cy="342400"/>
            </a:xfrm>
            <a:custGeom>
              <a:avLst/>
              <a:gdLst/>
              <a:ahLst/>
              <a:cxnLst/>
              <a:rect l="l" t="t" r="r" b="b"/>
              <a:pathLst>
                <a:path w="6552" h="13696" extrusionOk="0">
                  <a:moveTo>
                    <a:pt x="3264" y="0"/>
                  </a:moveTo>
                  <a:cubicBezTo>
                    <a:pt x="1461" y="0"/>
                    <a:pt x="0" y="3059"/>
                    <a:pt x="0" y="6848"/>
                  </a:cubicBezTo>
                  <a:cubicBezTo>
                    <a:pt x="0" y="10614"/>
                    <a:pt x="1461" y="13695"/>
                    <a:pt x="3264" y="13695"/>
                  </a:cubicBezTo>
                  <a:cubicBezTo>
                    <a:pt x="5090" y="13695"/>
                    <a:pt x="6551" y="10614"/>
                    <a:pt x="6551" y="6848"/>
                  </a:cubicBezTo>
                  <a:cubicBezTo>
                    <a:pt x="6551" y="3059"/>
                    <a:pt x="5090" y="0"/>
                    <a:pt x="3264" y="0"/>
                  </a:cubicBezTo>
                  <a:close/>
                </a:path>
              </a:pathLst>
            </a:custGeom>
            <a:solidFill>
              <a:schemeClr val="dk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2522;p54">
              <a:extLst>
                <a:ext uri="{FF2B5EF4-FFF2-40B4-BE49-F238E27FC236}">
                  <a16:creationId xmlns:a16="http://schemas.microsoft.com/office/drawing/2014/main" id="{BCD0536C-6925-7C14-5DA4-F4F2CC431C1F}"/>
                </a:ext>
              </a:extLst>
            </p:cNvPr>
            <p:cNvSpPr/>
            <p:nvPr/>
          </p:nvSpPr>
          <p:spPr>
            <a:xfrm>
              <a:off x="3394275" y="1546750"/>
              <a:ext cx="94175" cy="200875"/>
            </a:xfrm>
            <a:custGeom>
              <a:avLst/>
              <a:gdLst/>
              <a:ahLst/>
              <a:cxnLst/>
              <a:rect l="l" t="t" r="r" b="b"/>
              <a:pathLst>
                <a:path w="3767" h="8035" extrusionOk="0">
                  <a:moveTo>
                    <a:pt x="1872" y="0"/>
                  </a:moveTo>
                  <a:cubicBezTo>
                    <a:pt x="1256" y="0"/>
                    <a:pt x="754" y="594"/>
                    <a:pt x="412" y="1507"/>
                  </a:cubicBezTo>
                  <a:lnTo>
                    <a:pt x="1576" y="3128"/>
                  </a:lnTo>
                  <a:lnTo>
                    <a:pt x="1576" y="3128"/>
                  </a:lnTo>
                  <a:lnTo>
                    <a:pt x="69" y="2945"/>
                  </a:lnTo>
                  <a:cubicBezTo>
                    <a:pt x="1" y="3287"/>
                    <a:pt x="1" y="3653"/>
                    <a:pt x="1" y="4018"/>
                  </a:cubicBezTo>
                  <a:cubicBezTo>
                    <a:pt x="1" y="6255"/>
                    <a:pt x="845" y="8035"/>
                    <a:pt x="1895" y="8035"/>
                  </a:cubicBezTo>
                  <a:cubicBezTo>
                    <a:pt x="2922" y="8035"/>
                    <a:pt x="3767" y="6255"/>
                    <a:pt x="3767" y="4018"/>
                  </a:cubicBezTo>
                  <a:cubicBezTo>
                    <a:pt x="3721" y="1804"/>
                    <a:pt x="2900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0"/>
          <p:cNvSpPr txBox="1">
            <a:spLocks noGrp="1"/>
          </p:cNvSpPr>
          <p:nvPr>
            <p:ph type="title"/>
          </p:nvPr>
        </p:nvSpPr>
        <p:spPr>
          <a:xfrm>
            <a:off x="494112" y="454213"/>
            <a:ext cx="5143500" cy="7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Risorse professionali</a:t>
            </a:r>
            <a:endParaRPr sz="2800" dirty="0"/>
          </a:p>
        </p:txBody>
      </p:sp>
      <p:sp>
        <p:nvSpPr>
          <p:cNvPr id="1364" name="Google Shape;1364;p40"/>
          <p:cNvSpPr txBox="1">
            <a:spLocks noGrp="1"/>
          </p:cNvSpPr>
          <p:nvPr>
            <p:ph type="subTitle" idx="1"/>
          </p:nvPr>
        </p:nvSpPr>
        <p:spPr>
          <a:xfrm>
            <a:off x="3231825" y="1270161"/>
            <a:ext cx="4611750" cy="13419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Oltre ai membri del Consiglio di Amministrazione e alla coordinatrice, nella scuola operano: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/>
              <a:t>6 insegnanti titolari di sezione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/>
              <a:t>1 insegnante di supporto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/>
              <a:t>1 insegnante di sostegno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/>
              <a:t>1 impiegata amministrativa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200" dirty="0"/>
              <a:t>1 ausiliaria</a:t>
            </a:r>
            <a:endParaRPr sz="1200" dirty="0"/>
          </a:p>
        </p:txBody>
      </p:sp>
      <p:grpSp>
        <p:nvGrpSpPr>
          <p:cNvPr id="1365" name="Google Shape;1365;p40"/>
          <p:cNvGrpSpPr/>
          <p:nvPr/>
        </p:nvGrpSpPr>
        <p:grpSpPr>
          <a:xfrm>
            <a:off x="720000" y="2182575"/>
            <a:ext cx="2498500" cy="2420925"/>
            <a:chOff x="10513525" y="5807925"/>
            <a:chExt cx="2498500" cy="2420925"/>
          </a:xfrm>
        </p:grpSpPr>
        <p:sp>
          <p:nvSpPr>
            <p:cNvPr id="1366" name="Google Shape;1366;p40"/>
            <p:cNvSpPr/>
            <p:nvPr/>
          </p:nvSpPr>
          <p:spPr>
            <a:xfrm>
              <a:off x="10513525" y="5807925"/>
              <a:ext cx="2498500" cy="2420925"/>
            </a:xfrm>
            <a:custGeom>
              <a:avLst/>
              <a:gdLst/>
              <a:ahLst/>
              <a:cxnLst/>
              <a:rect l="l" t="t" r="r" b="b"/>
              <a:pathLst>
                <a:path w="99940" h="96837" extrusionOk="0">
                  <a:moveTo>
                    <a:pt x="9875" y="52172"/>
                  </a:moveTo>
                  <a:cubicBezTo>
                    <a:pt x="10075" y="52272"/>
                    <a:pt x="10242" y="52372"/>
                    <a:pt x="10408" y="52438"/>
                  </a:cubicBezTo>
                  <a:cubicBezTo>
                    <a:pt x="10308" y="52705"/>
                    <a:pt x="10175" y="53005"/>
                    <a:pt x="10075" y="53272"/>
                  </a:cubicBezTo>
                  <a:cubicBezTo>
                    <a:pt x="9908" y="53239"/>
                    <a:pt x="9741" y="53172"/>
                    <a:pt x="9574" y="53106"/>
                  </a:cubicBezTo>
                  <a:lnTo>
                    <a:pt x="9875" y="52172"/>
                  </a:lnTo>
                  <a:close/>
                  <a:moveTo>
                    <a:pt x="30456" y="65381"/>
                  </a:moveTo>
                  <a:cubicBezTo>
                    <a:pt x="30756" y="65681"/>
                    <a:pt x="30990" y="65981"/>
                    <a:pt x="31057" y="66282"/>
                  </a:cubicBezTo>
                  <a:cubicBezTo>
                    <a:pt x="31257" y="67116"/>
                    <a:pt x="31157" y="68183"/>
                    <a:pt x="30690" y="69217"/>
                  </a:cubicBezTo>
                  <a:cubicBezTo>
                    <a:pt x="30456" y="69717"/>
                    <a:pt x="30189" y="70251"/>
                    <a:pt x="29789" y="70785"/>
                  </a:cubicBezTo>
                  <a:lnTo>
                    <a:pt x="28355" y="70785"/>
                  </a:lnTo>
                  <a:cubicBezTo>
                    <a:pt x="28755" y="69117"/>
                    <a:pt x="28855" y="67449"/>
                    <a:pt x="28555" y="65881"/>
                  </a:cubicBezTo>
                  <a:cubicBezTo>
                    <a:pt x="29022" y="65848"/>
                    <a:pt x="29489" y="65748"/>
                    <a:pt x="29922" y="65581"/>
                  </a:cubicBezTo>
                  <a:cubicBezTo>
                    <a:pt x="30089" y="65481"/>
                    <a:pt x="30323" y="65448"/>
                    <a:pt x="30456" y="65381"/>
                  </a:cubicBezTo>
                  <a:close/>
                  <a:moveTo>
                    <a:pt x="36560" y="60211"/>
                  </a:moveTo>
                  <a:cubicBezTo>
                    <a:pt x="37061" y="60611"/>
                    <a:pt x="37595" y="61045"/>
                    <a:pt x="38162" y="61411"/>
                  </a:cubicBezTo>
                  <a:lnTo>
                    <a:pt x="39162" y="70852"/>
                  </a:lnTo>
                  <a:lnTo>
                    <a:pt x="37661" y="70852"/>
                  </a:lnTo>
                  <a:cubicBezTo>
                    <a:pt x="38195" y="69117"/>
                    <a:pt x="38228" y="67349"/>
                    <a:pt x="37895" y="65681"/>
                  </a:cubicBezTo>
                  <a:cubicBezTo>
                    <a:pt x="37595" y="64113"/>
                    <a:pt x="36761" y="62245"/>
                    <a:pt x="35393" y="60678"/>
                  </a:cubicBezTo>
                  <a:cubicBezTo>
                    <a:pt x="35827" y="60578"/>
                    <a:pt x="36194" y="60411"/>
                    <a:pt x="36560" y="60211"/>
                  </a:cubicBezTo>
                  <a:close/>
                  <a:moveTo>
                    <a:pt x="47668" y="70418"/>
                  </a:moveTo>
                  <a:lnTo>
                    <a:pt x="47702" y="70918"/>
                  </a:lnTo>
                  <a:lnTo>
                    <a:pt x="47602" y="70918"/>
                  </a:lnTo>
                  <a:cubicBezTo>
                    <a:pt x="47602" y="70751"/>
                    <a:pt x="47668" y="70585"/>
                    <a:pt x="47668" y="70418"/>
                  </a:cubicBezTo>
                  <a:close/>
                  <a:moveTo>
                    <a:pt x="32858" y="1"/>
                  </a:moveTo>
                  <a:cubicBezTo>
                    <a:pt x="31924" y="1"/>
                    <a:pt x="31023" y="368"/>
                    <a:pt x="30356" y="1002"/>
                  </a:cubicBezTo>
                  <a:lnTo>
                    <a:pt x="30223" y="1102"/>
                  </a:lnTo>
                  <a:cubicBezTo>
                    <a:pt x="29922" y="1035"/>
                    <a:pt x="29656" y="1002"/>
                    <a:pt x="29355" y="1002"/>
                  </a:cubicBezTo>
                  <a:cubicBezTo>
                    <a:pt x="29155" y="1002"/>
                    <a:pt x="28922" y="1002"/>
                    <a:pt x="28722" y="1035"/>
                  </a:cubicBezTo>
                  <a:cubicBezTo>
                    <a:pt x="28321" y="868"/>
                    <a:pt x="27854" y="735"/>
                    <a:pt x="27354" y="735"/>
                  </a:cubicBezTo>
                  <a:cubicBezTo>
                    <a:pt x="26987" y="735"/>
                    <a:pt x="26653" y="768"/>
                    <a:pt x="26253" y="901"/>
                  </a:cubicBezTo>
                  <a:cubicBezTo>
                    <a:pt x="26186" y="935"/>
                    <a:pt x="26053" y="1002"/>
                    <a:pt x="25986" y="1035"/>
                  </a:cubicBezTo>
                  <a:cubicBezTo>
                    <a:pt x="25252" y="501"/>
                    <a:pt x="24485" y="201"/>
                    <a:pt x="23718" y="201"/>
                  </a:cubicBezTo>
                  <a:cubicBezTo>
                    <a:pt x="23184" y="201"/>
                    <a:pt x="22650" y="334"/>
                    <a:pt x="22217" y="601"/>
                  </a:cubicBezTo>
                  <a:cubicBezTo>
                    <a:pt x="21183" y="1202"/>
                    <a:pt x="20549" y="2403"/>
                    <a:pt x="20649" y="3670"/>
                  </a:cubicBezTo>
                  <a:cubicBezTo>
                    <a:pt x="20682" y="4437"/>
                    <a:pt x="21016" y="5071"/>
                    <a:pt x="21249" y="5538"/>
                  </a:cubicBezTo>
                  <a:cubicBezTo>
                    <a:pt x="21716" y="6239"/>
                    <a:pt x="22250" y="6906"/>
                    <a:pt x="22917" y="7540"/>
                  </a:cubicBezTo>
                  <a:cubicBezTo>
                    <a:pt x="22851" y="8407"/>
                    <a:pt x="22917" y="9408"/>
                    <a:pt x="23318" y="10408"/>
                  </a:cubicBezTo>
                  <a:cubicBezTo>
                    <a:pt x="22550" y="10708"/>
                    <a:pt x="21850" y="11209"/>
                    <a:pt x="21316" y="11909"/>
                  </a:cubicBezTo>
                  <a:lnTo>
                    <a:pt x="21049" y="12276"/>
                  </a:lnTo>
                  <a:cubicBezTo>
                    <a:pt x="20516" y="11943"/>
                    <a:pt x="19848" y="11576"/>
                    <a:pt x="18981" y="11409"/>
                  </a:cubicBezTo>
                  <a:cubicBezTo>
                    <a:pt x="18748" y="11376"/>
                    <a:pt x="18514" y="11376"/>
                    <a:pt x="18314" y="11376"/>
                  </a:cubicBezTo>
                  <a:cubicBezTo>
                    <a:pt x="17580" y="11376"/>
                    <a:pt x="16880" y="11576"/>
                    <a:pt x="16313" y="11909"/>
                  </a:cubicBezTo>
                  <a:cubicBezTo>
                    <a:pt x="14912" y="12777"/>
                    <a:pt x="14345" y="14378"/>
                    <a:pt x="14711" y="16046"/>
                  </a:cubicBezTo>
                  <a:cubicBezTo>
                    <a:pt x="14645" y="16046"/>
                    <a:pt x="14578" y="16046"/>
                    <a:pt x="14511" y="16079"/>
                  </a:cubicBezTo>
                  <a:cubicBezTo>
                    <a:pt x="12143" y="16413"/>
                    <a:pt x="10475" y="18080"/>
                    <a:pt x="10475" y="20115"/>
                  </a:cubicBezTo>
                  <a:cubicBezTo>
                    <a:pt x="10475" y="20616"/>
                    <a:pt x="10542" y="21083"/>
                    <a:pt x="10675" y="21450"/>
                  </a:cubicBezTo>
                  <a:cubicBezTo>
                    <a:pt x="10642" y="21450"/>
                    <a:pt x="10642" y="21450"/>
                    <a:pt x="10575" y="21516"/>
                  </a:cubicBezTo>
                  <a:cubicBezTo>
                    <a:pt x="9708" y="21783"/>
                    <a:pt x="8974" y="22350"/>
                    <a:pt x="8407" y="23051"/>
                  </a:cubicBezTo>
                  <a:cubicBezTo>
                    <a:pt x="6839" y="25085"/>
                    <a:pt x="7840" y="27187"/>
                    <a:pt x="8307" y="28088"/>
                  </a:cubicBezTo>
                  <a:cubicBezTo>
                    <a:pt x="8340" y="28221"/>
                    <a:pt x="8407" y="28388"/>
                    <a:pt x="8507" y="28521"/>
                  </a:cubicBezTo>
                  <a:cubicBezTo>
                    <a:pt x="8374" y="28688"/>
                    <a:pt x="8173" y="28922"/>
                    <a:pt x="8040" y="29122"/>
                  </a:cubicBezTo>
                  <a:cubicBezTo>
                    <a:pt x="7340" y="30056"/>
                    <a:pt x="6205" y="31390"/>
                    <a:pt x="6506" y="33358"/>
                  </a:cubicBezTo>
                  <a:cubicBezTo>
                    <a:pt x="6639" y="34192"/>
                    <a:pt x="6973" y="34859"/>
                    <a:pt x="7340" y="35359"/>
                  </a:cubicBezTo>
                  <a:cubicBezTo>
                    <a:pt x="4704" y="37895"/>
                    <a:pt x="2703" y="41064"/>
                    <a:pt x="1535" y="44466"/>
                  </a:cubicBezTo>
                  <a:cubicBezTo>
                    <a:pt x="201" y="48469"/>
                    <a:pt x="1" y="52872"/>
                    <a:pt x="968" y="56942"/>
                  </a:cubicBezTo>
                  <a:cubicBezTo>
                    <a:pt x="701" y="57976"/>
                    <a:pt x="802" y="59110"/>
                    <a:pt x="1202" y="60277"/>
                  </a:cubicBezTo>
                  <a:cubicBezTo>
                    <a:pt x="1335" y="60644"/>
                    <a:pt x="1702" y="61778"/>
                    <a:pt x="2836" y="62446"/>
                  </a:cubicBezTo>
                  <a:cubicBezTo>
                    <a:pt x="3303" y="62712"/>
                    <a:pt x="3804" y="62879"/>
                    <a:pt x="4337" y="62913"/>
                  </a:cubicBezTo>
                  <a:cubicBezTo>
                    <a:pt x="4871" y="63246"/>
                    <a:pt x="5505" y="63413"/>
                    <a:pt x="6139" y="63413"/>
                  </a:cubicBezTo>
                  <a:cubicBezTo>
                    <a:pt x="6472" y="63413"/>
                    <a:pt x="6839" y="63380"/>
                    <a:pt x="7173" y="63246"/>
                  </a:cubicBezTo>
                  <a:cubicBezTo>
                    <a:pt x="7373" y="63146"/>
                    <a:pt x="7540" y="63079"/>
                    <a:pt x="7740" y="62979"/>
                  </a:cubicBezTo>
                  <a:cubicBezTo>
                    <a:pt x="7907" y="63646"/>
                    <a:pt x="8340" y="64213"/>
                    <a:pt x="8907" y="64547"/>
                  </a:cubicBezTo>
                  <a:cubicBezTo>
                    <a:pt x="9308" y="64747"/>
                    <a:pt x="9741" y="64881"/>
                    <a:pt x="10175" y="64881"/>
                  </a:cubicBezTo>
                  <a:lnTo>
                    <a:pt x="10208" y="64881"/>
                  </a:lnTo>
                  <a:cubicBezTo>
                    <a:pt x="8874" y="65481"/>
                    <a:pt x="8207" y="66415"/>
                    <a:pt x="8207" y="67649"/>
                  </a:cubicBezTo>
                  <a:cubicBezTo>
                    <a:pt x="8207" y="67816"/>
                    <a:pt x="8207" y="67983"/>
                    <a:pt x="8240" y="68150"/>
                  </a:cubicBezTo>
                  <a:lnTo>
                    <a:pt x="9208" y="73387"/>
                  </a:lnTo>
                  <a:cubicBezTo>
                    <a:pt x="7340" y="74487"/>
                    <a:pt x="6005" y="76255"/>
                    <a:pt x="5538" y="78123"/>
                  </a:cubicBezTo>
                  <a:cubicBezTo>
                    <a:pt x="5538" y="78223"/>
                    <a:pt x="5505" y="78257"/>
                    <a:pt x="5505" y="78324"/>
                  </a:cubicBezTo>
                  <a:cubicBezTo>
                    <a:pt x="4671" y="82160"/>
                    <a:pt x="7340" y="85729"/>
                    <a:pt x="10408" y="87163"/>
                  </a:cubicBezTo>
                  <a:cubicBezTo>
                    <a:pt x="13044" y="88431"/>
                    <a:pt x="15979" y="88498"/>
                    <a:pt x="18381" y="88564"/>
                  </a:cubicBezTo>
                  <a:cubicBezTo>
                    <a:pt x="18247" y="88998"/>
                    <a:pt x="18181" y="89498"/>
                    <a:pt x="18181" y="89999"/>
                  </a:cubicBezTo>
                  <a:cubicBezTo>
                    <a:pt x="18147" y="93601"/>
                    <a:pt x="21016" y="96570"/>
                    <a:pt x="24585" y="96603"/>
                  </a:cubicBezTo>
                  <a:lnTo>
                    <a:pt x="24685" y="96603"/>
                  </a:lnTo>
                  <a:cubicBezTo>
                    <a:pt x="28221" y="96603"/>
                    <a:pt x="31157" y="93735"/>
                    <a:pt x="31190" y="90165"/>
                  </a:cubicBezTo>
                  <a:cubicBezTo>
                    <a:pt x="31190" y="89632"/>
                    <a:pt x="31157" y="89098"/>
                    <a:pt x="30990" y="88564"/>
                  </a:cubicBezTo>
                  <a:lnTo>
                    <a:pt x="42531" y="88564"/>
                  </a:lnTo>
                  <a:cubicBezTo>
                    <a:pt x="42365" y="89098"/>
                    <a:pt x="42265" y="89665"/>
                    <a:pt x="42265" y="90265"/>
                  </a:cubicBezTo>
                  <a:cubicBezTo>
                    <a:pt x="42265" y="92000"/>
                    <a:pt x="42898" y="93635"/>
                    <a:pt x="44099" y="94902"/>
                  </a:cubicBezTo>
                  <a:cubicBezTo>
                    <a:pt x="45333" y="96136"/>
                    <a:pt x="46935" y="96803"/>
                    <a:pt x="48702" y="96837"/>
                  </a:cubicBezTo>
                  <a:lnTo>
                    <a:pt x="48769" y="96837"/>
                  </a:lnTo>
                  <a:cubicBezTo>
                    <a:pt x="52338" y="96837"/>
                    <a:pt x="55240" y="93968"/>
                    <a:pt x="55274" y="90432"/>
                  </a:cubicBezTo>
                  <a:cubicBezTo>
                    <a:pt x="55274" y="89765"/>
                    <a:pt x="55207" y="89165"/>
                    <a:pt x="55040" y="88564"/>
                  </a:cubicBezTo>
                  <a:lnTo>
                    <a:pt x="60044" y="88564"/>
                  </a:lnTo>
                  <a:cubicBezTo>
                    <a:pt x="62346" y="88564"/>
                    <a:pt x="64881" y="88564"/>
                    <a:pt x="67516" y="88498"/>
                  </a:cubicBezTo>
                  <a:lnTo>
                    <a:pt x="67516" y="88498"/>
                  </a:lnTo>
                  <a:cubicBezTo>
                    <a:pt x="67416" y="88931"/>
                    <a:pt x="67383" y="89331"/>
                    <a:pt x="67383" y="89798"/>
                  </a:cubicBezTo>
                  <a:cubicBezTo>
                    <a:pt x="67349" y="93401"/>
                    <a:pt x="70218" y="96336"/>
                    <a:pt x="73787" y="96403"/>
                  </a:cubicBezTo>
                  <a:lnTo>
                    <a:pt x="73887" y="96403"/>
                  </a:lnTo>
                  <a:cubicBezTo>
                    <a:pt x="77423" y="96403"/>
                    <a:pt x="80358" y="93501"/>
                    <a:pt x="80392" y="89965"/>
                  </a:cubicBezTo>
                  <a:cubicBezTo>
                    <a:pt x="80392" y="89331"/>
                    <a:pt x="80292" y="88764"/>
                    <a:pt x="80192" y="88164"/>
                  </a:cubicBezTo>
                  <a:cubicBezTo>
                    <a:pt x="80759" y="88131"/>
                    <a:pt x="81359" y="88131"/>
                    <a:pt x="81893" y="88097"/>
                  </a:cubicBezTo>
                  <a:cubicBezTo>
                    <a:pt x="84628" y="87930"/>
                    <a:pt x="87297" y="87664"/>
                    <a:pt x="89765" y="86396"/>
                  </a:cubicBezTo>
                  <a:cubicBezTo>
                    <a:pt x="92467" y="84962"/>
                    <a:pt x="95036" y="81826"/>
                    <a:pt x="94535" y="78123"/>
                  </a:cubicBezTo>
                  <a:cubicBezTo>
                    <a:pt x="94469" y="77957"/>
                    <a:pt x="94469" y="77790"/>
                    <a:pt x="94435" y="77623"/>
                  </a:cubicBezTo>
                  <a:cubicBezTo>
                    <a:pt x="93868" y="74821"/>
                    <a:pt x="91433" y="72453"/>
                    <a:pt x="88297" y="71552"/>
                  </a:cubicBezTo>
                  <a:cubicBezTo>
                    <a:pt x="87363" y="71252"/>
                    <a:pt x="86296" y="71118"/>
                    <a:pt x="85095" y="71085"/>
                  </a:cubicBezTo>
                  <a:lnTo>
                    <a:pt x="85095" y="65348"/>
                  </a:lnTo>
                  <a:cubicBezTo>
                    <a:pt x="85095" y="63046"/>
                    <a:pt x="83527" y="61078"/>
                    <a:pt x="81393" y="60511"/>
                  </a:cubicBezTo>
                  <a:lnTo>
                    <a:pt x="81393" y="59577"/>
                  </a:lnTo>
                  <a:cubicBezTo>
                    <a:pt x="81393" y="58443"/>
                    <a:pt x="80926" y="57409"/>
                    <a:pt x="80225" y="56675"/>
                  </a:cubicBezTo>
                  <a:cubicBezTo>
                    <a:pt x="80358" y="56675"/>
                    <a:pt x="80459" y="56675"/>
                    <a:pt x="80592" y="56608"/>
                  </a:cubicBezTo>
                  <a:cubicBezTo>
                    <a:pt x="84061" y="56274"/>
                    <a:pt x="86930" y="53439"/>
                    <a:pt x="87263" y="49970"/>
                  </a:cubicBezTo>
                  <a:cubicBezTo>
                    <a:pt x="87397" y="48636"/>
                    <a:pt x="87197" y="47401"/>
                    <a:pt x="86896" y="46267"/>
                  </a:cubicBezTo>
                  <a:cubicBezTo>
                    <a:pt x="89398" y="46201"/>
                    <a:pt x="91700" y="45433"/>
                    <a:pt x="93434" y="44066"/>
                  </a:cubicBezTo>
                  <a:cubicBezTo>
                    <a:pt x="95136" y="42765"/>
                    <a:pt x="96437" y="40930"/>
                    <a:pt x="97237" y="38729"/>
                  </a:cubicBezTo>
                  <a:cubicBezTo>
                    <a:pt x="97471" y="38028"/>
                    <a:pt x="97704" y="37328"/>
                    <a:pt x="97871" y="36527"/>
                  </a:cubicBezTo>
                  <a:cubicBezTo>
                    <a:pt x="97904" y="36227"/>
                    <a:pt x="97971" y="35893"/>
                    <a:pt x="98038" y="35526"/>
                  </a:cubicBezTo>
                  <a:cubicBezTo>
                    <a:pt x="98104" y="35059"/>
                    <a:pt x="98138" y="34592"/>
                    <a:pt x="98138" y="34159"/>
                  </a:cubicBezTo>
                  <a:lnTo>
                    <a:pt x="98138" y="33758"/>
                  </a:lnTo>
                  <a:cubicBezTo>
                    <a:pt x="98605" y="33158"/>
                    <a:pt x="98905" y="32357"/>
                    <a:pt x="98972" y="31423"/>
                  </a:cubicBezTo>
                  <a:cubicBezTo>
                    <a:pt x="99038" y="31056"/>
                    <a:pt x="99038" y="30723"/>
                    <a:pt x="99038" y="30389"/>
                  </a:cubicBezTo>
                  <a:cubicBezTo>
                    <a:pt x="99038" y="30156"/>
                    <a:pt x="99038" y="29889"/>
                    <a:pt x="99072" y="29722"/>
                  </a:cubicBezTo>
                  <a:cubicBezTo>
                    <a:pt x="99105" y="29555"/>
                    <a:pt x="99139" y="29355"/>
                    <a:pt x="99239" y="29155"/>
                  </a:cubicBezTo>
                  <a:cubicBezTo>
                    <a:pt x="99606" y="28421"/>
                    <a:pt x="99939" y="27487"/>
                    <a:pt x="99739" y="26353"/>
                  </a:cubicBezTo>
                  <a:cubicBezTo>
                    <a:pt x="99606" y="25619"/>
                    <a:pt x="99372" y="25052"/>
                    <a:pt x="98938" y="24552"/>
                  </a:cubicBezTo>
                  <a:cubicBezTo>
                    <a:pt x="98538" y="24051"/>
                    <a:pt x="97938" y="23718"/>
                    <a:pt x="97371" y="23551"/>
                  </a:cubicBezTo>
                  <a:cubicBezTo>
                    <a:pt x="97304" y="23484"/>
                    <a:pt x="97237" y="23384"/>
                    <a:pt x="97170" y="23318"/>
                  </a:cubicBezTo>
                  <a:cubicBezTo>
                    <a:pt x="96570" y="22550"/>
                    <a:pt x="95636" y="22083"/>
                    <a:pt x="94669" y="22083"/>
                  </a:cubicBezTo>
                  <a:cubicBezTo>
                    <a:pt x="94068" y="22083"/>
                    <a:pt x="93468" y="22250"/>
                    <a:pt x="92967" y="22650"/>
                  </a:cubicBezTo>
                  <a:cubicBezTo>
                    <a:pt x="92767" y="22750"/>
                    <a:pt x="92601" y="22917"/>
                    <a:pt x="92434" y="23084"/>
                  </a:cubicBezTo>
                  <a:cubicBezTo>
                    <a:pt x="91533" y="23318"/>
                    <a:pt x="90566" y="24018"/>
                    <a:pt x="90132" y="25386"/>
                  </a:cubicBezTo>
                  <a:cubicBezTo>
                    <a:pt x="89031" y="25586"/>
                    <a:pt x="88064" y="26353"/>
                    <a:pt x="87630" y="27387"/>
                  </a:cubicBezTo>
                  <a:cubicBezTo>
                    <a:pt x="87564" y="27587"/>
                    <a:pt x="87464" y="27821"/>
                    <a:pt x="87430" y="28021"/>
                  </a:cubicBezTo>
                  <a:cubicBezTo>
                    <a:pt x="87097" y="27821"/>
                    <a:pt x="86730" y="27554"/>
                    <a:pt x="86696" y="27420"/>
                  </a:cubicBezTo>
                  <a:cubicBezTo>
                    <a:pt x="86596" y="27220"/>
                    <a:pt x="86930" y="26253"/>
                    <a:pt x="87130" y="25753"/>
                  </a:cubicBezTo>
                  <a:cubicBezTo>
                    <a:pt x="87397" y="25052"/>
                    <a:pt x="87730" y="24218"/>
                    <a:pt x="87864" y="23351"/>
                  </a:cubicBezTo>
                  <a:cubicBezTo>
                    <a:pt x="88231" y="20983"/>
                    <a:pt x="87297" y="18381"/>
                    <a:pt x="85462" y="16846"/>
                  </a:cubicBezTo>
                  <a:cubicBezTo>
                    <a:pt x="84195" y="15745"/>
                    <a:pt x="82560" y="15178"/>
                    <a:pt x="80859" y="15178"/>
                  </a:cubicBezTo>
                  <a:cubicBezTo>
                    <a:pt x="80092" y="15178"/>
                    <a:pt x="79358" y="15312"/>
                    <a:pt x="78624" y="15512"/>
                  </a:cubicBezTo>
                  <a:cubicBezTo>
                    <a:pt x="78090" y="15679"/>
                    <a:pt x="77590" y="15912"/>
                    <a:pt x="77190" y="16146"/>
                  </a:cubicBezTo>
                  <a:cubicBezTo>
                    <a:pt x="76856" y="16312"/>
                    <a:pt x="76389" y="16513"/>
                    <a:pt x="76189" y="16546"/>
                  </a:cubicBezTo>
                  <a:cubicBezTo>
                    <a:pt x="75955" y="16413"/>
                    <a:pt x="75588" y="15979"/>
                    <a:pt x="75355" y="15679"/>
                  </a:cubicBezTo>
                  <a:cubicBezTo>
                    <a:pt x="75021" y="15245"/>
                    <a:pt x="74588" y="14745"/>
                    <a:pt x="74087" y="14344"/>
                  </a:cubicBezTo>
                  <a:cubicBezTo>
                    <a:pt x="73454" y="13744"/>
                    <a:pt x="72686" y="13277"/>
                    <a:pt x="71886" y="13010"/>
                  </a:cubicBezTo>
                  <a:cubicBezTo>
                    <a:pt x="72219" y="11943"/>
                    <a:pt x="72219" y="10909"/>
                    <a:pt x="72086" y="10041"/>
                  </a:cubicBezTo>
                  <a:cubicBezTo>
                    <a:pt x="72720" y="9374"/>
                    <a:pt x="73220" y="8674"/>
                    <a:pt x="73620" y="7906"/>
                  </a:cubicBezTo>
                  <a:cubicBezTo>
                    <a:pt x="73854" y="7506"/>
                    <a:pt x="74121" y="6872"/>
                    <a:pt x="74121" y="6005"/>
                  </a:cubicBezTo>
                  <a:cubicBezTo>
                    <a:pt x="74121" y="4738"/>
                    <a:pt x="73420" y="3570"/>
                    <a:pt x="72353" y="3070"/>
                  </a:cubicBezTo>
                  <a:cubicBezTo>
                    <a:pt x="71919" y="2870"/>
                    <a:pt x="71452" y="2769"/>
                    <a:pt x="71018" y="2769"/>
                  </a:cubicBezTo>
                  <a:cubicBezTo>
                    <a:pt x="70118" y="2769"/>
                    <a:pt x="69284" y="3103"/>
                    <a:pt x="68583" y="3770"/>
                  </a:cubicBezTo>
                  <a:cubicBezTo>
                    <a:pt x="68450" y="3737"/>
                    <a:pt x="68383" y="3703"/>
                    <a:pt x="68250" y="3670"/>
                  </a:cubicBezTo>
                  <a:cubicBezTo>
                    <a:pt x="67950" y="3570"/>
                    <a:pt x="67716" y="3537"/>
                    <a:pt x="67416" y="3537"/>
                  </a:cubicBezTo>
                  <a:cubicBezTo>
                    <a:pt x="66882" y="3537"/>
                    <a:pt x="66382" y="3670"/>
                    <a:pt x="65881" y="3904"/>
                  </a:cubicBezTo>
                  <a:cubicBezTo>
                    <a:pt x="65748" y="3904"/>
                    <a:pt x="65581" y="3870"/>
                    <a:pt x="65448" y="3870"/>
                  </a:cubicBezTo>
                  <a:cubicBezTo>
                    <a:pt x="65081" y="3870"/>
                    <a:pt x="64714" y="3904"/>
                    <a:pt x="64380" y="4037"/>
                  </a:cubicBezTo>
                  <a:cubicBezTo>
                    <a:pt x="64347" y="4004"/>
                    <a:pt x="64280" y="3937"/>
                    <a:pt x="64247" y="3937"/>
                  </a:cubicBezTo>
                  <a:cubicBezTo>
                    <a:pt x="63680" y="3503"/>
                    <a:pt x="62946" y="3203"/>
                    <a:pt x="62212" y="3103"/>
                  </a:cubicBezTo>
                  <a:lnTo>
                    <a:pt x="61912" y="3103"/>
                  </a:lnTo>
                  <a:cubicBezTo>
                    <a:pt x="61111" y="3103"/>
                    <a:pt x="60377" y="3370"/>
                    <a:pt x="59777" y="3870"/>
                  </a:cubicBezTo>
                  <a:cubicBezTo>
                    <a:pt x="59544" y="4070"/>
                    <a:pt x="59377" y="4271"/>
                    <a:pt x="59177" y="4537"/>
                  </a:cubicBezTo>
                  <a:cubicBezTo>
                    <a:pt x="58710" y="5238"/>
                    <a:pt x="58509" y="6072"/>
                    <a:pt x="58610" y="6939"/>
                  </a:cubicBezTo>
                  <a:cubicBezTo>
                    <a:pt x="58676" y="7373"/>
                    <a:pt x="58843" y="7740"/>
                    <a:pt x="59010" y="8173"/>
                  </a:cubicBezTo>
                  <a:cubicBezTo>
                    <a:pt x="59110" y="8407"/>
                    <a:pt x="59243" y="8607"/>
                    <a:pt x="59410" y="8907"/>
                  </a:cubicBezTo>
                  <a:cubicBezTo>
                    <a:pt x="60077" y="9941"/>
                    <a:pt x="60544" y="11209"/>
                    <a:pt x="60778" y="12443"/>
                  </a:cubicBezTo>
                  <a:lnTo>
                    <a:pt x="59910" y="15045"/>
                  </a:lnTo>
                  <a:cubicBezTo>
                    <a:pt x="59610" y="14945"/>
                    <a:pt x="59243" y="14911"/>
                    <a:pt x="58876" y="14878"/>
                  </a:cubicBezTo>
                  <a:cubicBezTo>
                    <a:pt x="58743" y="14878"/>
                    <a:pt x="58610" y="14845"/>
                    <a:pt x="58509" y="14845"/>
                  </a:cubicBezTo>
                  <a:cubicBezTo>
                    <a:pt x="58276" y="14211"/>
                    <a:pt x="58076" y="13611"/>
                    <a:pt x="57876" y="13010"/>
                  </a:cubicBezTo>
                  <a:lnTo>
                    <a:pt x="57075" y="10608"/>
                  </a:lnTo>
                  <a:cubicBezTo>
                    <a:pt x="56875" y="10008"/>
                    <a:pt x="56541" y="9074"/>
                    <a:pt x="55841" y="8273"/>
                  </a:cubicBezTo>
                  <a:cubicBezTo>
                    <a:pt x="54940" y="7339"/>
                    <a:pt x="53673" y="6839"/>
                    <a:pt x="52172" y="6839"/>
                  </a:cubicBezTo>
                  <a:cubicBezTo>
                    <a:pt x="51871" y="6839"/>
                    <a:pt x="51571" y="6839"/>
                    <a:pt x="51271" y="6872"/>
                  </a:cubicBezTo>
                  <a:cubicBezTo>
                    <a:pt x="50570" y="6939"/>
                    <a:pt x="49937" y="7173"/>
                    <a:pt x="49403" y="7339"/>
                  </a:cubicBezTo>
                  <a:cubicBezTo>
                    <a:pt x="49103" y="7406"/>
                    <a:pt x="48836" y="7506"/>
                    <a:pt x="48569" y="7573"/>
                  </a:cubicBezTo>
                  <a:cubicBezTo>
                    <a:pt x="48202" y="7673"/>
                    <a:pt x="47869" y="7706"/>
                    <a:pt x="47502" y="7706"/>
                  </a:cubicBezTo>
                  <a:cubicBezTo>
                    <a:pt x="46935" y="7706"/>
                    <a:pt x="46401" y="7606"/>
                    <a:pt x="45900" y="7439"/>
                  </a:cubicBezTo>
                  <a:lnTo>
                    <a:pt x="45534" y="7339"/>
                  </a:lnTo>
                  <a:cubicBezTo>
                    <a:pt x="44866" y="7073"/>
                    <a:pt x="44066" y="6772"/>
                    <a:pt x="43098" y="6772"/>
                  </a:cubicBezTo>
                  <a:cubicBezTo>
                    <a:pt x="42698" y="6772"/>
                    <a:pt x="42331" y="6839"/>
                    <a:pt x="41931" y="6939"/>
                  </a:cubicBezTo>
                  <a:cubicBezTo>
                    <a:pt x="40563" y="7339"/>
                    <a:pt x="39696" y="8273"/>
                    <a:pt x="39096" y="9074"/>
                  </a:cubicBezTo>
                  <a:cubicBezTo>
                    <a:pt x="38662" y="9708"/>
                    <a:pt x="38195" y="10375"/>
                    <a:pt x="37761" y="11109"/>
                  </a:cubicBezTo>
                  <a:cubicBezTo>
                    <a:pt x="37561" y="11376"/>
                    <a:pt x="37394" y="11676"/>
                    <a:pt x="37261" y="12009"/>
                  </a:cubicBezTo>
                  <a:cubicBezTo>
                    <a:pt x="37027" y="12510"/>
                    <a:pt x="36727" y="13043"/>
                    <a:pt x="36427" y="13677"/>
                  </a:cubicBezTo>
                  <a:cubicBezTo>
                    <a:pt x="36427" y="13677"/>
                    <a:pt x="36427" y="13711"/>
                    <a:pt x="36394" y="13711"/>
                  </a:cubicBezTo>
                  <a:cubicBezTo>
                    <a:pt x="36260" y="13711"/>
                    <a:pt x="36194" y="13711"/>
                    <a:pt x="36060" y="13744"/>
                  </a:cubicBezTo>
                  <a:lnTo>
                    <a:pt x="34326" y="9341"/>
                  </a:lnTo>
                  <a:cubicBezTo>
                    <a:pt x="34492" y="8007"/>
                    <a:pt x="34859" y="6706"/>
                    <a:pt x="35493" y="5571"/>
                  </a:cubicBezTo>
                  <a:cubicBezTo>
                    <a:pt x="36394" y="3870"/>
                    <a:pt x="36394" y="2369"/>
                    <a:pt x="35426" y="1202"/>
                  </a:cubicBezTo>
                  <a:cubicBezTo>
                    <a:pt x="34826" y="401"/>
                    <a:pt x="33892" y="1"/>
                    <a:pt x="3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0"/>
            <p:cNvSpPr/>
            <p:nvPr/>
          </p:nvSpPr>
          <p:spPr>
            <a:xfrm>
              <a:off x="10701175" y="7761000"/>
              <a:ext cx="2124050" cy="196000"/>
            </a:xfrm>
            <a:custGeom>
              <a:avLst/>
              <a:gdLst/>
              <a:ahLst/>
              <a:cxnLst/>
              <a:rect l="l" t="t" r="r" b="b"/>
              <a:pathLst>
                <a:path w="84962" h="7840" extrusionOk="0">
                  <a:moveTo>
                    <a:pt x="84594" y="0"/>
                  </a:moveTo>
                  <a:cubicBezTo>
                    <a:pt x="84161" y="1735"/>
                    <a:pt x="82860" y="3269"/>
                    <a:pt x="81225" y="4103"/>
                  </a:cubicBezTo>
                  <a:cubicBezTo>
                    <a:pt x="79124" y="5237"/>
                    <a:pt x="76689" y="5404"/>
                    <a:pt x="74354" y="5504"/>
                  </a:cubicBezTo>
                  <a:cubicBezTo>
                    <a:pt x="65914" y="5971"/>
                    <a:pt x="57441" y="5971"/>
                    <a:pt x="49002" y="5971"/>
                  </a:cubicBezTo>
                  <a:lnTo>
                    <a:pt x="25085" y="5938"/>
                  </a:lnTo>
                  <a:lnTo>
                    <a:pt x="11542" y="5938"/>
                  </a:lnTo>
                  <a:cubicBezTo>
                    <a:pt x="9007" y="5938"/>
                    <a:pt x="6405" y="5905"/>
                    <a:pt x="4137" y="4804"/>
                  </a:cubicBezTo>
                  <a:cubicBezTo>
                    <a:pt x="2402" y="3970"/>
                    <a:pt x="968" y="2335"/>
                    <a:pt x="567" y="567"/>
                  </a:cubicBezTo>
                  <a:cubicBezTo>
                    <a:pt x="534" y="601"/>
                    <a:pt x="534" y="601"/>
                    <a:pt x="534" y="634"/>
                  </a:cubicBezTo>
                  <a:cubicBezTo>
                    <a:pt x="0" y="3103"/>
                    <a:pt x="1802" y="5604"/>
                    <a:pt x="4070" y="6672"/>
                  </a:cubicBezTo>
                  <a:cubicBezTo>
                    <a:pt x="6372" y="7773"/>
                    <a:pt x="8940" y="7806"/>
                    <a:pt x="11509" y="7806"/>
                  </a:cubicBezTo>
                  <a:lnTo>
                    <a:pt x="25052" y="7806"/>
                  </a:lnTo>
                  <a:lnTo>
                    <a:pt x="48935" y="7839"/>
                  </a:lnTo>
                  <a:cubicBezTo>
                    <a:pt x="57408" y="7839"/>
                    <a:pt x="65881" y="7839"/>
                    <a:pt x="74287" y="7406"/>
                  </a:cubicBezTo>
                  <a:cubicBezTo>
                    <a:pt x="76655" y="7272"/>
                    <a:pt x="79090" y="7072"/>
                    <a:pt x="81158" y="5971"/>
                  </a:cubicBezTo>
                  <a:cubicBezTo>
                    <a:pt x="83293" y="4904"/>
                    <a:pt x="84961" y="2636"/>
                    <a:pt x="84628" y="301"/>
                  </a:cubicBezTo>
                  <a:cubicBezTo>
                    <a:pt x="84628" y="234"/>
                    <a:pt x="84628" y="100"/>
                    <a:pt x="84594" y="0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10715350" y="7639725"/>
              <a:ext cx="2100700" cy="270575"/>
            </a:xfrm>
            <a:custGeom>
              <a:avLst/>
              <a:gdLst/>
              <a:ahLst/>
              <a:cxnLst/>
              <a:rect l="l" t="t" r="r" b="b"/>
              <a:pathLst>
                <a:path w="84028" h="10823" extrusionOk="0">
                  <a:moveTo>
                    <a:pt x="18912" y="1"/>
                  </a:moveTo>
                  <a:cubicBezTo>
                    <a:pt x="15025" y="1"/>
                    <a:pt x="11134" y="101"/>
                    <a:pt x="7306" y="682"/>
                  </a:cubicBezTo>
                  <a:cubicBezTo>
                    <a:pt x="5771" y="882"/>
                    <a:pt x="4237" y="1215"/>
                    <a:pt x="2836" y="1983"/>
                  </a:cubicBezTo>
                  <a:cubicBezTo>
                    <a:pt x="1501" y="2683"/>
                    <a:pt x="401" y="3884"/>
                    <a:pt x="0" y="5385"/>
                  </a:cubicBezTo>
                  <a:cubicBezTo>
                    <a:pt x="401" y="7186"/>
                    <a:pt x="1835" y="8821"/>
                    <a:pt x="3570" y="9655"/>
                  </a:cubicBezTo>
                  <a:cubicBezTo>
                    <a:pt x="5838" y="10756"/>
                    <a:pt x="8440" y="10789"/>
                    <a:pt x="10975" y="10789"/>
                  </a:cubicBezTo>
                  <a:lnTo>
                    <a:pt x="24518" y="10789"/>
                  </a:lnTo>
                  <a:lnTo>
                    <a:pt x="48435" y="10822"/>
                  </a:lnTo>
                  <a:cubicBezTo>
                    <a:pt x="56874" y="10822"/>
                    <a:pt x="65347" y="10822"/>
                    <a:pt x="73787" y="10355"/>
                  </a:cubicBezTo>
                  <a:cubicBezTo>
                    <a:pt x="76155" y="10255"/>
                    <a:pt x="78557" y="10022"/>
                    <a:pt x="80658" y="8954"/>
                  </a:cubicBezTo>
                  <a:cubicBezTo>
                    <a:pt x="82293" y="8120"/>
                    <a:pt x="83627" y="6586"/>
                    <a:pt x="84027" y="4851"/>
                  </a:cubicBezTo>
                  <a:cubicBezTo>
                    <a:pt x="83560" y="2783"/>
                    <a:pt x="81659" y="1249"/>
                    <a:pt x="79624" y="648"/>
                  </a:cubicBezTo>
                  <a:cubicBezTo>
                    <a:pt x="78709" y="381"/>
                    <a:pt x="77769" y="304"/>
                    <a:pt x="76819" y="304"/>
                  </a:cubicBezTo>
                  <a:cubicBezTo>
                    <a:pt x="75518" y="304"/>
                    <a:pt x="74196" y="448"/>
                    <a:pt x="72886" y="448"/>
                  </a:cubicBezTo>
                  <a:cubicBezTo>
                    <a:pt x="55940" y="315"/>
                    <a:pt x="38962" y="148"/>
                    <a:pt x="21983" y="15"/>
                  </a:cubicBezTo>
                  <a:cubicBezTo>
                    <a:pt x="20960" y="8"/>
                    <a:pt x="19936" y="1"/>
                    <a:pt x="18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0"/>
            <p:cNvSpPr/>
            <p:nvPr/>
          </p:nvSpPr>
          <p:spPr>
            <a:xfrm>
              <a:off x="10702000" y="7637575"/>
              <a:ext cx="2123225" cy="319425"/>
            </a:xfrm>
            <a:custGeom>
              <a:avLst/>
              <a:gdLst/>
              <a:ahLst/>
              <a:cxnLst/>
              <a:rect l="l" t="t" r="r" b="b"/>
              <a:pathLst>
                <a:path w="84929" h="12777" fill="none" extrusionOk="0">
                  <a:moveTo>
                    <a:pt x="84561" y="4937"/>
                  </a:moveTo>
                  <a:cubicBezTo>
                    <a:pt x="84161" y="2869"/>
                    <a:pt x="82226" y="1335"/>
                    <a:pt x="80191" y="701"/>
                  </a:cubicBezTo>
                  <a:cubicBezTo>
                    <a:pt x="78023" y="67"/>
                    <a:pt x="75755" y="534"/>
                    <a:pt x="73487" y="501"/>
                  </a:cubicBezTo>
                  <a:cubicBezTo>
                    <a:pt x="56508" y="367"/>
                    <a:pt x="39529" y="234"/>
                    <a:pt x="22550" y="67"/>
                  </a:cubicBezTo>
                  <a:cubicBezTo>
                    <a:pt x="17647" y="34"/>
                    <a:pt x="12710" y="1"/>
                    <a:pt x="7873" y="734"/>
                  </a:cubicBezTo>
                  <a:cubicBezTo>
                    <a:pt x="6339" y="1001"/>
                    <a:pt x="4804" y="1268"/>
                    <a:pt x="3436" y="2035"/>
                  </a:cubicBezTo>
                  <a:cubicBezTo>
                    <a:pt x="2102" y="2769"/>
                    <a:pt x="935" y="4003"/>
                    <a:pt x="601" y="5438"/>
                  </a:cubicBezTo>
                  <a:cubicBezTo>
                    <a:pt x="601" y="5504"/>
                    <a:pt x="601" y="5504"/>
                    <a:pt x="534" y="5538"/>
                  </a:cubicBezTo>
                  <a:cubicBezTo>
                    <a:pt x="1" y="8006"/>
                    <a:pt x="1835" y="10508"/>
                    <a:pt x="4104" y="11576"/>
                  </a:cubicBezTo>
                  <a:cubicBezTo>
                    <a:pt x="6372" y="12676"/>
                    <a:pt x="8974" y="12710"/>
                    <a:pt x="11509" y="12710"/>
                  </a:cubicBezTo>
                  <a:lnTo>
                    <a:pt x="25052" y="12710"/>
                  </a:lnTo>
                  <a:lnTo>
                    <a:pt x="48969" y="12743"/>
                  </a:lnTo>
                  <a:cubicBezTo>
                    <a:pt x="57408" y="12743"/>
                    <a:pt x="65881" y="12776"/>
                    <a:pt x="74321" y="12276"/>
                  </a:cubicBezTo>
                  <a:cubicBezTo>
                    <a:pt x="76689" y="12176"/>
                    <a:pt x="79091" y="11942"/>
                    <a:pt x="81192" y="10875"/>
                  </a:cubicBezTo>
                  <a:cubicBezTo>
                    <a:pt x="83260" y="9774"/>
                    <a:pt x="84928" y="7539"/>
                    <a:pt x="84628" y="5204"/>
                  </a:cubicBezTo>
                  <a:cubicBezTo>
                    <a:pt x="84595" y="5171"/>
                    <a:pt x="84561" y="5037"/>
                    <a:pt x="84561" y="493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0"/>
            <p:cNvSpPr/>
            <p:nvPr/>
          </p:nvSpPr>
          <p:spPr>
            <a:xfrm>
              <a:off x="10715350" y="7761000"/>
              <a:ext cx="2100700" cy="149300"/>
            </a:xfrm>
            <a:custGeom>
              <a:avLst/>
              <a:gdLst/>
              <a:ahLst/>
              <a:cxnLst/>
              <a:rect l="l" t="t" r="r" b="b"/>
              <a:pathLst>
                <a:path w="84028" h="5972" fill="none" extrusionOk="0">
                  <a:moveTo>
                    <a:pt x="0" y="567"/>
                  </a:moveTo>
                  <a:cubicBezTo>
                    <a:pt x="401" y="2335"/>
                    <a:pt x="1835" y="3970"/>
                    <a:pt x="3570" y="4804"/>
                  </a:cubicBezTo>
                  <a:cubicBezTo>
                    <a:pt x="5838" y="5905"/>
                    <a:pt x="8440" y="5938"/>
                    <a:pt x="10975" y="5938"/>
                  </a:cubicBezTo>
                  <a:lnTo>
                    <a:pt x="24518" y="5938"/>
                  </a:lnTo>
                  <a:lnTo>
                    <a:pt x="48435" y="5971"/>
                  </a:lnTo>
                  <a:cubicBezTo>
                    <a:pt x="56874" y="5971"/>
                    <a:pt x="65347" y="5971"/>
                    <a:pt x="73787" y="5504"/>
                  </a:cubicBezTo>
                  <a:cubicBezTo>
                    <a:pt x="76155" y="5404"/>
                    <a:pt x="78557" y="5171"/>
                    <a:pt x="80658" y="4103"/>
                  </a:cubicBezTo>
                  <a:cubicBezTo>
                    <a:pt x="82293" y="3269"/>
                    <a:pt x="83594" y="1735"/>
                    <a:pt x="84027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0"/>
            <p:cNvSpPr/>
            <p:nvPr/>
          </p:nvSpPr>
          <p:spPr>
            <a:xfrm>
              <a:off x="11032250" y="7957800"/>
              <a:ext cx="202650" cy="201000"/>
            </a:xfrm>
            <a:custGeom>
              <a:avLst/>
              <a:gdLst/>
              <a:ahLst/>
              <a:cxnLst/>
              <a:rect l="l" t="t" r="r" b="b"/>
              <a:pathLst>
                <a:path w="8106" h="8040" extrusionOk="0">
                  <a:moveTo>
                    <a:pt x="4043" y="0"/>
                  </a:moveTo>
                  <a:cubicBezTo>
                    <a:pt x="1869" y="0"/>
                    <a:pt x="100" y="1789"/>
                    <a:pt x="67" y="3970"/>
                  </a:cubicBezTo>
                  <a:cubicBezTo>
                    <a:pt x="0" y="6172"/>
                    <a:pt x="1801" y="7973"/>
                    <a:pt x="4003" y="8040"/>
                  </a:cubicBezTo>
                  <a:cubicBezTo>
                    <a:pt x="6238" y="8040"/>
                    <a:pt x="8006" y="6272"/>
                    <a:pt x="8073" y="4070"/>
                  </a:cubicBezTo>
                  <a:cubicBezTo>
                    <a:pt x="8106" y="1869"/>
                    <a:pt x="6305" y="67"/>
                    <a:pt x="4103" y="1"/>
                  </a:cubicBezTo>
                  <a:cubicBezTo>
                    <a:pt x="4083" y="0"/>
                    <a:pt x="4063" y="0"/>
                    <a:pt x="4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0"/>
            <p:cNvSpPr/>
            <p:nvPr/>
          </p:nvSpPr>
          <p:spPr>
            <a:xfrm>
              <a:off x="11088125" y="8012850"/>
              <a:ext cx="90075" cy="90075"/>
            </a:xfrm>
            <a:custGeom>
              <a:avLst/>
              <a:gdLst/>
              <a:ahLst/>
              <a:cxnLst/>
              <a:rect l="l" t="t" r="r" b="b"/>
              <a:pathLst>
                <a:path w="3603" h="3603" extrusionOk="0">
                  <a:moveTo>
                    <a:pt x="1835" y="0"/>
                  </a:moveTo>
                  <a:cubicBezTo>
                    <a:pt x="834" y="0"/>
                    <a:pt x="33" y="768"/>
                    <a:pt x="0" y="1768"/>
                  </a:cubicBezTo>
                  <a:cubicBezTo>
                    <a:pt x="0" y="2769"/>
                    <a:pt x="767" y="3570"/>
                    <a:pt x="1768" y="3603"/>
                  </a:cubicBezTo>
                  <a:cubicBezTo>
                    <a:pt x="2769" y="3603"/>
                    <a:pt x="3569" y="2836"/>
                    <a:pt x="3603" y="1835"/>
                  </a:cubicBezTo>
                  <a:cubicBezTo>
                    <a:pt x="3603" y="834"/>
                    <a:pt x="2835" y="34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0"/>
            <p:cNvSpPr/>
            <p:nvPr/>
          </p:nvSpPr>
          <p:spPr>
            <a:xfrm>
              <a:off x="11621825" y="7963400"/>
              <a:ext cx="227700" cy="200650"/>
            </a:xfrm>
            <a:custGeom>
              <a:avLst/>
              <a:gdLst/>
              <a:ahLst/>
              <a:cxnLst/>
              <a:rect l="l" t="t" r="r" b="b"/>
              <a:pathLst>
                <a:path w="9108" h="8026" extrusionOk="0">
                  <a:moveTo>
                    <a:pt x="4551" y="0"/>
                  </a:moveTo>
                  <a:cubicBezTo>
                    <a:pt x="4012" y="0"/>
                    <a:pt x="3463" y="111"/>
                    <a:pt x="2936" y="344"/>
                  </a:cubicBezTo>
                  <a:cubicBezTo>
                    <a:pt x="935" y="1244"/>
                    <a:pt x="1" y="3613"/>
                    <a:pt x="901" y="5614"/>
                  </a:cubicBezTo>
                  <a:cubicBezTo>
                    <a:pt x="1569" y="7122"/>
                    <a:pt x="3024" y="8026"/>
                    <a:pt x="4561" y="8026"/>
                  </a:cubicBezTo>
                  <a:cubicBezTo>
                    <a:pt x="5098" y="8026"/>
                    <a:pt x="5645" y="7916"/>
                    <a:pt x="6172" y="7682"/>
                  </a:cubicBezTo>
                  <a:cubicBezTo>
                    <a:pt x="8207" y="6782"/>
                    <a:pt x="9107" y="4413"/>
                    <a:pt x="8207" y="2412"/>
                  </a:cubicBezTo>
                  <a:cubicBezTo>
                    <a:pt x="7564" y="904"/>
                    <a:pt x="6096" y="0"/>
                    <a:pt x="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0"/>
            <p:cNvSpPr/>
            <p:nvPr/>
          </p:nvSpPr>
          <p:spPr>
            <a:xfrm>
              <a:off x="11689375" y="8019525"/>
              <a:ext cx="91750" cy="90925"/>
            </a:xfrm>
            <a:custGeom>
              <a:avLst/>
              <a:gdLst/>
              <a:ahLst/>
              <a:cxnLst/>
              <a:rect l="l" t="t" r="r" b="b"/>
              <a:pathLst>
                <a:path w="3670" h="3637" extrusionOk="0">
                  <a:moveTo>
                    <a:pt x="1869" y="0"/>
                  </a:moveTo>
                  <a:cubicBezTo>
                    <a:pt x="868" y="0"/>
                    <a:pt x="67" y="801"/>
                    <a:pt x="34" y="1801"/>
                  </a:cubicBezTo>
                  <a:cubicBezTo>
                    <a:pt x="1" y="2802"/>
                    <a:pt x="835" y="3603"/>
                    <a:pt x="1835" y="3636"/>
                  </a:cubicBezTo>
                  <a:cubicBezTo>
                    <a:pt x="2836" y="3636"/>
                    <a:pt x="3670" y="2836"/>
                    <a:pt x="3670" y="1835"/>
                  </a:cubicBezTo>
                  <a:cubicBezTo>
                    <a:pt x="3670" y="834"/>
                    <a:pt x="2869" y="67"/>
                    <a:pt x="1869" y="0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0"/>
            <p:cNvSpPr/>
            <p:nvPr/>
          </p:nvSpPr>
          <p:spPr>
            <a:xfrm>
              <a:off x="12261450" y="7954425"/>
              <a:ext cx="201850" cy="200200"/>
            </a:xfrm>
            <a:custGeom>
              <a:avLst/>
              <a:gdLst/>
              <a:ahLst/>
              <a:cxnLst/>
              <a:rect l="l" t="t" r="r" b="b"/>
              <a:pathLst>
                <a:path w="8074" h="8008" extrusionOk="0">
                  <a:moveTo>
                    <a:pt x="3983" y="0"/>
                  </a:moveTo>
                  <a:cubicBezTo>
                    <a:pt x="1806" y="0"/>
                    <a:pt x="100" y="1776"/>
                    <a:pt x="34" y="3938"/>
                  </a:cubicBezTo>
                  <a:cubicBezTo>
                    <a:pt x="1" y="6140"/>
                    <a:pt x="1802" y="7941"/>
                    <a:pt x="4004" y="8008"/>
                  </a:cubicBezTo>
                  <a:cubicBezTo>
                    <a:pt x="6205" y="8008"/>
                    <a:pt x="8006" y="6240"/>
                    <a:pt x="8040" y="4039"/>
                  </a:cubicBezTo>
                  <a:cubicBezTo>
                    <a:pt x="8073" y="1837"/>
                    <a:pt x="6305" y="36"/>
                    <a:pt x="4104" y="2"/>
                  </a:cubicBezTo>
                  <a:cubicBezTo>
                    <a:pt x="4063" y="1"/>
                    <a:pt x="4023" y="0"/>
                    <a:pt x="39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0"/>
            <p:cNvSpPr/>
            <p:nvPr/>
          </p:nvSpPr>
          <p:spPr>
            <a:xfrm>
              <a:off x="12316500" y="8008675"/>
              <a:ext cx="90925" cy="90100"/>
            </a:xfrm>
            <a:custGeom>
              <a:avLst/>
              <a:gdLst/>
              <a:ahLst/>
              <a:cxnLst/>
              <a:rect l="l" t="t" r="r" b="b"/>
              <a:pathLst>
                <a:path w="3637" h="3604" extrusionOk="0">
                  <a:moveTo>
                    <a:pt x="1835" y="1"/>
                  </a:moveTo>
                  <a:cubicBezTo>
                    <a:pt x="834" y="1"/>
                    <a:pt x="67" y="768"/>
                    <a:pt x="0" y="1768"/>
                  </a:cubicBezTo>
                  <a:cubicBezTo>
                    <a:pt x="0" y="2769"/>
                    <a:pt x="801" y="3570"/>
                    <a:pt x="1802" y="3603"/>
                  </a:cubicBezTo>
                  <a:cubicBezTo>
                    <a:pt x="2802" y="3603"/>
                    <a:pt x="3636" y="2836"/>
                    <a:pt x="3636" y="1835"/>
                  </a:cubicBezTo>
                  <a:cubicBezTo>
                    <a:pt x="3636" y="834"/>
                    <a:pt x="2836" y="34"/>
                    <a:pt x="1835" y="1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0"/>
            <p:cNvSpPr/>
            <p:nvPr/>
          </p:nvSpPr>
          <p:spPr>
            <a:xfrm flipH="1">
              <a:off x="11878675" y="7379050"/>
              <a:ext cx="702200" cy="371975"/>
            </a:xfrm>
            <a:custGeom>
              <a:avLst/>
              <a:gdLst/>
              <a:ahLst/>
              <a:cxnLst/>
              <a:rect l="l" t="t" r="r" b="b"/>
              <a:pathLst>
                <a:path w="28088" h="14879" extrusionOk="0">
                  <a:moveTo>
                    <a:pt x="2502" y="1"/>
                  </a:moveTo>
                  <a:cubicBezTo>
                    <a:pt x="1135" y="1"/>
                    <a:pt x="1" y="1102"/>
                    <a:pt x="1" y="2503"/>
                  </a:cubicBezTo>
                  <a:lnTo>
                    <a:pt x="1" y="12376"/>
                  </a:lnTo>
                  <a:cubicBezTo>
                    <a:pt x="1" y="13744"/>
                    <a:pt x="1135" y="14878"/>
                    <a:pt x="2502" y="14878"/>
                  </a:cubicBezTo>
                  <a:lnTo>
                    <a:pt x="25586" y="14878"/>
                  </a:lnTo>
                  <a:cubicBezTo>
                    <a:pt x="26953" y="14878"/>
                    <a:pt x="28087" y="13744"/>
                    <a:pt x="28087" y="12376"/>
                  </a:cubicBezTo>
                  <a:lnTo>
                    <a:pt x="28087" y="2503"/>
                  </a:lnTo>
                  <a:cubicBezTo>
                    <a:pt x="28087" y="1102"/>
                    <a:pt x="26953" y="1"/>
                    <a:pt x="2558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0"/>
            <p:cNvSpPr/>
            <p:nvPr/>
          </p:nvSpPr>
          <p:spPr>
            <a:xfrm>
              <a:off x="11920375" y="7480575"/>
              <a:ext cx="173475" cy="167250"/>
            </a:xfrm>
            <a:custGeom>
              <a:avLst/>
              <a:gdLst/>
              <a:ahLst/>
              <a:cxnLst/>
              <a:rect l="l" t="t" r="r" b="b"/>
              <a:pathLst>
                <a:path w="6939" h="6690" extrusionOk="0">
                  <a:moveTo>
                    <a:pt x="3450" y="0"/>
                  </a:moveTo>
                  <a:cubicBezTo>
                    <a:pt x="3368" y="0"/>
                    <a:pt x="3286" y="3"/>
                    <a:pt x="3203" y="9"/>
                  </a:cubicBezTo>
                  <a:cubicBezTo>
                    <a:pt x="1368" y="176"/>
                    <a:pt x="1" y="1777"/>
                    <a:pt x="134" y="3612"/>
                  </a:cubicBezTo>
                  <a:cubicBezTo>
                    <a:pt x="293" y="5364"/>
                    <a:pt x="1760" y="6690"/>
                    <a:pt x="3490" y="6690"/>
                  </a:cubicBezTo>
                  <a:cubicBezTo>
                    <a:pt x="3571" y="6690"/>
                    <a:pt x="3654" y="6687"/>
                    <a:pt x="3737" y="6681"/>
                  </a:cubicBezTo>
                  <a:cubicBezTo>
                    <a:pt x="5571" y="6514"/>
                    <a:pt x="6939" y="4913"/>
                    <a:pt x="6805" y="3078"/>
                  </a:cubicBezTo>
                  <a:cubicBezTo>
                    <a:pt x="6646" y="1326"/>
                    <a:pt x="5179" y="0"/>
                    <a:pt x="3450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0"/>
            <p:cNvSpPr/>
            <p:nvPr/>
          </p:nvSpPr>
          <p:spPr>
            <a:xfrm>
              <a:off x="11964575" y="7522500"/>
              <a:ext cx="83425" cy="83400"/>
            </a:xfrm>
            <a:custGeom>
              <a:avLst/>
              <a:gdLst/>
              <a:ahLst/>
              <a:cxnLst/>
              <a:rect l="l" t="t" r="r" b="b"/>
              <a:pathLst>
                <a:path w="3337" h="3336" extrusionOk="0">
                  <a:moveTo>
                    <a:pt x="1668" y="0"/>
                  </a:moveTo>
                  <a:cubicBezTo>
                    <a:pt x="734" y="0"/>
                    <a:pt x="0" y="734"/>
                    <a:pt x="0" y="1668"/>
                  </a:cubicBezTo>
                  <a:cubicBezTo>
                    <a:pt x="0" y="2602"/>
                    <a:pt x="734" y="3336"/>
                    <a:pt x="1668" y="3336"/>
                  </a:cubicBezTo>
                  <a:cubicBezTo>
                    <a:pt x="2636" y="3336"/>
                    <a:pt x="3336" y="2602"/>
                    <a:pt x="3336" y="1668"/>
                  </a:cubicBezTo>
                  <a:cubicBezTo>
                    <a:pt x="3336" y="734"/>
                    <a:pt x="2569" y="0"/>
                    <a:pt x="1668" y="0"/>
                  </a:cubicBezTo>
                  <a:close/>
                </a:path>
              </a:pathLst>
            </a:custGeom>
            <a:solidFill>
              <a:srgbClr val="FEF7F2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0"/>
            <p:cNvSpPr/>
            <p:nvPr/>
          </p:nvSpPr>
          <p:spPr>
            <a:xfrm>
              <a:off x="12362350" y="7480125"/>
              <a:ext cx="176825" cy="167150"/>
            </a:xfrm>
            <a:custGeom>
              <a:avLst/>
              <a:gdLst/>
              <a:ahLst/>
              <a:cxnLst/>
              <a:rect l="l" t="t" r="r" b="b"/>
              <a:pathLst>
                <a:path w="7073" h="6686" extrusionOk="0">
                  <a:moveTo>
                    <a:pt x="3563" y="0"/>
                  </a:moveTo>
                  <a:cubicBezTo>
                    <a:pt x="3422" y="0"/>
                    <a:pt x="3280" y="9"/>
                    <a:pt x="3136" y="27"/>
                  </a:cubicBezTo>
                  <a:cubicBezTo>
                    <a:pt x="1302" y="261"/>
                    <a:pt x="1" y="1929"/>
                    <a:pt x="234" y="3763"/>
                  </a:cubicBezTo>
                  <a:cubicBezTo>
                    <a:pt x="421" y="5442"/>
                    <a:pt x="1882" y="6686"/>
                    <a:pt x="3564" y="6686"/>
                  </a:cubicBezTo>
                  <a:cubicBezTo>
                    <a:pt x="3687" y="6686"/>
                    <a:pt x="3812" y="6679"/>
                    <a:pt x="3937" y="6665"/>
                  </a:cubicBezTo>
                  <a:cubicBezTo>
                    <a:pt x="5772" y="6432"/>
                    <a:pt x="7073" y="4764"/>
                    <a:pt x="6839" y="2929"/>
                  </a:cubicBezTo>
                  <a:cubicBezTo>
                    <a:pt x="6655" y="1238"/>
                    <a:pt x="5223" y="0"/>
                    <a:pt x="356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0"/>
            <p:cNvSpPr/>
            <p:nvPr/>
          </p:nvSpPr>
          <p:spPr>
            <a:xfrm>
              <a:off x="12409900" y="7522500"/>
              <a:ext cx="83400" cy="83400"/>
            </a:xfrm>
            <a:custGeom>
              <a:avLst/>
              <a:gdLst/>
              <a:ahLst/>
              <a:cxnLst/>
              <a:rect l="l" t="t" r="r" b="b"/>
              <a:pathLst>
                <a:path w="3336" h="3336" extrusionOk="0">
                  <a:moveTo>
                    <a:pt x="1668" y="0"/>
                  </a:moveTo>
                  <a:cubicBezTo>
                    <a:pt x="734" y="0"/>
                    <a:pt x="0" y="734"/>
                    <a:pt x="0" y="1668"/>
                  </a:cubicBezTo>
                  <a:cubicBezTo>
                    <a:pt x="0" y="2602"/>
                    <a:pt x="734" y="3336"/>
                    <a:pt x="1668" y="3336"/>
                  </a:cubicBezTo>
                  <a:cubicBezTo>
                    <a:pt x="2569" y="3336"/>
                    <a:pt x="3336" y="2602"/>
                    <a:pt x="3336" y="1668"/>
                  </a:cubicBezTo>
                  <a:cubicBezTo>
                    <a:pt x="3336" y="734"/>
                    <a:pt x="2569" y="0"/>
                    <a:pt x="1668" y="0"/>
                  </a:cubicBezTo>
                  <a:close/>
                </a:path>
              </a:pathLst>
            </a:custGeom>
            <a:solidFill>
              <a:srgbClr val="FEF7F2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12120525" y="7491650"/>
              <a:ext cx="218500" cy="146775"/>
            </a:xfrm>
            <a:custGeom>
              <a:avLst/>
              <a:gdLst/>
              <a:ahLst/>
              <a:cxnLst/>
              <a:rect l="l" t="t" r="r" b="b"/>
              <a:pathLst>
                <a:path w="8740" h="5871" extrusionOk="0">
                  <a:moveTo>
                    <a:pt x="934" y="0"/>
                  </a:moveTo>
                  <a:cubicBezTo>
                    <a:pt x="434" y="0"/>
                    <a:pt x="0" y="400"/>
                    <a:pt x="0" y="901"/>
                  </a:cubicBezTo>
                  <a:lnTo>
                    <a:pt x="0" y="4937"/>
                  </a:lnTo>
                  <a:cubicBezTo>
                    <a:pt x="0" y="5437"/>
                    <a:pt x="434" y="5871"/>
                    <a:pt x="934" y="5871"/>
                  </a:cubicBezTo>
                  <a:lnTo>
                    <a:pt x="7806" y="5871"/>
                  </a:lnTo>
                  <a:cubicBezTo>
                    <a:pt x="8306" y="5871"/>
                    <a:pt x="8673" y="5504"/>
                    <a:pt x="8740" y="5004"/>
                  </a:cubicBezTo>
                  <a:lnTo>
                    <a:pt x="8740" y="901"/>
                  </a:lnTo>
                  <a:cubicBezTo>
                    <a:pt x="8740" y="400"/>
                    <a:pt x="8306" y="0"/>
                    <a:pt x="7806" y="0"/>
                  </a:cubicBezTo>
                  <a:close/>
                </a:path>
              </a:pathLst>
            </a:custGeom>
            <a:solidFill>
              <a:srgbClr val="F6C9D6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12120525" y="7530000"/>
              <a:ext cx="217675" cy="67575"/>
            </a:xfrm>
            <a:custGeom>
              <a:avLst/>
              <a:gdLst/>
              <a:ahLst/>
              <a:cxnLst/>
              <a:rect l="l" t="t" r="r" b="b"/>
              <a:pathLst>
                <a:path w="8707" h="2703" extrusionOk="0">
                  <a:moveTo>
                    <a:pt x="0" y="0"/>
                  </a:moveTo>
                  <a:lnTo>
                    <a:pt x="0" y="2702"/>
                  </a:lnTo>
                  <a:lnTo>
                    <a:pt x="8707" y="2702"/>
                  </a:lnTo>
                  <a:lnTo>
                    <a:pt x="8707" y="0"/>
                  </a:lnTo>
                  <a:close/>
                </a:path>
              </a:pathLst>
            </a:custGeom>
            <a:solidFill>
              <a:srgbClr val="F4BF42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12078000" y="7665100"/>
              <a:ext cx="301900" cy="43375"/>
            </a:xfrm>
            <a:custGeom>
              <a:avLst/>
              <a:gdLst/>
              <a:ahLst/>
              <a:cxnLst/>
              <a:rect l="l" t="t" r="r" b="b"/>
              <a:pathLst>
                <a:path w="12076" h="1735" extrusionOk="0">
                  <a:moveTo>
                    <a:pt x="834" y="0"/>
                  </a:moveTo>
                  <a:cubicBezTo>
                    <a:pt x="367" y="0"/>
                    <a:pt x="0" y="401"/>
                    <a:pt x="0" y="834"/>
                  </a:cubicBezTo>
                  <a:lnTo>
                    <a:pt x="0" y="901"/>
                  </a:lnTo>
                  <a:cubicBezTo>
                    <a:pt x="0" y="1335"/>
                    <a:pt x="367" y="1735"/>
                    <a:pt x="834" y="1735"/>
                  </a:cubicBezTo>
                  <a:lnTo>
                    <a:pt x="11241" y="1735"/>
                  </a:lnTo>
                  <a:cubicBezTo>
                    <a:pt x="11708" y="1735"/>
                    <a:pt x="12042" y="1335"/>
                    <a:pt x="12075" y="901"/>
                  </a:cubicBezTo>
                  <a:lnTo>
                    <a:pt x="12075" y="834"/>
                  </a:lnTo>
                  <a:cubicBezTo>
                    <a:pt x="12075" y="401"/>
                    <a:pt x="11708" y="0"/>
                    <a:pt x="11241" y="0"/>
                  </a:cubicBezTo>
                  <a:close/>
                </a:path>
              </a:pathLst>
            </a:custGeom>
            <a:solidFill>
              <a:srgbClr val="EC833C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0"/>
            <p:cNvSpPr/>
            <p:nvPr/>
          </p:nvSpPr>
          <p:spPr>
            <a:xfrm>
              <a:off x="12078000" y="7377400"/>
              <a:ext cx="301050" cy="89250"/>
            </a:xfrm>
            <a:custGeom>
              <a:avLst/>
              <a:gdLst/>
              <a:ahLst/>
              <a:cxnLst/>
              <a:rect l="l" t="t" r="r" b="b"/>
              <a:pathLst>
                <a:path w="12042" h="3570" extrusionOk="0">
                  <a:moveTo>
                    <a:pt x="0" y="0"/>
                  </a:moveTo>
                  <a:lnTo>
                    <a:pt x="0" y="2135"/>
                  </a:lnTo>
                  <a:cubicBezTo>
                    <a:pt x="0" y="2936"/>
                    <a:pt x="634" y="3569"/>
                    <a:pt x="1434" y="3569"/>
                  </a:cubicBezTo>
                  <a:lnTo>
                    <a:pt x="10641" y="3569"/>
                  </a:lnTo>
                  <a:cubicBezTo>
                    <a:pt x="11442" y="3569"/>
                    <a:pt x="12042" y="2936"/>
                    <a:pt x="12042" y="2135"/>
                  </a:cubicBezTo>
                  <a:lnTo>
                    <a:pt x="12042" y="0"/>
                  </a:lnTo>
                  <a:close/>
                </a:path>
              </a:pathLst>
            </a:custGeom>
            <a:solidFill>
              <a:srgbClr val="EC833C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0"/>
            <p:cNvSpPr/>
            <p:nvPr/>
          </p:nvSpPr>
          <p:spPr>
            <a:xfrm>
              <a:off x="11970400" y="7252300"/>
              <a:ext cx="518750" cy="125125"/>
            </a:xfrm>
            <a:custGeom>
              <a:avLst/>
              <a:gdLst/>
              <a:ahLst/>
              <a:cxnLst/>
              <a:rect l="l" t="t" r="r" b="b"/>
              <a:pathLst>
                <a:path w="20750" h="5005" extrusionOk="0">
                  <a:moveTo>
                    <a:pt x="1802" y="1"/>
                  </a:moveTo>
                  <a:cubicBezTo>
                    <a:pt x="802" y="1"/>
                    <a:pt x="1" y="801"/>
                    <a:pt x="1" y="1802"/>
                  </a:cubicBezTo>
                  <a:lnTo>
                    <a:pt x="1" y="5004"/>
                  </a:lnTo>
                  <a:lnTo>
                    <a:pt x="1469" y="5004"/>
                  </a:lnTo>
                  <a:lnTo>
                    <a:pt x="1469" y="2102"/>
                  </a:lnTo>
                  <a:cubicBezTo>
                    <a:pt x="1469" y="1768"/>
                    <a:pt x="1702" y="1502"/>
                    <a:pt x="2069" y="1502"/>
                  </a:cubicBezTo>
                  <a:lnTo>
                    <a:pt x="18681" y="1502"/>
                  </a:lnTo>
                  <a:cubicBezTo>
                    <a:pt x="19015" y="1502"/>
                    <a:pt x="19281" y="1768"/>
                    <a:pt x="19281" y="2102"/>
                  </a:cubicBezTo>
                  <a:lnTo>
                    <a:pt x="19281" y="5004"/>
                  </a:lnTo>
                  <a:lnTo>
                    <a:pt x="20749" y="5004"/>
                  </a:lnTo>
                  <a:lnTo>
                    <a:pt x="20749" y="1802"/>
                  </a:lnTo>
                  <a:cubicBezTo>
                    <a:pt x="20749" y="801"/>
                    <a:pt x="19949" y="1"/>
                    <a:pt x="1894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0"/>
            <p:cNvSpPr/>
            <p:nvPr/>
          </p:nvSpPr>
          <p:spPr>
            <a:xfrm>
              <a:off x="11028075" y="7497475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0"/>
            <p:cNvSpPr/>
            <p:nvPr/>
          </p:nvSpPr>
          <p:spPr>
            <a:xfrm>
              <a:off x="10785400" y="7499975"/>
              <a:ext cx="242700" cy="60650"/>
            </a:xfrm>
            <a:custGeom>
              <a:avLst/>
              <a:gdLst/>
              <a:ahLst/>
              <a:cxnLst/>
              <a:rect l="l" t="t" r="r" b="b"/>
              <a:pathLst>
                <a:path w="9708" h="2426" extrusionOk="0">
                  <a:moveTo>
                    <a:pt x="9707" y="1"/>
                  </a:moveTo>
                  <a:cubicBezTo>
                    <a:pt x="9541" y="601"/>
                    <a:pt x="7439" y="1101"/>
                    <a:pt x="4837" y="1101"/>
                  </a:cubicBezTo>
                  <a:cubicBezTo>
                    <a:pt x="2302" y="1101"/>
                    <a:pt x="201" y="601"/>
                    <a:pt x="0" y="34"/>
                  </a:cubicBezTo>
                  <a:lnTo>
                    <a:pt x="0" y="34"/>
                  </a:lnTo>
                  <a:lnTo>
                    <a:pt x="301" y="1602"/>
                  </a:lnTo>
                  <a:cubicBezTo>
                    <a:pt x="604" y="1710"/>
                    <a:pt x="2617" y="2426"/>
                    <a:pt x="5152" y="2426"/>
                  </a:cubicBezTo>
                  <a:cubicBezTo>
                    <a:pt x="6514" y="2426"/>
                    <a:pt x="8027" y="2219"/>
                    <a:pt x="9507" y="1602"/>
                  </a:cubicBezTo>
                  <a:lnTo>
                    <a:pt x="9707" y="1"/>
                  </a:ln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0"/>
            <p:cNvSpPr/>
            <p:nvPr/>
          </p:nvSpPr>
          <p:spPr>
            <a:xfrm>
              <a:off x="10792075" y="7539175"/>
              <a:ext cx="231025" cy="258800"/>
            </a:xfrm>
            <a:custGeom>
              <a:avLst/>
              <a:gdLst/>
              <a:ahLst/>
              <a:cxnLst/>
              <a:rect l="l" t="t" r="r" b="b"/>
              <a:pathLst>
                <a:path w="9241" h="10352" extrusionOk="0">
                  <a:moveTo>
                    <a:pt x="0" y="0"/>
                  </a:moveTo>
                  <a:lnTo>
                    <a:pt x="1601" y="8773"/>
                  </a:lnTo>
                  <a:cubicBezTo>
                    <a:pt x="1735" y="9440"/>
                    <a:pt x="2202" y="9941"/>
                    <a:pt x="2836" y="10108"/>
                  </a:cubicBezTo>
                  <a:cubicBezTo>
                    <a:pt x="3307" y="10235"/>
                    <a:pt x="3937" y="10352"/>
                    <a:pt x="4702" y="10352"/>
                  </a:cubicBezTo>
                  <a:cubicBezTo>
                    <a:pt x="5345" y="10352"/>
                    <a:pt x="6083" y="10269"/>
                    <a:pt x="6905" y="10041"/>
                  </a:cubicBezTo>
                  <a:cubicBezTo>
                    <a:pt x="7572" y="9874"/>
                    <a:pt x="8073" y="9307"/>
                    <a:pt x="8173" y="8640"/>
                  </a:cubicBezTo>
                  <a:lnTo>
                    <a:pt x="9240" y="34"/>
                  </a:lnTo>
                  <a:lnTo>
                    <a:pt x="9240" y="34"/>
                  </a:lnTo>
                  <a:cubicBezTo>
                    <a:pt x="7765" y="649"/>
                    <a:pt x="6258" y="856"/>
                    <a:pt x="4898" y="856"/>
                  </a:cubicBezTo>
                  <a:cubicBezTo>
                    <a:pt x="2353" y="856"/>
                    <a:pt x="326" y="131"/>
                    <a:pt x="0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0"/>
            <p:cNvSpPr/>
            <p:nvPr/>
          </p:nvSpPr>
          <p:spPr>
            <a:xfrm>
              <a:off x="10784575" y="7497475"/>
              <a:ext cx="243525" cy="30050"/>
            </a:xfrm>
            <a:custGeom>
              <a:avLst/>
              <a:gdLst/>
              <a:ahLst/>
              <a:cxnLst/>
              <a:rect l="l" t="t" r="r" b="b"/>
              <a:pathLst>
                <a:path w="9741" h="1202" extrusionOk="0">
                  <a:moveTo>
                    <a:pt x="0" y="1"/>
                  </a:moveTo>
                  <a:lnTo>
                    <a:pt x="33" y="134"/>
                  </a:lnTo>
                  <a:cubicBezTo>
                    <a:pt x="200" y="768"/>
                    <a:pt x="2335" y="1201"/>
                    <a:pt x="4870" y="1201"/>
                  </a:cubicBezTo>
                  <a:cubicBezTo>
                    <a:pt x="7505" y="1201"/>
                    <a:pt x="9574" y="701"/>
                    <a:pt x="9740" y="101"/>
                  </a:cubicBezTo>
                  <a:lnTo>
                    <a:pt x="974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0"/>
            <p:cNvSpPr/>
            <p:nvPr/>
          </p:nvSpPr>
          <p:spPr>
            <a:xfrm>
              <a:off x="10785400" y="749830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0"/>
            <p:cNvSpPr/>
            <p:nvPr/>
          </p:nvSpPr>
          <p:spPr>
            <a:xfrm>
              <a:off x="10784575" y="7468300"/>
              <a:ext cx="243525" cy="29200"/>
            </a:xfrm>
            <a:custGeom>
              <a:avLst/>
              <a:gdLst/>
              <a:ahLst/>
              <a:cxnLst/>
              <a:rect l="l" t="t" r="r" b="b"/>
              <a:pathLst>
                <a:path w="9741" h="1168" extrusionOk="0">
                  <a:moveTo>
                    <a:pt x="4870" y="0"/>
                  </a:moveTo>
                  <a:cubicBezTo>
                    <a:pt x="2168" y="0"/>
                    <a:pt x="0" y="500"/>
                    <a:pt x="0" y="1168"/>
                  </a:cubicBezTo>
                  <a:lnTo>
                    <a:pt x="9740" y="1168"/>
                  </a:lnTo>
                  <a:cubicBezTo>
                    <a:pt x="9740" y="534"/>
                    <a:pt x="7572" y="0"/>
                    <a:pt x="4870" y="0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0"/>
            <p:cNvSpPr/>
            <p:nvPr/>
          </p:nvSpPr>
          <p:spPr>
            <a:xfrm>
              <a:off x="10785400" y="7500800"/>
              <a:ext cx="244375" cy="303575"/>
            </a:xfrm>
            <a:custGeom>
              <a:avLst/>
              <a:gdLst/>
              <a:ahLst/>
              <a:cxnLst/>
              <a:rect l="l" t="t" r="r" b="b"/>
              <a:pathLst>
                <a:path w="9775" h="12143" fill="none" extrusionOk="0">
                  <a:moveTo>
                    <a:pt x="0" y="1"/>
                  </a:moveTo>
                  <a:lnTo>
                    <a:pt x="301" y="1569"/>
                  </a:lnTo>
                  <a:lnTo>
                    <a:pt x="1935" y="10342"/>
                  </a:lnTo>
                  <a:cubicBezTo>
                    <a:pt x="2035" y="10975"/>
                    <a:pt x="2502" y="11476"/>
                    <a:pt x="3136" y="11676"/>
                  </a:cubicBezTo>
                  <a:cubicBezTo>
                    <a:pt x="4003" y="11909"/>
                    <a:pt x="5438" y="12143"/>
                    <a:pt x="7206" y="11643"/>
                  </a:cubicBezTo>
                  <a:cubicBezTo>
                    <a:pt x="7873" y="11476"/>
                    <a:pt x="8373" y="10875"/>
                    <a:pt x="8473" y="10208"/>
                  </a:cubicBezTo>
                  <a:lnTo>
                    <a:pt x="9541" y="1635"/>
                  </a:lnTo>
                  <a:lnTo>
                    <a:pt x="9774" y="1"/>
                  </a:ln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0"/>
            <p:cNvSpPr/>
            <p:nvPr/>
          </p:nvSpPr>
          <p:spPr>
            <a:xfrm>
              <a:off x="10792900" y="7540000"/>
              <a:ext cx="230200" cy="44225"/>
            </a:xfrm>
            <a:custGeom>
              <a:avLst/>
              <a:gdLst/>
              <a:ahLst/>
              <a:cxnLst/>
              <a:rect l="l" t="t" r="r" b="b"/>
              <a:pathLst>
                <a:path w="9208" h="1769" fill="none" extrusionOk="0">
                  <a:moveTo>
                    <a:pt x="1" y="1"/>
                  </a:moveTo>
                  <a:cubicBezTo>
                    <a:pt x="468" y="168"/>
                    <a:pt x="4971" y="1769"/>
                    <a:pt x="9207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0"/>
            <p:cNvSpPr/>
            <p:nvPr/>
          </p:nvSpPr>
          <p:spPr>
            <a:xfrm>
              <a:off x="10785400" y="7468300"/>
              <a:ext cx="242700" cy="59225"/>
            </a:xfrm>
            <a:custGeom>
              <a:avLst/>
              <a:gdLst/>
              <a:ahLst/>
              <a:cxnLst/>
              <a:rect l="l" t="t" r="r" b="b"/>
              <a:pathLst>
                <a:path w="9708" h="2369" fill="none" extrusionOk="0">
                  <a:moveTo>
                    <a:pt x="9707" y="1168"/>
                  </a:moveTo>
                  <a:lnTo>
                    <a:pt x="9707" y="1268"/>
                  </a:lnTo>
                  <a:cubicBezTo>
                    <a:pt x="9541" y="1868"/>
                    <a:pt x="7472" y="2368"/>
                    <a:pt x="4837" y="2368"/>
                  </a:cubicBezTo>
                  <a:cubicBezTo>
                    <a:pt x="2302" y="2368"/>
                    <a:pt x="167" y="1935"/>
                    <a:pt x="0" y="1301"/>
                  </a:cubicBezTo>
                  <a:lnTo>
                    <a:pt x="0" y="1201"/>
                  </a:lnTo>
                  <a:cubicBezTo>
                    <a:pt x="0" y="534"/>
                    <a:pt x="2169" y="33"/>
                    <a:pt x="4871" y="33"/>
                  </a:cubicBezTo>
                  <a:cubicBezTo>
                    <a:pt x="7539" y="0"/>
                    <a:pt x="9707" y="534"/>
                    <a:pt x="9707" y="1168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0"/>
            <p:cNvSpPr/>
            <p:nvPr/>
          </p:nvSpPr>
          <p:spPr>
            <a:xfrm>
              <a:off x="10858775" y="7484125"/>
              <a:ext cx="95925" cy="18375"/>
            </a:xfrm>
            <a:custGeom>
              <a:avLst/>
              <a:gdLst/>
              <a:ahLst/>
              <a:cxnLst/>
              <a:rect l="l" t="t" r="r" b="b"/>
              <a:pathLst>
                <a:path w="3837" h="735" extrusionOk="0">
                  <a:moveTo>
                    <a:pt x="1902" y="1"/>
                  </a:moveTo>
                  <a:cubicBezTo>
                    <a:pt x="835" y="1"/>
                    <a:pt x="1" y="168"/>
                    <a:pt x="1" y="368"/>
                  </a:cubicBezTo>
                  <a:cubicBezTo>
                    <a:pt x="1" y="568"/>
                    <a:pt x="835" y="735"/>
                    <a:pt x="1902" y="735"/>
                  </a:cubicBezTo>
                  <a:cubicBezTo>
                    <a:pt x="2970" y="735"/>
                    <a:pt x="3837" y="568"/>
                    <a:pt x="3837" y="368"/>
                  </a:cubicBezTo>
                  <a:cubicBezTo>
                    <a:pt x="3837" y="168"/>
                    <a:pt x="2970" y="1"/>
                    <a:pt x="1902" y="1"/>
                  </a:cubicBezTo>
                  <a:close/>
                </a:path>
              </a:pathLst>
            </a:custGeom>
            <a:solidFill>
              <a:srgbClr val="222221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0"/>
            <p:cNvSpPr/>
            <p:nvPr/>
          </p:nvSpPr>
          <p:spPr>
            <a:xfrm>
              <a:off x="10764550" y="7312000"/>
              <a:ext cx="159300" cy="190500"/>
            </a:xfrm>
            <a:custGeom>
              <a:avLst/>
              <a:gdLst/>
              <a:ahLst/>
              <a:cxnLst/>
              <a:rect l="l" t="t" r="r" b="b"/>
              <a:pathLst>
                <a:path w="6372" h="7620" extrusionOk="0">
                  <a:moveTo>
                    <a:pt x="3639" y="1"/>
                  </a:moveTo>
                  <a:cubicBezTo>
                    <a:pt x="3550" y="1"/>
                    <a:pt x="3459" y="16"/>
                    <a:pt x="3370" y="48"/>
                  </a:cubicBezTo>
                  <a:lnTo>
                    <a:pt x="0" y="1048"/>
                  </a:lnTo>
                  <a:lnTo>
                    <a:pt x="267" y="2182"/>
                  </a:lnTo>
                  <a:lnTo>
                    <a:pt x="3169" y="1349"/>
                  </a:lnTo>
                  <a:cubicBezTo>
                    <a:pt x="3223" y="1329"/>
                    <a:pt x="3275" y="1319"/>
                    <a:pt x="3324" y="1319"/>
                  </a:cubicBezTo>
                  <a:cubicBezTo>
                    <a:pt x="3523" y="1319"/>
                    <a:pt x="3683" y="1469"/>
                    <a:pt x="3736" y="1682"/>
                  </a:cubicBezTo>
                  <a:lnTo>
                    <a:pt x="4904" y="6285"/>
                  </a:lnTo>
                  <a:lnTo>
                    <a:pt x="5071" y="6919"/>
                  </a:lnTo>
                  <a:lnTo>
                    <a:pt x="5238" y="7620"/>
                  </a:lnTo>
                  <a:lnTo>
                    <a:pt x="5304" y="7620"/>
                  </a:lnTo>
                  <a:cubicBezTo>
                    <a:pt x="5671" y="7620"/>
                    <a:pt x="6038" y="7586"/>
                    <a:pt x="6372" y="7553"/>
                  </a:cubicBezTo>
                  <a:lnTo>
                    <a:pt x="6172" y="6852"/>
                  </a:lnTo>
                  <a:lnTo>
                    <a:pt x="6005" y="6219"/>
                  </a:lnTo>
                  <a:lnTo>
                    <a:pt x="4470" y="615"/>
                  </a:lnTo>
                  <a:cubicBezTo>
                    <a:pt x="4362" y="264"/>
                    <a:pt x="4015" y="1"/>
                    <a:pt x="3639" y="1"/>
                  </a:cubicBezTo>
                  <a:close/>
                </a:path>
              </a:pathLst>
            </a:custGeom>
            <a:solidFill>
              <a:srgbClr val="F4BF42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0"/>
            <p:cNvSpPr/>
            <p:nvPr/>
          </p:nvSpPr>
          <p:spPr>
            <a:xfrm>
              <a:off x="12148875" y="7785175"/>
              <a:ext cx="191000" cy="32925"/>
            </a:xfrm>
            <a:custGeom>
              <a:avLst/>
              <a:gdLst/>
              <a:ahLst/>
              <a:cxnLst/>
              <a:rect l="l" t="t" r="r" b="b"/>
              <a:pathLst>
                <a:path w="7640" h="1317" extrusionOk="0">
                  <a:moveTo>
                    <a:pt x="7306" y="1"/>
                  </a:moveTo>
                  <a:cubicBezTo>
                    <a:pt x="7206" y="134"/>
                    <a:pt x="7072" y="268"/>
                    <a:pt x="6972" y="301"/>
                  </a:cubicBezTo>
                  <a:cubicBezTo>
                    <a:pt x="6739" y="434"/>
                    <a:pt x="6505" y="434"/>
                    <a:pt x="6238" y="434"/>
                  </a:cubicBezTo>
                  <a:lnTo>
                    <a:pt x="301" y="434"/>
                  </a:lnTo>
                  <a:cubicBezTo>
                    <a:pt x="134" y="434"/>
                    <a:pt x="0" y="668"/>
                    <a:pt x="34" y="835"/>
                  </a:cubicBezTo>
                  <a:cubicBezTo>
                    <a:pt x="67" y="1001"/>
                    <a:pt x="234" y="1135"/>
                    <a:pt x="401" y="1202"/>
                  </a:cubicBezTo>
                  <a:cubicBezTo>
                    <a:pt x="568" y="1302"/>
                    <a:pt x="801" y="1302"/>
                    <a:pt x="968" y="1302"/>
                  </a:cubicBezTo>
                  <a:cubicBezTo>
                    <a:pt x="1312" y="1313"/>
                    <a:pt x="1665" y="1317"/>
                    <a:pt x="2020" y="1317"/>
                  </a:cubicBezTo>
                  <a:cubicBezTo>
                    <a:pt x="2732" y="1317"/>
                    <a:pt x="3458" y="1302"/>
                    <a:pt x="4170" y="1302"/>
                  </a:cubicBezTo>
                  <a:cubicBezTo>
                    <a:pt x="4837" y="1302"/>
                    <a:pt x="5504" y="1268"/>
                    <a:pt x="6172" y="1268"/>
                  </a:cubicBezTo>
                  <a:cubicBezTo>
                    <a:pt x="6472" y="1268"/>
                    <a:pt x="6705" y="1268"/>
                    <a:pt x="6972" y="1168"/>
                  </a:cubicBezTo>
                  <a:cubicBezTo>
                    <a:pt x="7206" y="1102"/>
                    <a:pt x="7472" y="935"/>
                    <a:pt x="7539" y="668"/>
                  </a:cubicBezTo>
                  <a:cubicBezTo>
                    <a:pt x="7639" y="434"/>
                    <a:pt x="7573" y="134"/>
                    <a:pt x="7339" y="1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0"/>
            <p:cNvSpPr/>
            <p:nvPr/>
          </p:nvSpPr>
          <p:spPr>
            <a:xfrm>
              <a:off x="12369025" y="7784350"/>
              <a:ext cx="191825" cy="32925"/>
            </a:xfrm>
            <a:custGeom>
              <a:avLst/>
              <a:gdLst/>
              <a:ahLst/>
              <a:cxnLst/>
              <a:rect l="l" t="t" r="r" b="b"/>
              <a:pathLst>
                <a:path w="7673" h="1317" extrusionOk="0">
                  <a:moveTo>
                    <a:pt x="7306" y="0"/>
                  </a:moveTo>
                  <a:cubicBezTo>
                    <a:pt x="7206" y="134"/>
                    <a:pt x="7072" y="234"/>
                    <a:pt x="6972" y="301"/>
                  </a:cubicBezTo>
                  <a:cubicBezTo>
                    <a:pt x="6739" y="401"/>
                    <a:pt x="6505" y="401"/>
                    <a:pt x="6239" y="401"/>
                  </a:cubicBezTo>
                  <a:lnTo>
                    <a:pt x="301" y="401"/>
                  </a:lnTo>
                  <a:cubicBezTo>
                    <a:pt x="134" y="401"/>
                    <a:pt x="1" y="668"/>
                    <a:pt x="34" y="834"/>
                  </a:cubicBezTo>
                  <a:cubicBezTo>
                    <a:pt x="67" y="1001"/>
                    <a:pt x="234" y="1135"/>
                    <a:pt x="401" y="1201"/>
                  </a:cubicBezTo>
                  <a:cubicBezTo>
                    <a:pt x="568" y="1301"/>
                    <a:pt x="768" y="1301"/>
                    <a:pt x="935" y="1301"/>
                  </a:cubicBezTo>
                  <a:cubicBezTo>
                    <a:pt x="1291" y="1312"/>
                    <a:pt x="1646" y="1316"/>
                    <a:pt x="2003" y="1316"/>
                  </a:cubicBezTo>
                  <a:cubicBezTo>
                    <a:pt x="2717" y="1316"/>
                    <a:pt x="3437" y="1301"/>
                    <a:pt x="4170" y="1301"/>
                  </a:cubicBezTo>
                  <a:cubicBezTo>
                    <a:pt x="4838" y="1301"/>
                    <a:pt x="5505" y="1235"/>
                    <a:pt x="6172" y="1235"/>
                  </a:cubicBezTo>
                  <a:cubicBezTo>
                    <a:pt x="6439" y="1235"/>
                    <a:pt x="6706" y="1235"/>
                    <a:pt x="6939" y="1168"/>
                  </a:cubicBezTo>
                  <a:cubicBezTo>
                    <a:pt x="7206" y="1068"/>
                    <a:pt x="7439" y="901"/>
                    <a:pt x="7539" y="668"/>
                  </a:cubicBezTo>
                  <a:cubicBezTo>
                    <a:pt x="7673" y="401"/>
                    <a:pt x="7573" y="134"/>
                    <a:pt x="7339" y="0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0"/>
            <p:cNvSpPr/>
            <p:nvPr/>
          </p:nvSpPr>
          <p:spPr>
            <a:xfrm>
              <a:off x="12376525" y="7665925"/>
              <a:ext cx="181000" cy="130125"/>
            </a:xfrm>
            <a:custGeom>
              <a:avLst/>
              <a:gdLst/>
              <a:ahLst/>
              <a:cxnLst/>
              <a:rect l="l" t="t" r="r" b="b"/>
              <a:pathLst>
                <a:path w="7240" h="5205" extrusionOk="0">
                  <a:moveTo>
                    <a:pt x="3403" y="1"/>
                  </a:moveTo>
                  <a:lnTo>
                    <a:pt x="3403" y="1"/>
                  </a:lnTo>
                  <a:cubicBezTo>
                    <a:pt x="2569" y="101"/>
                    <a:pt x="1736" y="101"/>
                    <a:pt x="902" y="101"/>
                  </a:cubicBezTo>
                  <a:cubicBezTo>
                    <a:pt x="668" y="1802"/>
                    <a:pt x="335" y="3470"/>
                    <a:pt x="1" y="5204"/>
                  </a:cubicBezTo>
                  <a:lnTo>
                    <a:pt x="5939" y="5204"/>
                  </a:lnTo>
                  <a:cubicBezTo>
                    <a:pt x="6205" y="5204"/>
                    <a:pt x="6439" y="5204"/>
                    <a:pt x="6672" y="5071"/>
                  </a:cubicBezTo>
                  <a:cubicBezTo>
                    <a:pt x="6772" y="4971"/>
                    <a:pt x="6906" y="4904"/>
                    <a:pt x="7006" y="4771"/>
                  </a:cubicBezTo>
                  <a:cubicBezTo>
                    <a:pt x="7106" y="4604"/>
                    <a:pt x="7206" y="4370"/>
                    <a:pt x="7206" y="4137"/>
                  </a:cubicBezTo>
                  <a:cubicBezTo>
                    <a:pt x="7239" y="3770"/>
                    <a:pt x="7073" y="3436"/>
                    <a:pt x="6906" y="3103"/>
                  </a:cubicBezTo>
                  <a:cubicBezTo>
                    <a:pt x="6323" y="2070"/>
                    <a:pt x="5152" y="1437"/>
                    <a:pt x="3942" y="1437"/>
                  </a:cubicBezTo>
                  <a:cubicBezTo>
                    <a:pt x="3629" y="1437"/>
                    <a:pt x="3312" y="1479"/>
                    <a:pt x="3003" y="1568"/>
                  </a:cubicBezTo>
                  <a:cubicBezTo>
                    <a:pt x="3170" y="1068"/>
                    <a:pt x="3270" y="568"/>
                    <a:pt x="3403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0"/>
            <p:cNvSpPr/>
            <p:nvPr/>
          </p:nvSpPr>
          <p:spPr>
            <a:xfrm>
              <a:off x="12156375" y="7665925"/>
              <a:ext cx="181000" cy="130125"/>
            </a:xfrm>
            <a:custGeom>
              <a:avLst/>
              <a:gdLst/>
              <a:ahLst/>
              <a:cxnLst/>
              <a:rect l="l" t="t" r="r" b="b"/>
              <a:pathLst>
                <a:path w="7240" h="5205" extrusionOk="0">
                  <a:moveTo>
                    <a:pt x="3403" y="1"/>
                  </a:moveTo>
                  <a:cubicBezTo>
                    <a:pt x="2569" y="101"/>
                    <a:pt x="1735" y="101"/>
                    <a:pt x="901" y="101"/>
                  </a:cubicBezTo>
                  <a:cubicBezTo>
                    <a:pt x="668" y="1802"/>
                    <a:pt x="334" y="3470"/>
                    <a:pt x="1" y="5204"/>
                  </a:cubicBezTo>
                  <a:lnTo>
                    <a:pt x="5972" y="5204"/>
                  </a:lnTo>
                  <a:cubicBezTo>
                    <a:pt x="6205" y="5204"/>
                    <a:pt x="6472" y="5204"/>
                    <a:pt x="6672" y="5071"/>
                  </a:cubicBezTo>
                  <a:cubicBezTo>
                    <a:pt x="6806" y="4971"/>
                    <a:pt x="6906" y="4904"/>
                    <a:pt x="7006" y="4771"/>
                  </a:cubicBezTo>
                  <a:cubicBezTo>
                    <a:pt x="7139" y="4604"/>
                    <a:pt x="7206" y="4370"/>
                    <a:pt x="7206" y="4137"/>
                  </a:cubicBezTo>
                  <a:cubicBezTo>
                    <a:pt x="7239" y="3770"/>
                    <a:pt x="7072" y="3436"/>
                    <a:pt x="6906" y="3103"/>
                  </a:cubicBezTo>
                  <a:cubicBezTo>
                    <a:pt x="6323" y="2070"/>
                    <a:pt x="5172" y="1437"/>
                    <a:pt x="3955" y="1437"/>
                  </a:cubicBezTo>
                  <a:cubicBezTo>
                    <a:pt x="3639" y="1437"/>
                    <a:pt x="3319" y="1479"/>
                    <a:pt x="3003" y="1568"/>
                  </a:cubicBezTo>
                  <a:cubicBezTo>
                    <a:pt x="3170" y="1068"/>
                    <a:pt x="3303" y="568"/>
                    <a:pt x="3403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0"/>
            <p:cNvSpPr/>
            <p:nvPr/>
          </p:nvSpPr>
          <p:spPr>
            <a:xfrm>
              <a:off x="12057150" y="7127200"/>
              <a:ext cx="223500" cy="540725"/>
            </a:xfrm>
            <a:custGeom>
              <a:avLst/>
              <a:gdLst/>
              <a:ahLst/>
              <a:cxnLst/>
              <a:rect l="l" t="t" r="r" b="b"/>
              <a:pathLst>
                <a:path w="8940" h="21629" extrusionOk="0">
                  <a:moveTo>
                    <a:pt x="0" y="1"/>
                  </a:moveTo>
                  <a:lnTo>
                    <a:pt x="0" y="1"/>
                  </a:lnTo>
                  <a:cubicBezTo>
                    <a:pt x="3269" y="3237"/>
                    <a:pt x="5137" y="8140"/>
                    <a:pt x="5471" y="12743"/>
                  </a:cubicBezTo>
                  <a:cubicBezTo>
                    <a:pt x="5704" y="15679"/>
                    <a:pt x="5404" y="18648"/>
                    <a:pt x="4970" y="21616"/>
                  </a:cubicBezTo>
                  <a:cubicBezTo>
                    <a:pt x="5179" y="21625"/>
                    <a:pt x="5387" y="21629"/>
                    <a:pt x="5596" y="21629"/>
                  </a:cubicBezTo>
                  <a:cubicBezTo>
                    <a:pt x="6221" y="21629"/>
                    <a:pt x="6847" y="21591"/>
                    <a:pt x="7472" y="21516"/>
                  </a:cubicBezTo>
                  <a:cubicBezTo>
                    <a:pt x="8940" y="15312"/>
                    <a:pt x="8139" y="8574"/>
                    <a:pt x="5271" y="2903"/>
                  </a:cubicBezTo>
                  <a:cubicBezTo>
                    <a:pt x="4804" y="2136"/>
                    <a:pt x="4303" y="1402"/>
                    <a:pt x="3603" y="902"/>
                  </a:cubicBezTo>
                  <a:cubicBezTo>
                    <a:pt x="2535" y="168"/>
                    <a:pt x="1301" y="6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0"/>
            <p:cNvSpPr/>
            <p:nvPr/>
          </p:nvSpPr>
          <p:spPr>
            <a:xfrm>
              <a:off x="12354025" y="7177250"/>
              <a:ext cx="143450" cy="490375"/>
            </a:xfrm>
            <a:custGeom>
              <a:avLst/>
              <a:gdLst/>
              <a:ahLst/>
              <a:cxnLst/>
              <a:rect l="l" t="t" r="r" b="b"/>
              <a:pathLst>
                <a:path w="5738" h="19615" extrusionOk="0">
                  <a:moveTo>
                    <a:pt x="1835" y="0"/>
                  </a:moveTo>
                  <a:cubicBezTo>
                    <a:pt x="1134" y="567"/>
                    <a:pt x="601" y="1435"/>
                    <a:pt x="0" y="2169"/>
                  </a:cubicBezTo>
                  <a:cubicBezTo>
                    <a:pt x="1401" y="4804"/>
                    <a:pt x="2135" y="7773"/>
                    <a:pt x="2335" y="10741"/>
                  </a:cubicBezTo>
                  <a:cubicBezTo>
                    <a:pt x="2602" y="13677"/>
                    <a:pt x="2302" y="16646"/>
                    <a:pt x="1835" y="19614"/>
                  </a:cubicBezTo>
                  <a:cubicBezTo>
                    <a:pt x="2669" y="19614"/>
                    <a:pt x="3503" y="19614"/>
                    <a:pt x="4337" y="19514"/>
                  </a:cubicBezTo>
                  <a:cubicBezTo>
                    <a:pt x="5738" y="13243"/>
                    <a:pt x="4670" y="5171"/>
                    <a:pt x="1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0"/>
            <p:cNvSpPr/>
            <p:nvPr/>
          </p:nvSpPr>
          <p:spPr>
            <a:xfrm>
              <a:off x="12820175" y="6658550"/>
              <a:ext cx="87600" cy="32650"/>
            </a:xfrm>
            <a:custGeom>
              <a:avLst/>
              <a:gdLst/>
              <a:ahLst/>
              <a:cxnLst/>
              <a:rect l="l" t="t" r="r" b="b"/>
              <a:pathLst>
                <a:path w="3504" h="1306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920" y="155"/>
                    <a:pt x="2327" y="230"/>
                    <a:pt x="1730" y="230"/>
                  </a:cubicBezTo>
                  <a:cubicBezTo>
                    <a:pt x="1167" y="230"/>
                    <a:pt x="601" y="163"/>
                    <a:pt x="34" y="34"/>
                  </a:cubicBezTo>
                  <a:cubicBezTo>
                    <a:pt x="34" y="400"/>
                    <a:pt x="34" y="767"/>
                    <a:pt x="1" y="1101"/>
                  </a:cubicBezTo>
                  <a:lnTo>
                    <a:pt x="101" y="1101"/>
                  </a:lnTo>
                  <a:cubicBezTo>
                    <a:pt x="724" y="1237"/>
                    <a:pt x="1369" y="1305"/>
                    <a:pt x="2011" y="1305"/>
                  </a:cubicBezTo>
                  <a:cubicBezTo>
                    <a:pt x="2469" y="1305"/>
                    <a:pt x="2925" y="1271"/>
                    <a:pt x="3370" y="1201"/>
                  </a:cubicBezTo>
                  <a:cubicBezTo>
                    <a:pt x="3437" y="767"/>
                    <a:pt x="3470" y="400"/>
                    <a:pt x="3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0"/>
            <p:cNvSpPr/>
            <p:nvPr/>
          </p:nvSpPr>
          <p:spPr>
            <a:xfrm>
              <a:off x="12816850" y="6686050"/>
              <a:ext cx="89250" cy="28300"/>
            </a:xfrm>
            <a:custGeom>
              <a:avLst/>
              <a:gdLst/>
              <a:ahLst/>
              <a:cxnLst/>
              <a:rect l="l" t="t" r="r" b="b"/>
              <a:pathLst>
                <a:path w="3570" h="1132" extrusionOk="0">
                  <a:moveTo>
                    <a:pt x="167" y="1"/>
                  </a:moveTo>
                  <a:cubicBezTo>
                    <a:pt x="134" y="301"/>
                    <a:pt x="101" y="601"/>
                    <a:pt x="1" y="902"/>
                  </a:cubicBezTo>
                  <a:lnTo>
                    <a:pt x="34" y="902"/>
                  </a:lnTo>
                  <a:cubicBezTo>
                    <a:pt x="601" y="1056"/>
                    <a:pt x="1185" y="1131"/>
                    <a:pt x="1764" y="1131"/>
                  </a:cubicBezTo>
                  <a:cubicBezTo>
                    <a:pt x="2310" y="1131"/>
                    <a:pt x="2852" y="1064"/>
                    <a:pt x="3370" y="935"/>
                  </a:cubicBezTo>
                  <a:cubicBezTo>
                    <a:pt x="3436" y="635"/>
                    <a:pt x="3470" y="368"/>
                    <a:pt x="3570" y="101"/>
                  </a:cubicBezTo>
                  <a:lnTo>
                    <a:pt x="3570" y="101"/>
                  </a:lnTo>
                  <a:cubicBezTo>
                    <a:pt x="3096" y="158"/>
                    <a:pt x="2616" y="191"/>
                    <a:pt x="2138" y="191"/>
                  </a:cubicBezTo>
                  <a:cubicBezTo>
                    <a:pt x="1505" y="191"/>
                    <a:pt x="875" y="134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0"/>
            <p:cNvSpPr/>
            <p:nvPr/>
          </p:nvSpPr>
          <p:spPr>
            <a:xfrm>
              <a:off x="12753475" y="6423175"/>
              <a:ext cx="194325" cy="242300"/>
            </a:xfrm>
            <a:custGeom>
              <a:avLst/>
              <a:gdLst/>
              <a:ahLst/>
              <a:cxnLst/>
              <a:rect l="l" t="t" r="r" b="b"/>
              <a:pathLst>
                <a:path w="7773" h="9692" extrusionOk="0">
                  <a:moveTo>
                    <a:pt x="6005" y="3244"/>
                  </a:moveTo>
                  <a:cubicBezTo>
                    <a:pt x="6005" y="3478"/>
                    <a:pt x="6005" y="3744"/>
                    <a:pt x="5971" y="3978"/>
                  </a:cubicBezTo>
                  <a:cubicBezTo>
                    <a:pt x="5971" y="3744"/>
                    <a:pt x="5971" y="3478"/>
                    <a:pt x="6005" y="3244"/>
                  </a:cubicBezTo>
                  <a:close/>
                  <a:moveTo>
                    <a:pt x="5026" y="1"/>
                  </a:moveTo>
                  <a:cubicBezTo>
                    <a:pt x="4931" y="1"/>
                    <a:pt x="4843" y="23"/>
                    <a:pt x="4770" y="75"/>
                  </a:cubicBezTo>
                  <a:cubicBezTo>
                    <a:pt x="4537" y="209"/>
                    <a:pt x="4504" y="542"/>
                    <a:pt x="4470" y="776"/>
                  </a:cubicBezTo>
                  <a:cubicBezTo>
                    <a:pt x="4337" y="1910"/>
                    <a:pt x="4370" y="3077"/>
                    <a:pt x="4437" y="4245"/>
                  </a:cubicBezTo>
                  <a:cubicBezTo>
                    <a:pt x="4303" y="3444"/>
                    <a:pt x="4203" y="2610"/>
                    <a:pt x="4103" y="1776"/>
                  </a:cubicBezTo>
                  <a:cubicBezTo>
                    <a:pt x="4037" y="1576"/>
                    <a:pt x="4003" y="1376"/>
                    <a:pt x="3937" y="1209"/>
                  </a:cubicBezTo>
                  <a:cubicBezTo>
                    <a:pt x="3803" y="1009"/>
                    <a:pt x="3636" y="909"/>
                    <a:pt x="3403" y="909"/>
                  </a:cubicBezTo>
                  <a:cubicBezTo>
                    <a:pt x="3103" y="942"/>
                    <a:pt x="2902" y="1376"/>
                    <a:pt x="2869" y="1710"/>
                  </a:cubicBezTo>
                  <a:cubicBezTo>
                    <a:pt x="2702" y="2744"/>
                    <a:pt x="2669" y="3878"/>
                    <a:pt x="2769" y="4979"/>
                  </a:cubicBezTo>
                  <a:cubicBezTo>
                    <a:pt x="2602" y="4445"/>
                    <a:pt x="2335" y="3811"/>
                    <a:pt x="1835" y="3478"/>
                  </a:cubicBezTo>
                  <a:cubicBezTo>
                    <a:pt x="1630" y="3341"/>
                    <a:pt x="1364" y="3266"/>
                    <a:pt x="1108" y="3266"/>
                  </a:cubicBezTo>
                  <a:cubicBezTo>
                    <a:pt x="737" y="3266"/>
                    <a:pt x="386" y="3423"/>
                    <a:pt x="267" y="3778"/>
                  </a:cubicBezTo>
                  <a:cubicBezTo>
                    <a:pt x="0" y="4345"/>
                    <a:pt x="534" y="4945"/>
                    <a:pt x="1001" y="5446"/>
                  </a:cubicBezTo>
                  <a:cubicBezTo>
                    <a:pt x="2035" y="6513"/>
                    <a:pt x="2602" y="7981"/>
                    <a:pt x="2669" y="9482"/>
                  </a:cubicBezTo>
                  <a:cubicBezTo>
                    <a:pt x="3205" y="9624"/>
                    <a:pt x="3755" y="9691"/>
                    <a:pt x="4307" y="9691"/>
                  </a:cubicBezTo>
                  <a:cubicBezTo>
                    <a:pt x="4923" y="9691"/>
                    <a:pt x="5540" y="9607"/>
                    <a:pt x="6138" y="9449"/>
                  </a:cubicBezTo>
                  <a:cubicBezTo>
                    <a:pt x="6171" y="9015"/>
                    <a:pt x="6171" y="8648"/>
                    <a:pt x="6171" y="8248"/>
                  </a:cubicBezTo>
                  <a:cubicBezTo>
                    <a:pt x="6705" y="7914"/>
                    <a:pt x="6939" y="7280"/>
                    <a:pt x="7005" y="6647"/>
                  </a:cubicBezTo>
                  <a:cubicBezTo>
                    <a:pt x="7105" y="6013"/>
                    <a:pt x="7005" y="5412"/>
                    <a:pt x="7139" y="4779"/>
                  </a:cubicBezTo>
                  <a:cubicBezTo>
                    <a:pt x="7306" y="3911"/>
                    <a:pt x="7773" y="3044"/>
                    <a:pt x="7639" y="2143"/>
                  </a:cubicBezTo>
                  <a:cubicBezTo>
                    <a:pt x="7639" y="1943"/>
                    <a:pt x="7539" y="1776"/>
                    <a:pt x="7439" y="1610"/>
                  </a:cubicBezTo>
                  <a:cubicBezTo>
                    <a:pt x="7323" y="1494"/>
                    <a:pt x="7182" y="1403"/>
                    <a:pt x="7016" y="1403"/>
                  </a:cubicBezTo>
                  <a:cubicBezTo>
                    <a:pt x="6991" y="1403"/>
                    <a:pt x="6965" y="1405"/>
                    <a:pt x="6939" y="1409"/>
                  </a:cubicBezTo>
                  <a:cubicBezTo>
                    <a:pt x="6638" y="1443"/>
                    <a:pt x="6472" y="1743"/>
                    <a:pt x="6338" y="2043"/>
                  </a:cubicBezTo>
                  <a:cubicBezTo>
                    <a:pt x="6171" y="2410"/>
                    <a:pt x="6038" y="2810"/>
                    <a:pt x="6005" y="3244"/>
                  </a:cubicBezTo>
                  <a:cubicBezTo>
                    <a:pt x="6038" y="2544"/>
                    <a:pt x="6005" y="1876"/>
                    <a:pt x="5905" y="1209"/>
                  </a:cubicBezTo>
                  <a:cubicBezTo>
                    <a:pt x="5871" y="876"/>
                    <a:pt x="5838" y="542"/>
                    <a:pt x="5638" y="275"/>
                  </a:cubicBezTo>
                  <a:cubicBezTo>
                    <a:pt x="5477" y="114"/>
                    <a:pt x="5236" y="1"/>
                    <a:pt x="5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0"/>
            <p:cNvSpPr/>
            <p:nvPr/>
          </p:nvSpPr>
          <p:spPr>
            <a:xfrm>
              <a:off x="12610875" y="6709400"/>
              <a:ext cx="290225" cy="193875"/>
            </a:xfrm>
            <a:custGeom>
              <a:avLst/>
              <a:gdLst/>
              <a:ahLst/>
              <a:cxnLst/>
              <a:rect l="l" t="t" r="r" b="b"/>
              <a:pathLst>
                <a:path w="11609" h="7755" extrusionOk="0">
                  <a:moveTo>
                    <a:pt x="8240" y="1"/>
                  </a:moveTo>
                  <a:cubicBezTo>
                    <a:pt x="8106" y="468"/>
                    <a:pt x="7939" y="968"/>
                    <a:pt x="7706" y="1369"/>
                  </a:cubicBezTo>
                  <a:cubicBezTo>
                    <a:pt x="6579" y="3392"/>
                    <a:pt x="4325" y="4664"/>
                    <a:pt x="2050" y="4664"/>
                  </a:cubicBezTo>
                  <a:cubicBezTo>
                    <a:pt x="1700" y="4664"/>
                    <a:pt x="1349" y="4633"/>
                    <a:pt x="1001" y="4571"/>
                  </a:cubicBezTo>
                  <a:lnTo>
                    <a:pt x="868" y="4538"/>
                  </a:lnTo>
                  <a:cubicBezTo>
                    <a:pt x="534" y="5038"/>
                    <a:pt x="234" y="5572"/>
                    <a:pt x="134" y="6172"/>
                  </a:cubicBezTo>
                  <a:cubicBezTo>
                    <a:pt x="34" y="6639"/>
                    <a:pt x="0" y="7039"/>
                    <a:pt x="34" y="7506"/>
                  </a:cubicBezTo>
                  <a:cubicBezTo>
                    <a:pt x="873" y="7666"/>
                    <a:pt x="1737" y="7754"/>
                    <a:pt x="2596" y="7754"/>
                  </a:cubicBezTo>
                  <a:cubicBezTo>
                    <a:pt x="4603" y="7754"/>
                    <a:pt x="6584" y="7273"/>
                    <a:pt x="8173" y="6105"/>
                  </a:cubicBezTo>
                  <a:cubicBezTo>
                    <a:pt x="9540" y="5005"/>
                    <a:pt x="10541" y="3503"/>
                    <a:pt x="11108" y="1869"/>
                  </a:cubicBezTo>
                  <a:cubicBezTo>
                    <a:pt x="11342" y="1302"/>
                    <a:pt x="11509" y="668"/>
                    <a:pt x="11609" y="34"/>
                  </a:cubicBezTo>
                  <a:lnTo>
                    <a:pt x="11609" y="34"/>
                  </a:lnTo>
                  <a:cubicBezTo>
                    <a:pt x="11091" y="164"/>
                    <a:pt x="10549" y="230"/>
                    <a:pt x="10003" y="230"/>
                  </a:cubicBezTo>
                  <a:cubicBezTo>
                    <a:pt x="9424" y="230"/>
                    <a:pt x="8840" y="155"/>
                    <a:pt x="8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0"/>
            <p:cNvSpPr/>
            <p:nvPr/>
          </p:nvSpPr>
          <p:spPr>
            <a:xfrm>
              <a:off x="12190575" y="6751950"/>
              <a:ext cx="291050" cy="141775"/>
            </a:xfrm>
            <a:custGeom>
              <a:avLst/>
              <a:gdLst/>
              <a:ahLst/>
              <a:cxnLst/>
              <a:rect l="l" t="t" r="r" b="b"/>
              <a:pathLst>
                <a:path w="11642" h="5671" extrusionOk="0">
                  <a:moveTo>
                    <a:pt x="11542" y="0"/>
                  </a:moveTo>
                  <a:cubicBezTo>
                    <a:pt x="11008" y="334"/>
                    <a:pt x="10474" y="601"/>
                    <a:pt x="9874" y="834"/>
                  </a:cubicBezTo>
                  <a:lnTo>
                    <a:pt x="9907" y="934"/>
                  </a:lnTo>
                  <a:cubicBezTo>
                    <a:pt x="9907" y="1268"/>
                    <a:pt x="9874" y="1635"/>
                    <a:pt x="9807" y="1968"/>
                  </a:cubicBezTo>
                  <a:cubicBezTo>
                    <a:pt x="9707" y="2302"/>
                    <a:pt x="9540" y="2635"/>
                    <a:pt x="9240" y="2836"/>
                  </a:cubicBezTo>
                  <a:cubicBezTo>
                    <a:pt x="9026" y="3030"/>
                    <a:pt x="8722" y="3134"/>
                    <a:pt x="8420" y="3134"/>
                  </a:cubicBezTo>
                  <a:cubicBezTo>
                    <a:pt x="8203" y="3134"/>
                    <a:pt x="7987" y="3080"/>
                    <a:pt x="7806" y="2969"/>
                  </a:cubicBezTo>
                  <a:cubicBezTo>
                    <a:pt x="7339" y="2735"/>
                    <a:pt x="7072" y="2135"/>
                    <a:pt x="7172" y="1635"/>
                  </a:cubicBezTo>
                  <a:lnTo>
                    <a:pt x="7172" y="1635"/>
                  </a:lnTo>
                  <a:cubicBezTo>
                    <a:pt x="6872" y="1668"/>
                    <a:pt x="6638" y="1735"/>
                    <a:pt x="6338" y="1735"/>
                  </a:cubicBezTo>
                  <a:cubicBezTo>
                    <a:pt x="6121" y="1751"/>
                    <a:pt x="5905" y="1760"/>
                    <a:pt x="5688" y="1760"/>
                  </a:cubicBezTo>
                  <a:cubicBezTo>
                    <a:pt x="5471" y="1760"/>
                    <a:pt x="5254" y="1751"/>
                    <a:pt x="5037" y="1735"/>
                  </a:cubicBezTo>
                  <a:lnTo>
                    <a:pt x="5037" y="1768"/>
                  </a:lnTo>
                  <a:cubicBezTo>
                    <a:pt x="5004" y="2335"/>
                    <a:pt x="4637" y="2836"/>
                    <a:pt x="4103" y="3069"/>
                  </a:cubicBezTo>
                  <a:cubicBezTo>
                    <a:pt x="3925" y="3132"/>
                    <a:pt x="3743" y="3162"/>
                    <a:pt x="3564" y="3162"/>
                  </a:cubicBezTo>
                  <a:cubicBezTo>
                    <a:pt x="3175" y="3162"/>
                    <a:pt x="2799" y="3020"/>
                    <a:pt x="2502" y="2769"/>
                  </a:cubicBezTo>
                  <a:cubicBezTo>
                    <a:pt x="2102" y="2369"/>
                    <a:pt x="1935" y="1768"/>
                    <a:pt x="2035" y="1201"/>
                  </a:cubicBezTo>
                  <a:lnTo>
                    <a:pt x="2102" y="1134"/>
                  </a:lnTo>
                  <a:cubicBezTo>
                    <a:pt x="1468" y="934"/>
                    <a:pt x="868" y="634"/>
                    <a:pt x="301" y="334"/>
                  </a:cubicBezTo>
                  <a:lnTo>
                    <a:pt x="267" y="434"/>
                  </a:lnTo>
                  <a:cubicBezTo>
                    <a:pt x="100" y="1968"/>
                    <a:pt x="0" y="3603"/>
                    <a:pt x="701" y="4970"/>
                  </a:cubicBezTo>
                  <a:cubicBezTo>
                    <a:pt x="834" y="5237"/>
                    <a:pt x="1001" y="5471"/>
                    <a:pt x="1168" y="5671"/>
                  </a:cubicBezTo>
                  <a:lnTo>
                    <a:pt x="1201" y="5671"/>
                  </a:lnTo>
                  <a:cubicBezTo>
                    <a:pt x="2806" y="4620"/>
                    <a:pt x="4707" y="4094"/>
                    <a:pt x="6603" y="4094"/>
                  </a:cubicBezTo>
                  <a:cubicBezTo>
                    <a:pt x="8016" y="4094"/>
                    <a:pt x="9426" y="4386"/>
                    <a:pt x="10708" y="4970"/>
                  </a:cubicBezTo>
                  <a:cubicBezTo>
                    <a:pt x="10875" y="4637"/>
                    <a:pt x="11008" y="4303"/>
                    <a:pt x="11142" y="3970"/>
                  </a:cubicBezTo>
                  <a:cubicBezTo>
                    <a:pt x="11542" y="2735"/>
                    <a:pt x="11642" y="1401"/>
                    <a:pt x="11575" y="100"/>
                  </a:cubicBezTo>
                  <a:lnTo>
                    <a:pt x="115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0"/>
            <p:cNvSpPr/>
            <p:nvPr/>
          </p:nvSpPr>
          <p:spPr>
            <a:xfrm>
              <a:off x="12220600" y="6853450"/>
              <a:ext cx="237675" cy="87325"/>
            </a:xfrm>
            <a:custGeom>
              <a:avLst/>
              <a:gdLst/>
              <a:ahLst/>
              <a:cxnLst/>
              <a:rect l="l" t="t" r="r" b="b"/>
              <a:pathLst>
                <a:path w="9507" h="3493" extrusionOk="0">
                  <a:moveTo>
                    <a:pt x="5391" y="1"/>
                  </a:moveTo>
                  <a:cubicBezTo>
                    <a:pt x="3490" y="1"/>
                    <a:pt x="1586" y="526"/>
                    <a:pt x="0" y="1578"/>
                  </a:cubicBezTo>
                  <a:cubicBezTo>
                    <a:pt x="434" y="2145"/>
                    <a:pt x="1068" y="2578"/>
                    <a:pt x="1735" y="2878"/>
                  </a:cubicBezTo>
                  <a:cubicBezTo>
                    <a:pt x="2635" y="3312"/>
                    <a:pt x="3669" y="3479"/>
                    <a:pt x="4670" y="3479"/>
                  </a:cubicBezTo>
                  <a:cubicBezTo>
                    <a:pt x="4809" y="3488"/>
                    <a:pt x="4949" y="3493"/>
                    <a:pt x="5090" y="3493"/>
                  </a:cubicBezTo>
                  <a:cubicBezTo>
                    <a:pt x="5963" y="3493"/>
                    <a:pt x="6859" y="3309"/>
                    <a:pt x="7606" y="2878"/>
                  </a:cubicBezTo>
                  <a:cubicBezTo>
                    <a:pt x="8440" y="2411"/>
                    <a:pt x="9073" y="1711"/>
                    <a:pt x="9507" y="877"/>
                  </a:cubicBezTo>
                  <a:cubicBezTo>
                    <a:pt x="8225" y="293"/>
                    <a:pt x="6809" y="1"/>
                    <a:pt x="5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0"/>
            <p:cNvSpPr/>
            <p:nvPr/>
          </p:nvSpPr>
          <p:spPr>
            <a:xfrm>
              <a:off x="12238950" y="6778625"/>
              <a:ext cx="79225" cy="50075"/>
            </a:xfrm>
            <a:custGeom>
              <a:avLst/>
              <a:gdLst/>
              <a:ahLst/>
              <a:cxnLst/>
              <a:rect l="l" t="t" r="r" b="b"/>
              <a:pathLst>
                <a:path w="3169" h="2003" extrusionOk="0">
                  <a:moveTo>
                    <a:pt x="167" y="1"/>
                  </a:moveTo>
                  <a:lnTo>
                    <a:pt x="167" y="67"/>
                  </a:lnTo>
                  <a:cubicBezTo>
                    <a:pt x="0" y="601"/>
                    <a:pt x="200" y="1235"/>
                    <a:pt x="600" y="1602"/>
                  </a:cubicBezTo>
                  <a:cubicBezTo>
                    <a:pt x="890" y="1869"/>
                    <a:pt x="1268" y="2002"/>
                    <a:pt x="1646" y="2002"/>
                  </a:cubicBezTo>
                  <a:cubicBezTo>
                    <a:pt x="1835" y="2002"/>
                    <a:pt x="2024" y="1969"/>
                    <a:pt x="2202" y="1902"/>
                  </a:cubicBezTo>
                  <a:cubicBezTo>
                    <a:pt x="2702" y="1702"/>
                    <a:pt x="3102" y="1135"/>
                    <a:pt x="3169" y="601"/>
                  </a:cubicBezTo>
                  <a:lnTo>
                    <a:pt x="3169" y="568"/>
                  </a:lnTo>
                  <a:cubicBezTo>
                    <a:pt x="2102" y="534"/>
                    <a:pt x="1101" y="30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0"/>
            <p:cNvSpPr/>
            <p:nvPr/>
          </p:nvSpPr>
          <p:spPr>
            <a:xfrm>
              <a:off x="12369025" y="6772800"/>
              <a:ext cx="70925" cy="57500"/>
            </a:xfrm>
            <a:custGeom>
              <a:avLst/>
              <a:gdLst/>
              <a:ahLst/>
              <a:cxnLst/>
              <a:rect l="l" t="t" r="r" b="b"/>
              <a:pathLst>
                <a:path w="2837" h="2300" extrusionOk="0">
                  <a:moveTo>
                    <a:pt x="2803" y="0"/>
                  </a:moveTo>
                  <a:cubicBezTo>
                    <a:pt x="1902" y="334"/>
                    <a:pt x="1001" y="601"/>
                    <a:pt x="67" y="767"/>
                  </a:cubicBezTo>
                  <a:lnTo>
                    <a:pt x="67" y="801"/>
                  </a:lnTo>
                  <a:cubicBezTo>
                    <a:pt x="1" y="1301"/>
                    <a:pt x="234" y="1901"/>
                    <a:pt x="701" y="2135"/>
                  </a:cubicBezTo>
                  <a:cubicBezTo>
                    <a:pt x="896" y="2246"/>
                    <a:pt x="1109" y="2300"/>
                    <a:pt x="1321" y="2300"/>
                  </a:cubicBezTo>
                  <a:cubicBezTo>
                    <a:pt x="1618" y="2300"/>
                    <a:pt x="1916" y="2196"/>
                    <a:pt x="2169" y="2002"/>
                  </a:cubicBezTo>
                  <a:cubicBezTo>
                    <a:pt x="2469" y="1801"/>
                    <a:pt x="2636" y="1468"/>
                    <a:pt x="2703" y="1134"/>
                  </a:cubicBezTo>
                  <a:cubicBezTo>
                    <a:pt x="2803" y="801"/>
                    <a:pt x="2836" y="434"/>
                    <a:pt x="2836" y="100"/>
                  </a:cubicBezTo>
                  <a:lnTo>
                    <a:pt x="2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0"/>
            <p:cNvSpPr/>
            <p:nvPr/>
          </p:nvSpPr>
          <p:spPr>
            <a:xfrm>
              <a:off x="11877850" y="6184875"/>
              <a:ext cx="880650" cy="1098475"/>
            </a:xfrm>
            <a:custGeom>
              <a:avLst/>
              <a:gdLst/>
              <a:ahLst/>
              <a:cxnLst/>
              <a:rect l="l" t="t" r="r" b="b"/>
              <a:pathLst>
                <a:path w="35226" h="43939" extrusionOk="0">
                  <a:moveTo>
                    <a:pt x="24051" y="22683"/>
                  </a:moveTo>
                  <a:lnTo>
                    <a:pt x="24084" y="22783"/>
                  </a:lnTo>
                  <a:cubicBezTo>
                    <a:pt x="24151" y="24118"/>
                    <a:pt x="24051" y="25418"/>
                    <a:pt x="23651" y="26653"/>
                  </a:cubicBezTo>
                  <a:cubicBezTo>
                    <a:pt x="23551" y="26986"/>
                    <a:pt x="23384" y="27320"/>
                    <a:pt x="23217" y="27653"/>
                  </a:cubicBezTo>
                  <a:cubicBezTo>
                    <a:pt x="22750" y="28487"/>
                    <a:pt x="22150" y="29188"/>
                    <a:pt x="21316" y="29655"/>
                  </a:cubicBezTo>
                  <a:cubicBezTo>
                    <a:pt x="20415" y="30122"/>
                    <a:pt x="19381" y="30289"/>
                    <a:pt x="18380" y="30289"/>
                  </a:cubicBezTo>
                  <a:cubicBezTo>
                    <a:pt x="17379" y="30289"/>
                    <a:pt x="16345" y="30088"/>
                    <a:pt x="15411" y="29655"/>
                  </a:cubicBezTo>
                  <a:cubicBezTo>
                    <a:pt x="14744" y="29321"/>
                    <a:pt x="14144" y="28921"/>
                    <a:pt x="13677" y="28321"/>
                  </a:cubicBezTo>
                  <a:cubicBezTo>
                    <a:pt x="13510" y="28120"/>
                    <a:pt x="13343" y="27854"/>
                    <a:pt x="13210" y="27620"/>
                  </a:cubicBezTo>
                  <a:cubicBezTo>
                    <a:pt x="12509" y="26252"/>
                    <a:pt x="12643" y="24618"/>
                    <a:pt x="12776" y="23083"/>
                  </a:cubicBezTo>
                  <a:lnTo>
                    <a:pt x="12810" y="22983"/>
                  </a:lnTo>
                  <a:cubicBezTo>
                    <a:pt x="13343" y="23284"/>
                    <a:pt x="13977" y="23517"/>
                    <a:pt x="14544" y="23784"/>
                  </a:cubicBezTo>
                  <a:cubicBezTo>
                    <a:pt x="15511" y="24118"/>
                    <a:pt x="16546" y="24318"/>
                    <a:pt x="17546" y="24351"/>
                  </a:cubicBezTo>
                  <a:cubicBezTo>
                    <a:pt x="17763" y="24384"/>
                    <a:pt x="17980" y="24401"/>
                    <a:pt x="18197" y="24401"/>
                  </a:cubicBezTo>
                  <a:cubicBezTo>
                    <a:pt x="18414" y="24401"/>
                    <a:pt x="18630" y="24384"/>
                    <a:pt x="18847" y="24351"/>
                  </a:cubicBezTo>
                  <a:cubicBezTo>
                    <a:pt x="19147" y="24351"/>
                    <a:pt x="19381" y="24318"/>
                    <a:pt x="19681" y="24284"/>
                  </a:cubicBezTo>
                  <a:cubicBezTo>
                    <a:pt x="20582" y="24151"/>
                    <a:pt x="21516" y="23917"/>
                    <a:pt x="22383" y="23517"/>
                  </a:cubicBezTo>
                  <a:cubicBezTo>
                    <a:pt x="22983" y="23284"/>
                    <a:pt x="23517" y="23017"/>
                    <a:pt x="24051" y="22683"/>
                  </a:cubicBezTo>
                  <a:close/>
                  <a:moveTo>
                    <a:pt x="14704" y="0"/>
                  </a:moveTo>
                  <a:cubicBezTo>
                    <a:pt x="13086" y="0"/>
                    <a:pt x="11403" y="696"/>
                    <a:pt x="10274" y="1902"/>
                  </a:cubicBezTo>
                  <a:cubicBezTo>
                    <a:pt x="8306" y="3936"/>
                    <a:pt x="8840" y="7139"/>
                    <a:pt x="7839" y="9907"/>
                  </a:cubicBezTo>
                  <a:cubicBezTo>
                    <a:pt x="7506" y="10808"/>
                    <a:pt x="6638" y="11408"/>
                    <a:pt x="5704" y="11775"/>
                  </a:cubicBezTo>
                  <a:cubicBezTo>
                    <a:pt x="4837" y="12142"/>
                    <a:pt x="3870" y="12342"/>
                    <a:pt x="3002" y="12809"/>
                  </a:cubicBezTo>
                  <a:cubicBezTo>
                    <a:pt x="1668" y="13510"/>
                    <a:pt x="667" y="14844"/>
                    <a:pt x="334" y="16312"/>
                  </a:cubicBezTo>
                  <a:cubicBezTo>
                    <a:pt x="0" y="17780"/>
                    <a:pt x="334" y="19414"/>
                    <a:pt x="1268" y="20615"/>
                  </a:cubicBezTo>
                  <a:cubicBezTo>
                    <a:pt x="2469" y="22216"/>
                    <a:pt x="4770" y="23417"/>
                    <a:pt x="4837" y="25452"/>
                  </a:cubicBezTo>
                  <a:cubicBezTo>
                    <a:pt x="4937" y="27520"/>
                    <a:pt x="2669" y="28821"/>
                    <a:pt x="1501" y="30555"/>
                  </a:cubicBezTo>
                  <a:cubicBezTo>
                    <a:pt x="200" y="32524"/>
                    <a:pt x="434" y="35526"/>
                    <a:pt x="2369" y="36827"/>
                  </a:cubicBezTo>
                  <a:cubicBezTo>
                    <a:pt x="3703" y="37694"/>
                    <a:pt x="5471" y="37627"/>
                    <a:pt x="7139" y="37661"/>
                  </a:cubicBezTo>
                  <a:cubicBezTo>
                    <a:pt x="8440" y="37694"/>
                    <a:pt x="9674" y="37827"/>
                    <a:pt x="10708" y="38528"/>
                  </a:cubicBezTo>
                  <a:cubicBezTo>
                    <a:pt x="11475" y="39095"/>
                    <a:pt x="11976" y="39795"/>
                    <a:pt x="12443" y="40596"/>
                  </a:cubicBezTo>
                  <a:cubicBezTo>
                    <a:pt x="12676" y="40996"/>
                    <a:pt x="12943" y="41430"/>
                    <a:pt x="13110" y="41797"/>
                  </a:cubicBezTo>
                  <a:cubicBezTo>
                    <a:pt x="13812" y="42883"/>
                    <a:pt x="14882" y="43938"/>
                    <a:pt x="16172" y="43938"/>
                  </a:cubicBezTo>
                  <a:cubicBezTo>
                    <a:pt x="16229" y="43938"/>
                    <a:pt x="16287" y="43936"/>
                    <a:pt x="16345" y="43932"/>
                  </a:cubicBezTo>
                  <a:cubicBezTo>
                    <a:pt x="17546" y="43798"/>
                    <a:pt x="18313" y="42864"/>
                    <a:pt x="19014" y="41864"/>
                  </a:cubicBezTo>
                  <a:cubicBezTo>
                    <a:pt x="19614" y="41130"/>
                    <a:pt x="20148" y="40296"/>
                    <a:pt x="20849" y="39695"/>
                  </a:cubicBezTo>
                  <a:cubicBezTo>
                    <a:pt x="21115" y="39529"/>
                    <a:pt x="21316" y="39395"/>
                    <a:pt x="21549" y="39295"/>
                  </a:cubicBezTo>
                  <a:cubicBezTo>
                    <a:pt x="22106" y="39045"/>
                    <a:pt x="22703" y="38980"/>
                    <a:pt x="23312" y="38980"/>
                  </a:cubicBezTo>
                  <a:cubicBezTo>
                    <a:pt x="23962" y="38980"/>
                    <a:pt x="24626" y="39054"/>
                    <a:pt x="25267" y="39054"/>
                  </a:cubicBezTo>
                  <a:cubicBezTo>
                    <a:pt x="25464" y="39054"/>
                    <a:pt x="25660" y="39047"/>
                    <a:pt x="25852" y="39028"/>
                  </a:cubicBezTo>
                  <a:cubicBezTo>
                    <a:pt x="28120" y="38828"/>
                    <a:pt x="30022" y="36893"/>
                    <a:pt x="30289" y="34658"/>
                  </a:cubicBezTo>
                  <a:cubicBezTo>
                    <a:pt x="30489" y="32557"/>
                    <a:pt x="29388" y="30522"/>
                    <a:pt x="29321" y="28487"/>
                  </a:cubicBezTo>
                  <a:cubicBezTo>
                    <a:pt x="29321" y="28020"/>
                    <a:pt x="29321" y="27620"/>
                    <a:pt x="29455" y="27153"/>
                  </a:cubicBezTo>
                  <a:cubicBezTo>
                    <a:pt x="29622" y="26553"/>
                    <a:pt x="29855" y="26019"/>
                    <a:pt x="30189" y="25519"/>
                  </a:cubicBezTo>
                  <a:cubicBezTo>
                    <a:pt x="30956" y="24451"/>
                    <a:pt x="31990" y="23484"/>
                    <a:pt x="32891" y="22483"/>
                  </a:cubicBezTo>
                  <a:cubicBezTo>
                    <a:pt x="34191" y="21015"/>
                    <a:pt x="35226" y="18814"/>
                    <a:pt x="34191" y="17146"/>
                  </a:cubicBezTo>
                  <a:cubicBezTo>
                    <a:pt x="33191" y="15478"/>
                    <a:pt x="30622" y="15245"/>
                    <a:pt x="29822" y="13443"/>
                  </a:cubicBezTo>
                  <a:cubicBezTo>
                    <a:pt x="29054" y="11675"/>
                    <a:pt x="30522" y="9807"/>
                    <a:pt x="30822" y="7939"/>
                  </a:cubicBezTo>
                  <a:cubicBezTo>
                    <a:pt x="31056" y="6372"/>
                    <a:pt x="30489" y="4704"/>
                    <a:pt x="29288" y="3736"/>
                  </a:cubicBezTo>
                  <a:cubicBezTo>
                    <a:pt x="28431" y="2995"/>
                    <a:pt x="27349" y="2608"/>
                    <a:pt x="26265" y="2608"/>
                  </a:cubicBezTo>
                  <a:cubicBezTo>
                    <a:pt x="25788" y="2608"/>
                    <a:pt x="25310" y="2683"/>
                    <a:pt x="24851" y="2836"/>
                  </a:cubicBezTo>
                  <a:cubicBezTo>
                    <a:pt x="23759" y="3190"/>
                    <a:pt x="22719" y="4014"/>
                    <a:pt x="21593" y="4014"/>
                  </a:cubicBezTo>
                  <a:cubicBezTo>
                    <a:pt x="21446" y="4014"/>
                    <a:pt x="21298" y="4000"/>
                    <a:pt x="21149" y="3970"/>
                  </a:cubicBezTo>
                  <a:cubicBezTo>
                    <a:pt x="19681" y="3736"/>
                    <a:pt x="18947" y="2135"/>
                    <a:pt x="17846" y="1134"/>
                  </a:cubicBezTo>
                  <a:cubicBezTo>
                    <a:pt x="16984" y="356"/>
                    <a:pt x="15861" y="0"/>
                    <a:pt x="147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12156375" y="6709400"/>
              <a:ext cx="376975" cy="85925"/>
            </a:xfrm>
            <a:custGeom>
              <a:avLst/>
              <a:gdLst/>
              <a:ahLst/>
              <a:cxnLst/>
              <a:rect l="l" t="t" r="r" b="b"/>
              <a:pathLst>
                <a:path w="15079" h="3437" fill="none" extrusionOk="0">
                  <a:moveTo>
                    <a:pt x="1" y="935"/>
                  </a:moveTo>
                  <a:cubicBezTo>
                    <a:pt x="501" y="1335"/>
                    <a:pt x="1068" y="1702"/>
                    <a:pt x="1635" y="2002"/>
                  </a:cubicBezTo>
                  <a:cubicBezTo>
                    <a:pt x="2202" y="2303"/>
                    <a:pt x="2803" y="2603"/>
                    <a:pt x="3403" y="2803"/>
                  </a:cubicBezTo>
                  <a:cubicBezTo>
                    <a:pt x="4370" y="3137"/>
                    <a:pt x="5371" y="3337"/>
                    <a:pt x="6405" y="3370"/>
                  </a:cubicBezTo>
                  <a:cubicBezTo>
                    <a:pt x="6839" y="3437"/>
                    <a:pt x="7273" y="3437"/>
                    <a:pt x="7706" y="3370"/>
                  </a:cubicBezTo>
                  <a:cubicBezTo>
                    <a:pt x="8006" y="3370"/>
                    <a:pt x="8240" y="3337"/>
                    <a:pt x="8540" y="3303"/>
                  </a:cubicBezTo>
                  <a:cubicBezTo>
                    <a:pt x="9474" y="3170"/>
                    <a:pt x="10408" y="2903"/>
                    <a:pt x="11242" y="2536"/>
                  </a:cubicBezTo>
                  <a:cubicBezTo>
                    <a:pt x="11842" y="2303"/>
                    <a:pt x="12376" y="2036"/>
                    <a:pt x="12910" y="1702"/>
                  </a:cubicBezTo>
                  <a:cubicBezTo>
                    <a:pt x="13710" y="1202"/>
                    <a:pt x="14411" y="668"/>
                    <a:pt x="15078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12190575" y="6754450"/>
              <a:ext cx="291050" cy="187650"/>
            </a:xfrm>
            <a:custGeom>
              <a:avLst/>
              <a:gdLst/>
              <a:ahLst/>
              <a:cxnLst/>
              <a:rect l="l" t="t" r="r" b="b"/>
              <a:pathLst>
                <a:path w="11642" h="7506" fill="none" extrusionOk="0">
                  <a:moveTo>
                    <a:pt x="267" y="267"/>
                  </a:moveTo>
                  <a:cubicBezTo>
                    <a:pt x="134" y="1835"/>
                    <a:pt x="0" y="3469"/>
                    <a:pt x="701" y="4837"/>
                  </a:cubicBezTo>
                  <a:cubicBezTo>
                    <a:pt x="834" y="5071"/>
                    <a:pt x="1001" y="5337"/>
                    <a:pt x="1168" y="5538"/>
                  </a:cubicBezTo>
                  <a:cubicBezTo>
                    <a:pt x="1635" y="6105"/>
                    <a:pt x="2235" y="6538"/>
                    <a:pt x="2902" y="6872"/>
                  </a:cubicBezTo>
                  <a:cubicBezTo>
                    <a:pt x="3836" y="7305"/>
                    <a:pt x="4870" y="7506"/>
                    <a:pt x="5871" y="7506"/>
                  </a:cubicBezTo>
                  <a:cubicBezTo>
                    <a:pt x="6872" y="7506"/>
                    <a:pt x="7906" y="7339"/>
                    <a:pt x="8807" y="6872"/>
                  </a:cubicBezTo>
                  <a:cubicBezTo>
                    <a:pt x="9641" y="6405"/>
                    <a:pt x="10241" y="5704"/>
                    <a:pt x="10708" y="4870"/>
                  </a:cubicBezTo>
                  <a:cubicBezTo>
                    <a:pt x="10875" y="4537"/>
                    <a:pt x="11042" y="4203"/>
                    <a:pt x="11142" y="3870"/>
                  </a:cubicBezTo>
                  <a:cubicBezTo>
                    <a:pt x="11542" y="2635"/>
                    <a:pt x="11642" y="1335"/>
                    <a:pt x="11575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12220600" y="6841175"/>
              <a:ext cx="237675" cy="51725"/>
            </a:xfrm>
            <a:custGeom>
              <a:avLst/>
              <a:gdLst/>
              <a:ahLst/>
              <a:cxnLst/>
              <a:rect l="l" t="t" r="r" b="b"/>
              <a:pathLst>
                <a:path w="9507" h="2069" fill="none" extrusionOk="0">
                  <a:moveTo>
                    <a:pt x="0" y="2069"/>
                  </a:moveTo>
                  <a:cubicBezTo>
                    <a:pt x="2769" y="234"/>
                    <a:pt x="6505" y="0"/>
                    <a:pt x="9507" y="1368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12238950" y="6780300"/>
              <a:ext cx="77575" cy="50900"/>
            </a:xfrm>
            <a:custGeom>
              <a:avLst/>
              <a:gdLst/>
              <a:ahLst/>
              <a:cxnLst/>
              <a:rect l="l" t="t" r="r" b="b"/>
              <a:pathLst>
                <a:path w="3103" h="2036" fill="none" extrusionOk="0">
                  <a:moveTo>
                    <a:pt x="100" y="0"/>
                  </a:moveTo>
                  <a:cubicBezTo>
                    <a:pt x="0" y="534"/>
                    <a:pt x="133" y="1168"/>
                    <a:pt x="567" y="1535"/>
                  </a:cubicBezTo>
                  <a:cubicBezTo>
                    <a:pt x="967" y="1935"/>
                    <a:pt x="1601" y="2035"/>
                    <a:pt x="2135" y="1835"/>
                  </a:cubicBezTo>
                  <a:cubicBezTo>
                    <a:pt x="2702" y="1635"/>
                    <a:pt x="3069" y="1134"/>
                    <a:pt x="3102" y="534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12367375" y="6775300"/>
              <a:ext cx="70900" cy="57550"/>
            </a:xfrm>
            <a:custGeom>
              <a:avLst/>
              <a:gdLst/>
              <a:ahLst/>
              <a:cxnLst/>
              <a:rect l="l" t="t" r="r" b="b"/>
              <a:pathLst>
                <a:path w="2836" h="2302" fill="none" extrusionOk="0">
                  <a:moveTo>
                    <a:pt x="100" y="701"/>
                  </a:moveTo>
                  <a:cubicBezTo>
                    <a:pt x="0" y="1201"/>
                    <a:pt x="267" y="1801"/>
                    <a:pt x="734" y="2035"/>
                  </a:cubicBezTo>
                  <a:cubicBezTo>
                    <a:pt x="1168" y="2302"/>
                    <a:pt x="1801" y="2235"/>
                    <a:pt x="2168" y="1902"/>
                  </a:cubicBezTo>
                  <a:cubicBezTo>
                    <a:pt x="2468" y="1701"/>
                    <a:pt x="2635" y="1368"/>
                    <a:pt x="2735" y="1034"/>
                  </a:cubicBezTo>
                  <a:cubicBezTo>
                    <a:pt x="2802" y="701"/>
                    <a:pt x="2835" y="334"/>
                    <a:pt x="2835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12524975" y="6681050"/>
              <a:ext cx="40900" cy="39225"/>
            </a:xfrm>
            <a:custGeom>
              <a:avLst/>
              <a:gdLst/>
              <a:ahLst/>
              <a:cxnLst/>
              <a:rect l="l" t="t" r="r" b="b"/>
              <a:pathLst>
                <a:path w="1636" h="1569" fill="none" extrusionOk="0">
                  <a:moveTo>
                    <a:pt x="134" y="1"/>
                  </a:moveTo>
                  <a:cubicBezTo>
                    <a:pt x="1" y="401"/>
                    <a:pt x="101" y="801"/>
                    <a:pt x="334" y="1102"/>
                  </a:cubicBezTo>
                  <a:lnTo>
                    <a:pt x="434" y="1168"/>
                  </a:lnTo>
                  <a:cubicBezTo>
                    <a:pt x="734" y="1469"/>
                    <a:pt x="1235" y="1569"/>
                    <a:pt x="1635" y="1435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12122200" y="6701900"/>
              <a:ext cx="38375" cy="52575"/>
            </a:xfrm>
            <a:custGeom>
              <a:avLst/>
              <a:gdLst/>
              <a:ahLst/>
              <a:cxnLst/>
              <a:rect l="l" t="t" r="r" b="b"/>
              <a:pathLst>
                <a:path w="1535" h="2103" fill="none" extrusionOk="0">
                  <a:moveTo>
                    <a:pt x="1368" y="1"/>
                  </a:moveTo>
                  <a:cubicBezTo>
                    <a:pt x="1534" y="401"/>
                    <a:pt x="1534" y="835"/>
                    <a:pt x="1368" y="1235"/>
                  </a:cubicBezTo>
                  <a:cubicBezTo>
                    <a:pt x="1334" y="1302"/>
                    <a:pt x="1268" y="1402"/>
                    <a:pt x="1234" y="1435"/>
                  </a:cubicBezTo>
                  <a:cubicBezTo>
                    <a:pt x="934" y="1835"/>
                    <a:pt x="500" y="2102"/>
                    <a:pt x="0" y="2069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11877850" y="6165700"/>
              <a:ext cx="880650" cy="1119150"/>
            </a:xfrm>
            <a:custGeom>
              <a:avLst/>
              <a:gdLst/>
              <a:ahLst/>
              <a:cxnLst/>
              <a:rect l="l" t="t" r="r" b="b"/>
              <a:pathLst>
                <a:path w="35226" h="44766" fill="none" extrusionOk="0">
                  <a:moveTo>
                    <a:pt x="30189" y="26252"/>
                  </a:moveTo>
                  <a:cubicBezTo>
                    <a:pt x="30889" y="25118"/>
                    <a:pt x="31990" y="24217"/>
                    <a:pt x="32891" y="23217"/>
                  </a:cubicBezTo>
                  <a:cubicBezTo>
                    <a:pt x="34191" y="21749"/>
                    <a:pt x="35226" y="19547"/>
                    <a:pt x="34191" y="17880"/>
                  </a:cubicBezTo>
                  <a:cubicBezTo>
                    <a:pt x="33157" y="16212"/>
                    <a:pt x="30556" y="15945"/>
                    <a:pt x="29822" y="14177"/>
                  </a:cubicBezTo>
                  <a:cubicBezTo>
                    <a:pt x="29054" y="12409"/>
                    <a:pt x="30522" y="10541"/>
                    <a:pt x="30822" y="8673"/>
                  </a:cubicBezTo>
                  <a:cubicBezTo>
                    <a:pt x="31056" y="7105"/>
                    <a:pt x="30422" y="5437"/>
                    <a:pt x="29255" y="4437"/>
                  </a:cubicBezTo>
                  <a:cubicBezTo>
                    <a:pt x="28054" y="3436"/>
                    <a:pt x="26353" y="3102"/>
                    <a:pt x="24851" y="3569"/>
                  </a:cubicBezTo>
                  <a:cubicBezTo>
                    <a:pt x="23617" y="4003"/>
                    <a:pt x="22450" y="4937"/>
                    <a:pt x="21149" y="4703"/>
                  </a:cubicBezTo>
                  <a:cubicBezTo>
                    <a:pt x="19681" y="4437"/>
                    <a:pt x="18981" y="2835"/>
                    <a:pt x="17846" y="1868"/>
                  </a:cubicBezTo>
                  <a:cubicBezTo>
                    <a:pt x="15745" y="0"/>
                    <a:pt x="12176" y="567"/>
                    <a:pt x="10241" y="2602"/>
                  </a:cubicBezTo>
                  <a:cubicBezTo>
                    <a:pt x="8306" y="4670"/>
                    <a:pt x="8840" y="7872"/>
                    <a:pt x="7839" y="10608"/>
                  </a:cubicBezTo>
                  <a:cubicBezTo>
                    <a:pt x="7506" y="11542"/>
                    <a:pt x="6638" y="12109"/>
                    <a:pt x="5704" y="12509"/>
                  </a:cubicBezTo>
                  <a:cubicBezTo>
                    <a:pt x="4804" y="12876"/>
                    <a:pt x="3836" y="13076"/>
                    <a:pt x="3002" y="13543"/>
                  </a:cubicBezTo>
                  <a:cubicBezTo>
                    <a:pt x="1668" y="14244"/>
                    <a:pt x="667" y="15578"/>
                    <a:pt x="334" y="17046"/>
                  </a:cubicBezTo>
                  <a:cubicBezTo>
                    <a:pt x="0" y="18513"/>
                    <a:pt x="334" y="20114"/>
                    <a:pt x="1235" y="21349"/>
                  </a:cubicBezTo>
                  <a:cubicBezTo>
                    <a:pt x="2502" y="23017"/>
                    <a:pt x="4770" y="24117"/>
                    <a:pt x="4837" y="26185"/>
                  </a:cubicBezTo>
                  <a:cubicBezTo>
                    <a:pt x="4904" y="28254"/>
                    <a:pt x="2669" y="29588"/>
                    <a:pt x="1501" y="31289"/>
                  </a:cubicBezTo>
                  <a:cubicBezTo>
                    <a:pt x="200" y="33224"/>
                    <a:pt x="401" y="36259"/>
                    <a:pt x="2369" y="37560"/>
                  </a:cubicBezTo>
                  <a:cubicBezTo>
                    <a:pt x="3736" y="38461"/>
                    <a:pt x="5471" y="38361"/>
                    <a:pt x="7139" y="38394"/>
                  </a:cubicBezTo>
                  <a:cubicBezTo>
                    <a:pt x="8406" y="38428"/>
                    <a:pt x="9674" y="38561"/>
                    <a:pt x="10708" y="39262"/>
                  </a:cubicBezTo>
                  <a:cubicBezTo>
                    <a:pt x="11475" y="39762"/>
                    <a:pt x="11976" y="40529"/>
                    <a:pt x="12409" y="41296"/>
                  </a:cubicBezTo>
                  <a:cubicBezTo>
                    <a:pt x="12676" y="41730"/>
                    <a:pt x="12910" y="42130"/>
                    <a:pt x="13176" y="42531"/>
                  </a:cubicBezTo>
                  <a:cubicBezTo>
                    <a:pt x="13910" y="43631"/>
                    <a:pt x="15044" y="44765"/>
                    <a:pt x="16412" y="44632"/>
                  </a:cubicBezTo>
                  <a:cubicBezTo>
                    <a:pt x="17646" y="44532"/>
                    <a:pt x="18347" y="43598"/>
                    <a:pt x="19081" y="42597"/>
                  </a:cubicBezTo>
                  <a:cubicBezTo>
                    <a:pt x="19648" y="41797"/>
                    <a:pt x="20215" y="40963"/>
                    <a:pt x="20915" y="40429"/>
                  </a:cubicBezTo>
                  <a:cubicBezTo>
                    <a:pt x="21149" y="40262"/>
                    <a:pt x="21382" y="40129"/>
                    <a:pt x="21649" y="40029"/>
                  </a:cubicBezTo>
                  <a:cubicBezTo>
                    <a:pt x="22983" y="39428"/>
                    <a:pt x="24485" y="39895"/>
                    <a:pt x="25919" y="39762"/>
                  </a:cubicBezTo>
                  <a:cubicBezTo>
                    <a:pt x="28187" y="39562"/>
                    <a:pt x="30155" y="37594"/>
                    <a:pt x="30355" y="35392"/>
                  </a:cubicBezTo>
                  <a:cubicBezTo>
                    <a:pt x="30556" y="33291"/>
                    <a:pt x="29488" y="31256"/>
                    <a:pt x="29388" y="29221"/>
                  </a:cubicBezTo>
                  <a:cubicBezTo>
                    <a:pt x="29388" y="28754"/>
                    <a:pt x="29388" y="28354"/>
                    <a:pt x="29521" y="27887"/>
                  </a:cubicBezTo>
                  <a:cubicBezTo>
                    <a:pt x="29622" y="27286"/>
                    <a:pt x="29855" y="26753"/>
                    <a:pt x="30189" y="2625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12055475" y="7127200"/>
              <a:ext cx="281900" cy="667175"/>
            </a:xfrm>
            <a:custGeom>
              <a:avLst/>
              <a:gdLst/>
              <a:ahLst/>
              <a:cxnLst/>
              <a:rect l="l" t="t" r="r" b="b"/>
              <a:pathLst>
                <a:path w="11276" h="26687" fill="none" extrusionOk="0">
                  <a:moveTo>
                    <a:pt x="5271" y="2803"/>
                  </a:moveTo>
                  <a:cubicBezTo>
                    <a:pt x="5271" y="2836"/>
                    <a:pt x="5304" y="2903"/>
                    <a:pt x="5304" y="2903"/>
                  </a:cubicBezTo>
                  <a:cubicBezTo>
                    <a:pt x="8206" y="8574"/>
                    <a:pt x="8974" y="15312"/>
                    <a:pt x="7539" y="21516"/>
                  </a:cubicBezTo>
                  <a:cubicBezTo>
                    <a:pt x="7406" y="22083"/>
                    <a:pt x="7272" y="22584"/>
                    <a:pt x="7106" y="23084"/>
                  </a:cubicBezTo>
                  <a:cubicBezTo>
                    <a:pt x="8573" y="22684"/>
                    <a:pt x="10208" y="23351"/>
                    <a:pt x="10942" y="24619"/>
                  </a:cubicBezTo>
                  <a:cubicBezTo>
                    <a:pt x="11108" y="24952"/>
                    <a:pt x="11275" y="25286"/>
                    <a:pt x="11242" y="25653"/>
                  </a:cubicBezTo>
                  <a:cubicBezTo>
                    <a:pt x="11242" y="25853"/>
                    <a:pt x="11142" y="26120"/>
                    <a:pt x="11042" y="26286"/>
                  </a:cubicBezTo>
                  <a:cubicBezTo>
                    <a:pt x="10942" y="26420"/>
                    <a:pt x="10808" y="26487"/>
                    <a:pt x="10708" y="26587"/>
                  </a:cubicBezTo>
                  <a:cubicBezTo>
                    <a:pt x="10475" y="26687"/>
                    <a:pt x="10241" y="26687"/>
                    <a:pt x="9974" y="26687"/>
                  </a:cubicBezTo>
                  <a:lnTo>
                    <a:pt x="4037" y="26687"/>
                  </a:lnTo>
                  <a:lnTo>
                    <a:pt x="4037" y="26687"/>
                  </a:lnTo>
                  <a:cubicBezTo>
                    <a:pt x="4370" y="24985"/>
                    <a:pt x="4704" y="23318"/>
                    <a:pt x="4937" y="21616"/>
                  </a:cubicBezTo>
                  <a:cubicBezTo>
                    <a:pt x="5404" y="18648"/>
                    <a:pt x="5705" y="15679"/>
                    <a:pt x="5438" y="12743"/>
                  </a:cubicBezTo>
                  <a:cubicBezTo>
                    <a:pt x="5104" y="8140"/>
                    <a:pt x="3236" y="3237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0"/>
            <p:cNvSpPr/>
            <p:nvPr/>
          </p:nvSpPr>
          <p:spPr>
            <a:xfrm>
              <a:off x="12611700" y="6455900"/>
              <a:ext cx="336925" cy="454525"/>
            </a:xfrm>
            <a:custGeom>
              <a:avLst/>
              <a:gdLst/>
              <a:ahLst/>
              <a:cxnLst/>
              <a:rect l="l" t="t" r="r" b="b"/>
              <a:pathLst>
                <a:path w="13477" h="18181" fill="none" extrusionOk="0">
                  <a:moveTo>
                    <a:pt x="11709" y="1902"/>
                  </a:moveTo>
                  <a:cubicBezTo>
                    <a:pt x="11776" y="1468"/>
                    <a:pt x="11876" y="1068"/>
                    <a:pt x="12043" y="668"/>
                  </a:cubicBezTo>
                  <a:cubicBezTo>
                    <a:pt x="12176" y="401"/>
                    <a:pt x="12343" y="100"/>
                    <a:pt x="12643" y="67"/>
                  </a:cubicBezTo>
                  <a:cubicBezTo>
                    <a:pt x="12843" y="0"/>
                    <a:pt x="13010" y="134"/>
                    <a:pt x="13143" y="267"/>
                  </a:cubicBezTo>
                  <a:cubicBezTo>
                    <a:pt x="13277" y="434"/>
                    <a:pt x="13344" y="601"/>
                    <a:pt x="13344" y="801"/>
                  </a:cubicBezTo>
                  <a:cubicBezTo>
                    <a:pt x="13477" y="1668"/>
                    <a:pt x="13010" y="2569"/>
                    <a:pt x="12843" y="3436"/>
                  </a:cubicBezTo>
                  <a:cubicBezTo>
                    <a:pt x="12710" y="4037"/>
                    <a:pt x="12810" y="4670"/>
                    <a:pt x="12710" y="5304"/>
                  </a:cubicBezTo>
                  <a:cubicBezTo>
                    <a:pt x="12643" y="5938"/>
                    <a:pt x="12443" y="6538"/>
                    <a:pt x="11876" y="6872"/>
                  </a:cubicBezTo>
                  <a:cubicBezTo>
                    <a:pt x="11876" y="7306"/>
                    <a:pt x="11876" y="7673"/>
                    <a:pt x="11842" y="8106"/>
                  </a:cubicBezTo>
                  <a:cubicBezTo>
                    <a:pt x="11809" y="8506"/>
                    <a:pt x="11776" y="8873"/>
                    <a:pt x="11709" y="9307"/>
                  </a:cubicBezTo>
                  <a:cubicBezTo>
                    <a:pt x="11676" y="9607"/>
                    <a:pt x="11642" y="9874"/>
                    <a:pt x="11609" y="10141"/>
                  </a:cubicBezTo>
                  <a:cubicBezTo>
                    <a:pt x="11476" y="10775"/>
                    <a:pt x="11309" y="11375"/>
                    <a:pt x="11109" y="11976"/>
                  </a:cubicBezTo>
                  <a:cubicBezTo>
                    <a:pt x="10508" y="13610"/>
                    <a:pt x="9507" y="15111"/>
                    <a:pt x="8140" y="16179"/>
                  </a:cubicBezTo>
                  <a:cubicBezTo>
                    <a:pt x="5872" y="17880"/>
                    <a:pt x="2803" y="18180"/>
                    <a:pt x="1" y="1764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0"/>
            <p:cNvSpPr/>
            <p:nvPr/>
          </p:nvSpPr>
          <p:spPr>
            <a:xfrm>
              <a:off x="12902750" y="6503425"/>
              <a:ext cx="1700" cy="18375"/>
            </a:xfrm>
            <a:custGeom>
              <a:avLst/>
              <a:gdLst/>
              <a:ahLst/>
              <a:cxnLst/>
              <a:rect l="l" t="t" r="r" b="b"/>
              <a:pathLst>
                <a:path w="68" h="735" fill="none" extrusionOk="0">
                  <a:moveTo>
                    <a:pt x="67" y="1"/>
                  </a:moveTo>
                  <a:cubicBezTo>
                    <a:pt x="67" y="234"/>
                    <a:pt x="34" y="501"/>
                    <a:pt x="34" y="735"/>
                  </a:cubicBezTo>
                  <a:cubicBezTo>
                    <a:pt x="0" y="501"/>
                    <a:pt x="34" y="234"/>
                    <a:pt x="67" y="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0"/>
            <p:cNvSpPr/>
            <p:nvPr/>
          </p:nvSpPr>
          <p:spPr>
            <a:xfrm>
              <a:off x="12635900" y="6420875"/>
              <a:ext cx="269375" cy="413650"/>
            </a:xfrm>
            <a:custGeom>
              <a:avLst/>
              <a:gdLst/>
              <a:ahLst/>
              <a:cxnLst/>
              <a:rect l="l" t="t" r="r" b="b"/>
              <a:pathLst>
                <a:path w="10775" h="16546" fill="none" extrusionOk="0">
                  <a:moveTo>
                    <a:pt x="0" y="16079"/>
                  </a:moveTo>
                  <a:cubicBezTo>
                    <a:pt x="2602" y="16546"/>
                    <a:pt x="5404" y="15211"/>
                    <a:pt x="6705" y="12876"/>
                  </a:cubicBezTo>
                  <a:cubicBezTo>
                    <a:pt x="6938" y="12476"/>
                    <a:pt x="7105" y="11942"/>
                    <a:pt x="7239" y="11509"/>
                  </a:cubicBezTo>
                  <a:cubicBezTo>
                    <a:pt x="7339" y="11208"/>
                    <a:pt x="7372" y="10908"/>
                    <a:pt x="7405" y="10641"/>
                  </a:cubicBezTo>
                  <a:cubicBezTo>
                    <a:pt x="7439" y="10308"/>
                    <a:pt x="7439" y="9907"/>
                    <a:pt x="7439" y="9541"/>
                  </a:cubicBezTo>
                  <a:cubicBezTo>
                    <a:pt x="7372" y="8039"/>
                    <a:pt x="6838" y="6572"/>
                    <a:pt x="5771" y="5504"/>
                  </a:cubicBezTo>
                  <a:cubicBezTo>
                    <a:pt x="5337" y="5004"/>
                    <a:pt x="4770" y="4404"/>
                    <a:pt x="5037" y="3836"/>
                  </a:cubicBezTo>
                  <a:cubicBezTo>
                    <a:pt x="5237" y="3236"/>
                    <a:pt x="6104" y="3203"/>
                    <a:pt x="6605" y="3536"/>
                  </a:cubicBezTo>
                  <a:cubicBezTo>
                    <a:pt x="7105" y="3870"/>
                    <a:pt x="7372" y="4504"/>
                    <a:pt x="7539" y="5037"/>
                  </a:cubicBezTo>
                  <a:cubicBezTo>
                    <a:pt x="7405" y="3937"/>
                    <a:pt x="7439" y="2869"/>
                    <a:pt x="7605" y="1802"/>
                  </a:cubicBezTo>
                  <a:cubicBezTo>
                    <a:pt x="7672" y="1468"/>
                    <a:pt x="7839" y="1034"/>
                    <a:pt x="8173" y="1001"/>
                  </a:cubicBezTo>
                  <a:cubicBezTo>
                    <a:pt x="8373" y="1001"/>
                    <a:pt x="8539" y="1101"/>
                    <a:pt x="8673" y="1301"/>
                  </a:cubicBezTo>
                  <a:cubicBezTo>
                    <a:pt x="8740" y="1468"/>
                    <a:pt x="8773" y="1668"/>
                    <a:pt x="8840" y="1868"/>
                  </a:cubicBezTo>
                  <a:cubicBezTo>
                    <a:pt x="8940" y="2702"/>
                    <a:pt x="9040" y="3536"/>
                    <a:pt x="9173" y="4337"/>
                  </a:cubicBezTo>
                  <a:cubicBezTo>
                    <a:pt x="9140" y="3169"/>
                    <a:pt x="9073" y="2002"/>
                    <a:pt x="9207" y="868"/>
                  </a:cubicBezTo>
                  <a:cubicBezTo>
                    <a:pt x="9240" y="634"/>
                    <a:pt x="9273" y="301"/>
                    <a:pt x="9507" y="167"/>
                  </a:cubicBezTo>
                  <a:cubicBezTo>
                    <a:pt x="9740" y="0"/>
                    <a:pt x="10174" y="134"/>
                    <a:pt x="10374" y="367"/>
                  </a:cubicBezTo>
                  <a:cubicBezTo>
                    <a:pt x="10574" y="634"/>
                    <a:pt x="10608" y="968"/>
                    <a:pt x="10674" y="1301"/>
                  </a:cubicBezTo>
                  <a:cubicBezTo>
                    <a:pt x="10741" y="1968"/>
                    <a:pt x="10774" y="2636"/>
                    <a:pt x="10741" y="333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0"/>
            <p:cNvSpPr/>
            <p:nvPr/>
          </p:nvSpPr>
          <p:spPr>
            <a:xfrm>
              <a:off x="12822700" y="6658550"/>
              <a:ext cx="85900" cy="7525"/>
            </a:xfrm>
            <a:custGeom>
              <a:avLst/>
              <a:gdLst/>
              <a:ahLst/>
              <a:cxnLst/>
              <a:rect l="l" t="t" r="r" b="b"/>
              <a:pathLst>
                <a:path w="3436" h="301" fill="none" extrusionOk="0">
                  <a:moveTo>
                    <a:pt x="0" y="34"/>
                  </a:moveTo>
                  <a:cubicBezTo>
                    <a:pt x="1101" y="300"/>
                    <a:pt x="2302" y="300"/>
                    <a:pt x="34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0"/>
            <p:cNvSpPr/>
            <p:nvPr/>
          </p:nvSpPr>
          <p:spPr>
            <a:xfrm>
              <a:off x="12823525" y="6686900"/>
              <a:ext cx="82575" cy="5025"/>
            </a:xfrm>
            <a:custGeom>
              <a:avLst/>
              <a:gdLst/>
              <a:ahLst/>
              <a:cxnLst/>
              <a:rect l="l" t="t" r="r" b="b"/>
              <a:pathLst>
                <a:path w="3303" h="201" fill="none" extrusionOk="0">
                  <a:moveTo>
                    <a:pt x="0" y="0"/>
                  </a:moveTo>
                  <a:cubicBezTo>
                    <a:pt x="1068" y="200"/>
                    <a:pt x="2202" y="200"/>
                    <a:pt x="3303" y="67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0"/>
            <p:cNvSpPr/>
            <p:nvPr/>
          </p:nvSpPr>
          <p:spPr>
            <a:xfrm>
              <a:off x="12817675" y="6708575"/>
              <a:ext cx="83425" cy="7525"/>
            </a:xfrm>
            <a:custGeom>
              <a:avLst/>
              <a:gdLst/>
              <a:ahLst/>
              <a:cxnLst/>
              <a:rect l="l" t="t" r="r" b="b"/>
              <a:pathLst>
                <a:path w="3337" h="301" fill="none" extrusionOk="0">
                  <a:moveTo>
                    <a:pt x="1" y="1"/>
                  </a:moveTo>
                  <a:cubicBezTo>
                    <a:pt x="1102" y="301"/>
                    <a:pt x="2269" y="301"/>
                    <a:pt x="3337" y="3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0"/>
            <p:cNvSpPr/>
            <p:nvPr/>
          </p:nvSpPr>
          <p:spPr>
            <a:xfrm>
              <a:off x="12181400" y="7665100"/>
              <a:ext cx="63400" cy="2525"/>
            </a:xfrm>
            <a:custGeom>
              <a:avLst/>
              <a:gdLst/>
              <a:ahLst/>
              <a:cxnLst/>
              <a:rect l="l" t="t" r="r" b="b"/>
              <a:pathLst>
                <a:path w="2536" h="101" fill="none" extrusionOk="0">
                  <a:moveTo>
                    <a:pt x="0" y="100"/>
                  </a:moveTo>
                  <a:cubicBezTo>
                    <a:pt x="834" y="100"/>
                    <a:pt x="1668" y="100"/>
                    <a:pt x="2502" y="0"/>
                  </a:cubicBezTo>
                  <a:lnTo>
                    <a:pt x="2536" y="0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0"/>
            <p:cNvSpPr/>
            <p:nvPr/>
          </p:nvSpPr>
          <p:spPr>
            <a:xfrm>
              <a:off x="12149700" y="7784350"/>
              <a:ext cx="191000" cy="33375"/>
            </a:xfrm>
            <a:custGeom>
              <a:avLst/>
              <a:gdLst/>
              <a:ahLst/>
              <a:cxnLst/>
              <a:rect l="l" t="t" r="r" b="b"/>
              <a:pathLst>
                <a:path w="7640" h="1335" fill="none" extrusionOk="0">
                  <a:moveTo>
                    <a:pt x="301" y="401"/>
                  </a:moveTo>
                  <a:cubicBezTo>
                    <a:pt x="134" y="467"/>
                    <a:pt x="1" y="668"/>
                    <a:pt x="68" y="834"/>
                  </a:cubicBezTo>
                  <a:cubicBezTo>
                    <a:pt x="101" y="1001"/>
                    <a:pt x="268" y="1168"/>
                    <a:pt x="434" y="1201"/>
                  </a:cubicBezTo>
                  <a:cubicBezTo>
                    <a:pt x="601" y="1301"/>
                    <a:pt x="801" y="1301"/>
                    <a:pt x="968" y="1301"/>
                  </a:cubicBezTo>
                  <a:cubicBezTo>
                    <a:pt x="2069" y="1335"/>
                    <a:pt x="3136" y="1335"/>
                    <a:pt x="4170" y="1301"/>
                  </a:cubicBezTo>
                  <a:cubicBezTo>
                    <a:pt x="4838" y="1301"/>
                    <a:pt x="5505" y="1301"/>
                    <a:pt x="6172" y="1235"/>
                  </a:cubicBezTo>
                  <a:cubicBezTo>
                    <a:pt x="6439" y="1235"/>
                    <a:pt x="6739" y="1235"/>
                    <a:pt x="6972" y="1168"/>
                  </a:cubicBezTo>
                  <a:cubicBezTo>
                    <a:pt x="7239" y="1068"/>
                    <a:pt x="7473" y="901"/>
                    <a:pt x="7573" y="668"/>
                  </a:cubicBezTo>
                  <a:cubicBezTo>
                    <a:pt x="7640" y="401"/>
                    <a:pt x="7573" y="67"/>
                    <a:pt x="733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0"/>
            <p:cNvSpPr/>
            <p:nvPr/>
          </p:nvSpPr>
          <p:spPr>
            <a:xfrm>
              <a:off x="12352350" y="7177250"/>
              <a:ext cx="204350" cy="617125"/>
            </a:xfrm>
            <a:custGeom>
              <a:avLst/>
              <a:gdLst/>
              <a:ahLst/>
              <a:cxnLst/>
              <a:rect l="l" t="t" r="r" b="b"/>
              <a:pathLst>
                <a:path w="8174" h="24685" fill="none" extrusionOk="0">
                  <a:moveTo>
                    <a:pt x="1902" y="0"/>
                  </a:moveTo>
                  <a:cubicBezTo>
                    <a:pt x="4737" y="5171"/>
                    <a:pt x="5805" y="13243"/>
                    <a:pt x="4404" y="19514"/>
                  </a:cubicBezTo>
                  <a:cubicBezTo>
                    <a:pt x="4304" y="20081"/>
                    <a:pt x="4170" y="20582"/>
                    <a:pt x="4003" y="21082"/>
                  </a:cubicBezTo>
                  <a:cubicBezTo>
                    <a:pt x="5471" y="20682"/>
                    <a:pt x="7072" y="21349"/>
                    <a:pt x="7840" y="22617"/>
                  </a:cubicBezTo>
                  <a:cubicBezTo>
                    <a:pt x="8006" y="22950"/>
                    <a:pt x="8173" y="23284"/>
                    <a:pt x="8140" y="23651"/>
                  </a:cubicBezTo>
                  <a:cubicBezTo>
                    <a:pt x="8140" y="23851"/>
                    <a:pt x="8040" y="24118"/>
                    <a:pt x="7906" y="24284"/>
                  </a:cubicBezTo>
                  <a:cubicBezTo>
                    <a:pt x="7840" y="24418"/>
                    <a:pt x="7706" y="24485"/>
                    <a:pt x="7573" y="24585"/>
                  </a:cubicBezTo>
                  <a:cubicBezTo>
                    <a:pt x="7373" y="24685"/>
                    <a:pt x="7139" y="24685"/>
                    <a:pt x="6872" y="24685"/>
                  </a:cubicBezTo>
                  <a:lnTo>
                    <a:pt x="901" y="24685"/>
                  </a:lnTo>
                  <a:lnTo>
                    <a:pt x="901" y="24685"/>
                  </a:lnTo>
                  <a:cubicBezTo>
                    <a:pt x="1235" y="22983"/>
                    <a:pt x="1568" y="21316"/>
                    <a:pt x="1835" y="19614"/>
                  </a:cubicBezTo>
                  <a:cubicBezTo>
                    <a:pt x="2302" y="16646"/>
                    <a:pt x="2569" y="13677"/>
                    <a:pt x="2336" y="10741"/>
                  </a:cubicBezTo>
                  <a:cubicBezTo>
                    <a:pt x="2135" y="7773"/>
                    <a:pt x="1368" y="4804"/>
                    <a:pt x="1" y="216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0"/>
            <p:cNvSpPr/>
            <p:nvPr/>
          </p:nvSpPr>
          <p:spPr>
            <a:xfrm>
              <a:off x="12399875" y="7665100"/>
              <a:ext cx="65075" cy="2525"/>
            </a:xfrm>
            <a:custGeom>
              <a:avLst/>
              <a:gdLst/>
              <a:ahLst/>
              <a:cxnLst/>
              <a:rect l="l" t="t" r="r" b="b"/>
              <a:pathLst>
                <a:path w="2603" h="101" fill="none" extrusionOk="0">
                  <a:moveTo>
                    <a:pt x="1" y="100"/>
                  </a:moveTo>
                  <a:cubicBezTo>
                    <a:pt x="835" y="100"/>
                    <a:pt x="1669" y="100"/>
                    <a:pt x="2503" y="0"/>
                  </a:cubicBezTo>
                  <a:lnTo>
                    <a:pt x="2603" y="0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0"/>
            <p:cNvSpPr/>
            <p:nvPr/>
          </p:nvSpPr>
          <p:spPr>
            <a:xfrm>
              <a:off x="12369025" y="7784350"/>
              <a:ext cx="191000" cy="33375"/>
            </a:xfrm>
            <a:custGeom>
              <a:avLst/>
              <a:gdLst/>
              <a:ahLst/>
              <a:cxnLst/>
              <a:rect l="l" t="t" r="r" b="b"/>
              <a:pathLst>
                <a:path w="7640" h="1335" fill="none" extrusionOk="0">
                  <a:moveTo>
                    <a:pt x="301" y="401"/>
                  </a:moveTo>
                  <a:cubicBezTo>
                    <a:pt x="134" y="467"/>
                    <a:pt x="1" y="668"/>
                    <a:pt x="34" y="834"/>
                  </a:cubicBezTo>
                  <a:cubicBezTo>
                    <a:pt x="67" y="1001"/>
                    <a:pt x="234" y="1168"/>
                    <a:pt x="401" y="1201"/>
                  </a:cubicBezTo>
                  <a:cubicBezTo>
                    <a:pt x="568" y="1301"/>
                    <a:pt x="801" y="1301"/>
                    <a:pt x="968" y="1301"/>
                  </a:cubicBezTo>
                  <a:cubicBezTo>
                    <a:pt x="2036" y="1335"/>
                    <a:pt x="3136" y="1335"/>
                    <a:pt x="4170" y="1301"/>
                  </a:cubicBezTo>
                  <a:cubicBezTo>
                    <a:pt x="4838" y="1301"/>
                    <a:pt x="5505" y="1301"/>
                    <a:pt x="6172" y="1235"/>
                  </a:cubicBezTo>
                  <a:cubicBezTo>
                    <a:pt x="6405" y="1235"/>
                    <a:pt x="6706" y="1235"/>
                    <a:pt x="6972" y="1168"/>
                  </a:cubicBezTo>
                  <a:cubicBezTo>
                    <a:pt x="7206" y="1068"/>
                    <a:pt x="7473" y="901"/>
                    <a:pt x="7539" y="668"/>
                  </a:cubicBezTo>
                  <a:cubicBezTo>
                    <a:pt x="7640" y="401"/>
                    <a:pt x="7539" y="67"/>
                    <a:pt x="733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0"/>
            <p:cNvSpPr/>
            <p:nvPr/>
          </p:nvSpPr>
          <p:spPr>
            <a:xfrm>
              <a:off x="12129700" y="6393350"/>
              <a:ext cx="70075" cy="77575"/>
            </a:xfrm>
            <a:custGeom>
              <a:avLst/>
              <a:gdLst/>
              <a:ahLst/>
              <a:cxnLst/>
              <a:rect l="l" t="t" r="r" b="b"/>
              <a:pathLst>
                <a:path w="2803" h="3103" fill="none" extrusionOk="0">
                  <a:moveTo>
                    <a:pt x="0" y="3103"/>
                  </a:moveTo>
                  <a:cubicBezTo>
                    <a:pt x="334" y="1668"/>
                    <a:pt x="1435" y="468"/>
                    <a:pt x="2802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0"/>
            <p:cNvSpPr/>
            <p:nvPr/>
          </p:nvSpPr>
          <p:spPr>
            <a:xfrm>
              <a:off x="12493275" y="6388350"/>
              <a:ext cx="52575" cy="86750"/>
            </a:xfrm>
            <a:custGeom>
              <a:avLst/>
              <a:gdLst/>
              <a:ahLst/>
              <a:cxnLst/>
              <a:rect l="l" t="t" r="r" b="b"/>
              <a:pathLst>
                <a:path w="2103" h="3470" fill="none" extrusionOk="0">
                  <a:moveTo>
                    <a:pt x="1" y="0"/>
                  </a:moveTo>
                  <a:cubicBezTo>
                    <a:pt x="1202" y="734"/>
                    <a:pt x="2002" y="2102"/>
                    <a:pt x="2102" y="347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0"/>
            <p:cNvSpPr/>
            <p:nvPr/>
          </p:nvSpPr>
          <p:spPr>
            <a:xfrm>
              <a:off x="12161375" y="6461725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168" y="1"/>
                    <a:pt x="1" y="2102"/>
                    <a:pt x="1" y="4738"/>
                  </a:cubicBezTo>
                  <a:cubicBezTo>
                    <a:pt x="1" y="7373"/>
                    <a:pt x="1168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02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0"/>
            <p:cNvSpPr/>
            <p:nvPr/>
          </p:nvSpPr>
          <p:spPr>
            <a:xfrm>
              <a:off x="12198900" y="6495100"/>
              <a:ext cx="92600" cy="169300"/>
            </a:xfrm>
            <a:custGeom>
              <a:avLst/>
              <a:gdLst/>
              <a:ahLst/>
              <a:cxnLst/>
              <a:rect l="l" t="t" r="r" b="b"/>
              <a:pathLst>
                <a:path w="3704" h="6772" extrusionOk="0">
                  <a:moveTo>
                    <a:pt x="1836" y="0"/>
                  </a:moveTo>
                  <a:cubicBezTo>
                    <a:pt x="1002" y="0"/>
                    <a:pt x="301" y="934"/>
                    <a:pt x="1" y="2235"/>
                  </a:cubicBezTo>
                  <a:lnTo>
                    <a:pt x="1302" y="3102"/>
                  </a:lnTo>
                  <a:cubicBezTo>
                    <a:pt x="1569" y="3336"/>
                    <a:pt x="1569" y="3736"/>
                    <a:pt x="1235" y="3903"/>
                  </a:cubicBezTo>
                  <a:lnTo>
                    <a:pt x="1" y="4670"/>
                  </a:lnTo>
                  <a:cubicBezTo>
                    <a:pt x="301" y="5904"/>
                    <a:pt x="1002" y="6772"/>
                    <a:pt x="1802" y="6772"/>
                  </a:cubicBezTo>
                  <a:cubicBezTo>
                    <a:pt x="2870" y="6772"/>
                    <a:pt x="3704" y="5237"/>
                    <a:pt x="3704" y="3369"/>
                  </a:cubicBezTo>
                  <a:cubicBezTo>
                    <a:pt x="3704" y="1468"/>
                    <a:pt x="2936" y="0"/>
                    <a:pt x="183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0"/>
            <p:cNvSpPr/>
            <p:nvPr/>
          </p:nvSpPr>
          <p:spPr>
            <a:xfrm>
              <a:off x="12374025" y="6461725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168" y="1"/>
                    <a:pt x="1" y="2102"/>
                    <a:pt x="1" y="4738"/>
                  </a:cubicBezTo>
                  <a:cubicBezTo>
                    <a:pt x="1" y="7373"/>
                    <a:pt x="1168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02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0"/>
            <p:cNvSpPr/>
            <p:nvPr/>
          </p:nvSpPr>
          <p:spPr>
            <a:xfrm>
              <a:off x="12411550" y="6495100"/>
              <a:ext cx="92600" cy="169300"/>
            </a:xfrm>
            <a:custGeom>
              <a:avLst/>
              <a:gdLst/>
              <a:ahLst/>
              <a:cxnLst/>
              <a:rect l="l" t="t" r="r" b="b"/>
              <a:pathLst>
                <a:path w="3704" h="6772" extrusionOk="0">
                  <a:moveTo>
                    <a:pt x="1836" y="0"/>
                  </a:moveTo>
                  <a:cubicBezTo>
                    <a:pt x="1002" y="0"/>
                    <a:pt x="301" y="934"/>
                    <a:pt x="1" y="2235"/>
                  </a:cubicBezTo>
                  <a:lnTo>
                    <a:pt x="1302" y="3102"/>
                  </a:lnTo>
                  <a:cubicBezTo>
                    <a:pt x="1569" y="3336"/>
                    <a:pt x="1569" y="3736"/>
                    <a:pt x="1235" y="3903"/>
                  </a:cubicBezTo>
                  <a:lnTo>
                    <a:pt x="1" y="4670"/>
                  </a:lnTo>
                  <a:cubicBezTo>
                    <a:pt x="301" y="5904"/>
                    <a:pt x="1002" y="6772"/>
                    <a:pt x="1802" y="6772"/>
                  </a:cubicBezTo>
                  <a:cubicBezTo>
                    <a:pt x="2870" y="6772"/>
                    <a:pt x="3704" y="5237"/>
                    <a:pt x="3704" y="3369"/>
                  </a:cubicBezTo>
                  <a:cubicBezTo>
                    <a:pt x="3704" y="1468"/>
                    <a:pt x="2903" y="0"/>
                    <a:pt x="183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12054650" y="6671875"/>
              <a:ext cx="30025" cy="29225"/>
            </a:xfrm>
            <a:custGeom>
              <a:avLst/>
              <a:gdLst/>
              <a:ahLst/>
              <a:cxnLst/>
              <a:rect l="l" t="t" r="r" b="b"/>
              <a:pathLst>
                <a:path w="1201" h="1169" extrusionOk="0">
                  <a:moveTo>
                    <a:pt x="600" y="1"/>
                  </a:moveTo>
                  <a:cubicBezTo>
                    <a:pt x="267" y="1"/>
                    <a:pt x="0" y="268"/>
                    <a:pt x="0" y="601"/>
                  </a:cubicBezTo>
                  <a:cubicBezTo>
                    <a:pt x="0" y="935"/>
                    <a:pt x="267" y="1168"/>
                    <a:pt x="600" y="1168"/>
                  </a:cubicBezTo>
                  <a:cubicBezTo>
                    <a:pt x="934" y="1168"/>
                    <a:pt x="1201" y="868"/>
                    <a:pt x="1201" y="601"/>
                  </a:cubicBezTo>
                  <a:cubicBezTo>
                    <a:pt x="1201" y="268"/>
                    <a:pt x="934" y="1"/>
                    <a:pt x="60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12106350" y="66518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67" y="0"/>
                  </a:moveTo>
                  <a:cubicBezTo>
                    <a:pt x="234" y="0"/>
                    <a:pt x="0" y="267"/>
                    <a:pt x="0" y="601"/>
                  </a:cubicBezTo>
                  <a:cubicBezTo>
                    <a:pt x="0" y="934"/>
                    <a:pt x="234" y="1168"/>
                    <a:pt x="567" y="1168"/>
                  </a:cubicBezTo>
                  <a:cubicBezTo>
                    <a:pt x="901" y="1168"/>
                    <a:pt x="1168" y="934"/>
                    <a:pt x="1168" y="601"/>
                  </a:cubicBezTo>
                  <a:cubicBezTo>
                    <a:pt x="1168" y="267"/>
                    <a:pt x="901" y="0"/>
                    <a:pt x="567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12098000" y="6696900"/>
              <a:ext cx="29225" cy="29225"/>
            </a:xfrm>
            <a:custGeom>
              <a:avLst/>
              <a:gdLst/>
              <a:ahLst/>
              <a:cxnLst/>
              <a:rect l="l" t="t" r="r" b="b"/>
              <a:pathLst>
                <a:path w="1169" h="1169" extrusionOk="0">
                  <a:moveTo>
                    <a:pt x="568" y="1"/>
                  </a:moveTo>
                  <a:cubicBezTo>
                    <a:pt x="234" y="1"/>
                    <a:pt x="1" y="267"/>
                    <a:pt x="1" y="601"/>
                  </a:cubicBezTo>
                  <a:cubicBezTo>
                    <a:pt x="1" y="901"/>
                    <a:pt x="234" y="1168"/>
                    <a:pt x="568" y="1168"/>
                  </a:cubicBezTo>
                  <a:cubicBezTo>
                    <a:pt x="901" y="1168"/>
                    <a:pt x="1168" y="868"/>
                    <a:pt x="1168" y="601"/>
                  </a:cubicBezTo>
                  <a:cubicBezTo>
                    <a:pt x="1168" y="267"/>
                    <a:pt x="901" y="1"/>
                    <a:pt x="56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12529975" y="6615125"/>
              <a:ext cx="31725" cy="28425"/>
            </a:xfrm>
            <a:custGeom>
              <a:avLst/>
              <a:gdLst/>
              <a:ahLst/>
              <a:cxnLst/>
              <a:rect l="l" t="t" r="r" b="b"/>
              <a:pathLst>
                <a:path w="1269" h="1137" extrusionOk="0">
                  <a:moveTo>
                    <a:pt x="640" y="1"/>
                  </a:moveTo>
                  <a:cubicBezTo>
                    <a:pt x="466" y="1"/>
                    <a:pt x="287" y="77"/>
                    <a:pt x="167" y="236"/>
                  </a:cubicBezTo>
                  <a:cubicBezTo>
                    <a:pt x="1" y="470"/>
                    <a:pt x="67" y="837"/>
                    <a:pt x="301" y="1003"/>
                  </a:cubicBezTo>
                  <a:cubicBezTo>
                    <a:pt x="407" y="1096"/>
                    <a:pt x="524" y="1136"/>
                    <a:pt x="638" y="1136"/>
                  </a:cubicBezTo>
                  <a:cubicBezTo>
                    <a:pt x="812" y="1136"/>
                    <a:pt x="981" y="1044"/>
                    <a:pt x="1101" y="903"/>
                  </a:cubicBezTo>
                  <a:cubicBezTo>
                    <a:pt x="1268" y="636"/>
                    <a:pt x="1235" y="269"/>
                    <a:pt x="968" y="103"/>
                  </a:cubicBezTo>
                  <a:cubicBezTo>
                    <a:pt x="874" y="35"/>
                    <a:pt x="758" y="1"/>
                    <a:pt x="64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12582525" y="6630925"/>
              <a:ext cx="31700" cy="27750"/>
            </a:xfrm>
            <a:custGeom>
              <a:avLst/>
              <a:gdLst/>
              <a:ahLst/>
              <a:cxnLst/>
              <a:rect l="l" t="t" r="r" b="b"/>
              <a:pathLst>
                <a:path w="1268" h="1110" extrusionOk="0">
                  <a:moveTo>
                    <a:pt x="604" y="0"/>
                  </a:moveTo>
                  <a:cubicBezTo>
                    <a:pt x="430" y="0"/>
                    <a:pt x="264" y="68"/>
                    <a:pt x="167" y="205"/>
                  </a:cubicBezTo>
                  <a:cubicBezTo>
                    <a:pt x="0" y="471"/>
                    <a:pt x="34" y="838"/>
                    <a:pt x="300" y="1005"/>
                  </a:cubicBezTo>
                  <a:cubicBezTo>
                    <a:pt x="398" y="1075"/>
                    <a:pt x="512" y="1109"/>
                    <a:pt x="628" y="1109"/>
                  </a:cubicBezTo>
                  <a:cubicBezTo>
                    <a:pt x="789" y="1109"/>
                    <a:pt x="951" y="1041"/>
                    <a:pt x="1068" y="905"/>
                  </a:cubicBezTo>
                  <a:cubicBezTo>
                    <a:pt x="1268" y="638"/>
                    <a:pt x="1201" y="271"/>
                    <a:pt x="968" y="104"/>
                  </a:cubicBezTo>
                  <a:cubicBezTo>
                    <a:pt x="856" y="35"/>
                    <a:pt x="728" y="0"/>
                    <a:pt x="604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12549150" y="6661000"/>
              <a:ext cx="31725" cy="28050"/>
            </a:xfrm>
            <a:custGeom>
              <a:avLst/>
              <a:gdLst/>
              <a:ahLst/>
              <a:cxnLst/>
              <a:rect l="l" t="t" r="r" b="b"/>
              <a:pathLst>
                <a:path w="1269" h="1122" extrusionOk="0">
                  <a:moveTo>
                    <a:pt x="616" y="0"/>
                  </a:moveTo>
                  <a:cubicBezTo>
                    <a:pt x="438" y="0"/>
                    <a:pt x="267" y="76"/>
                    <a:pt x="168" y="236"/>
                  </a:cubicBezTo>
                  <a:cubicBezTo>
                    <a:pt x="1" y="469"/>
                    <a:pt x="34" y="836"/>
                    <a:pt x="301" y="1003"/>
                  </a:cubicBezTo>
                  <a:cubicBezTo>
                    <a:pt x="396" y="1084"/>
                    <a:pt x="507" y="1121"/>
                    <a:pt x="622" y="1121"/>
                  </a:cubicBezTo>
                  <a:cubicBezTo>
                    <a:pt x="789" y="1121"/>
                    <a:pt x="963" y="1042"/>
                    <a:pt x="1102" y="903"/>
                  </a:cubicBezTo>
                  <a:cubicBezTo>
                    <a:pt x="1268" y="636"/>
                    <a:pt x="1202" y="269"/>
                    <a:pt x="968" y="102"/>
                  </a:cubicBezTo>
                  <a:cubicBezTo>
                    <a:pt x="861" y="35"/>
                    <a:pt x="737" y="0"/>
                    <a:pt x="61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11608475" y="6872025"/>
              <a:ext cx="73425" cy="72200"/>
            </a:xfrm>
            <a:custGeom>
              <a:avLst/>
              <a:gdLst/>
              <a:ahLst/>
              <a:cxnLst/>
              <a:rect l="l" t="t" r="r" b="b"/>
              <a:pathLst>
                <a:path w="2937" h="2888" extrusionOk="0">
                  <a:moveTo>
                    <a:pt x="435" y="1"/>
                  </a:moveTo>
                  <a:cubicBezTo>
                    <a:pt x="201" y="368"/>
                    <a:pt x="1" y="835"/>
                    <a:pt x="1" y="1302"/>
                  </a:cubicBezTo>
                  <a:cubicBezTo>
                    <a:pt x="1" y="1769"/>
                    <a:pt x="201" y="2202"/>
                    <a:pt x="535" y="2536"/>
                  </a:cubicBezTo>
                  <a:cubicBezTo>
                    <a:pt x="756" y="2757"/>
                    <a:pt x="1122" y="2888"/>
                    <a:pt x="1460" y="2888"/>
                  </a:cubicBezTo>
                  <a:cubicBezTo>
                    <a:pt x="1580" y="2888"/>
                    <a:pt x="1697" y="2871"/>
                    <a:pt x="1802" y="2836"/>
                  </a:cubicBezTo>
                  <a:cubicBezTo>
                    <a:pt x="2102" y="2703"/>
                    <a:pt x="2403" y="2502"/>
                    <a:pt x="2569" y="2202"/>
                  </a:cubicBezTo>
                  <a:cubicBezTo>
                    <a:pt x="2736" y="1969"/>
                    <a:pt x="2836" y="1635"/>
                    <a:pt x="2936" y="1335"/>
                  </a:cubicBezTo>
                  <a:cubicBezTo>
                    <a:pt x="2636" y="1268"/>
                    <a:pt x="2369" y="1135"/>
                    <a:pt x="2002" y="1035"/>
                  </a:cubicBezTo>
                  <a:cubicBezTo>
                    <a:pt x="1469" y="734"/>
                    <a:pt x="935" y="434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11711050" y="6903725"/>
              <a:ext cx="65925" cy="66100"/>
            </a:xfrm>
            <a:custGeom>
              <a:avLst/>
              <a:gdLst/>
              <a:ahLst/>
              <a:cxnLst/>
              <a:rect l="l" t="t" r="r" b="b"/>
              <a:pathLst>
                <a:path w="2637" h="2644" extrusionOk="0">
                  <a:moveTo>
                    <a:pt x="2503" y="0"/>
                  </a:moveTo>
                  <a:cubicBezTo>
                    <a:pt x="1911" y="180"/>
                    <a:pt x="1261" y="301"/>
                    <a:pt x="612" y="301"/>
                  </a:cubicBezTo>
                  <a:cubicBezTo>
                    <a:pt x="418" y="301"/>
                    <a:pt x="225" y="290"/>
                    <a:pt x="34" y="267"/>
                  </a:cubicBezTo>
                  <a:lnTo>
                    <a:pt x="34" y="434"/>
                  </a:lnTo>
                  <a:cubicBezTo>
                    <a:pt x="1" y="934"/>
                    <a:pt x="1" y="1435"/>
                    <a:pt x="201" y="1902"/>
                  </a:cubicBezTo>
                  <a:cubicBezTo>
                    <a:pt x="447" y="2301"/>
                    <a:pt x="862" y="2643"/>
                    <a:pt x="1316" y="2643"/>
                  </a:cubicBezTo>
                  <a:cubicBezTo>
                    <a:pt x="1356" y="2643"/>
                    <a:pt x="1395" y="2641"/>
                    <a:pt x="1435" y="2635"/>
                  </a:cubicBezTo>
                  <a:cubicBezTo>
                    <a:pt x="1936" y="2602"/>
                    <a:pt x="2336" y="2168"/>
                    <a:pt x="2503" y="1668"/>
                  </a:cubicBezTo>
                  <a:cubicBezTo>
                    <a:pt x="2636" y="1168"/>
                    <a:pt x="2569" y="601"/>
                    <a:pt x="2536" y="67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11793625" y="6847850"/>
              <a:ext cx="70900" cy="83350"/>
            </a:xfrm>
            <a:custGeom>
              <a:avLst/>
              <a:gdLst/>
              <a:ahLst/>
              <a:cxnLst/>
              <a:rect l="l" t="t" r="r" b="b"/>
              <a:pathLst>
                <a:path w="2836" h="3334" extrusionOk="0">
                  <a:moveTo>
                    <a:pt x="1768" y="0"/>
                  </a:moveTo>
                  <a:cubicBezTo>
                    <a:pt x="1468" y="501"/>
                    <a:pt x="1068" y="968"/>
                    <a:pt x="634" y="1335"/>
                  </a:cubicBezTo>
                  <a:cubicBezTo>
                    <a:pt x="401" y="1501"/>
                    <a:pt x="200" y="1668"/>
                    <a:pt x="0" y="1802"/>
                  </a:cubicBezTo>
                  <a:lnTo>
                    <a:pt x="34" y="1835"/>
                  </a:lnTo>
                  <a:cubicBezTo>
                    <a:pt x="300" y="2302"/>
                    <a:pt x="534" y="2769"/>
                    <a:pt x="934" y="3069"/>
                  </a:cubicBezTo>
                  <a:cubicBezTo>
                    <a:pt x="1186" y="3224"/>
                    <a:pt x="1504" y="3334"/>
                    <a:pt x="1799" y="3334"/>
                  </a:cubicBezTo>
                  <a:cubicBezTo>
                    <a:pt x="2013" y="3334"/>
                    <a:pt x="2214" y="3276"/>
                    <a:pt x="2369" y="3136"/>
                  </a:cubicBezTo>
                  <a:cubicBezTo>
                    <a:pt x="2736" y="2802"/>
                    <a:pt x="2836" y="2269"/>
                    <a:pt x="2736" y="1802"/>
                  </a:cubicBezTo>
                  <a:cubicBezTo>
                    <a:pt x="2602" y="1168"/>
                    <a:pt x="2335" y="567"/>
                    <a:pt x="1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11661850" y="7618400"/>
              <a:ext cx="229675" cy="200175"/>
            </a:xfrm>
            <a:custGeom>
              <a:avLst/>
              <a:gdLst/>
              <a:ahLst/>
              <a:cxnLst/>
              <a:rect l="l" t="t" r="r" b="b"/>
              <a:pathLst>
                <a:path w="9187" h="8007" extrusionOk="0">
                  <a:moveTo>
                    <a:pt x="4304" y="0"/>
                  </a:moveTo>
                  <a:cubicBezTo>
                    <a:pt x="3570" y="2435"/>
                    <a:pt x="2236" y="5137"/>
                    <a:pt x="1" y="8006"/>
                  </a:cubicBezTo>
                  <a:lnTo>
                    <a:pt x="7640" y="8006"/>
                  </a:lnTo>
                  <a:cubicBezTo>
                    <a:pt x="7640" y="8006"/>
                    <a:pt x="9187" y="4739"/>
                    <a:pt x="6944" y="4739"/>
                  </a:cubicBezTo>
                  <a:cubicBezTo>
                    <a:pt x="6766" y="4739"/>
                    <a:pt x="6566" y="4760"/>
                    <a:pt x="6339" y="4804"/>
                  </a:cubicBezTo>
                  <a:cubicBezTo>
                    <a:pt x="6308" y="4808"/>
                    <a:pt x="6278" y="4809"/>
                    <a:pt x="6249" y="4809"/>
                  </a:cubicBezTo>
                  <a:cubicBezTo>
                    <a:pt x="5765" y="4809"/>
                    <a:pt x="5451" y="4310"/>
                    <a:pt x="5672" y="3870"/>
                  </a:cubicBezTo>
                  <a:lnTo>
                    <a:pt x="7806" y="0"/>
                  </a:ln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11452550" y="7617550"/>
              <a:ext cx="228125" cy="200175"/>
            </a:xfrm>
            <a:custGeom>
              <a:avLst/>
              <a:gdLst/>
              <a:ahLst/>
              <a:cxnLst/>
              <a:rect l="l" t="t" r="r" b="b"/>
              <a:pathLst>
                <a:path w="9125" h="8007" extrusionOk="0">
                  <a:moveTo>
                    <a:pt x="4303" y="1"/>
                  </a:moveTo>
                  <a:cubicBezTo>
                    <a:pt x="3536" y="2403"/>
                    <a:pt x="2202" y="5138"/>
                    <a:pt x="0" y="8007"/>
                  </a:cubicBezTo>
                  <a:lnTo>
                    <a:pt x="7606" y="8007"/>
                  </a:lnTo>
                  <a:cubicBezTo>
                    <a:pt x="7606" y="8007"/>
                    <a:pt x="9124" y="4740"/>
                    <a:pt x="6903" y="4740"/>
                  </a:cubicBezTo>
                  <a:cubicBezTo>
                    <a:pt x="6728" y="4740"/>
                    <a:pt x="6529" y="4760"/>
                    <a:pt x="6305" y="4804"/>
                  </a:cubicBezTo>
                  <a:cubicBezTo>
                    <a:pt x="6265" y="4812"/>
                    <a:pt x="6227" y="4816"/>
                    <a:pt x="6189" y="4816"/>
                  </a:cubicBezTo>
                  <a:cubicBezTo>
                    <a:pt x="5746" y="4816"/>
                    <a:pt x="5425" y="4301"/>
                    <a:pt x="5671" y="3870"/>
                  </a:cubicBezTo>
                  <a:lnTo>
                    <a:pt x="7806" y="1"/>
                  </a:ln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11168175" y="5889500"/>
              <a:ext cx="61725" cy="134550"/>
            </a:xfrm>
            <a:custGeom>
              <a:avLst/>
              <a:gdLst/>
              <a:ahLst/>
              <a:cxnLst/>
              <a:rect l="l" t="t" r="r" b="b"/>
              <a:pathLst>
                <a:path w="2469" h="5382" extrusionOk="0">
                  <a:moveTo>
                    <a:pt x="1314" y="0"/>
                  </a:moveTo>
                  <a:cubicBezTo>
                    <a:pt x="1233" y="0"/>
                    <a:pt x="1150" y="13"/>
                    <a:pt x="1068" y="40"/>
                  </a:cubicBezTo>
                  <a:cubicBezTo>
                    <a:pt x="667" y="140"/>
                    <a:pt x="501" y="574"/>
                    <a:pt x="367" y="974"/>
                  </a:cubicBezTo>
                  <a:cubicBezTo>
                    <a:pt x="334" y="1141"/>
                    <a:pt x="301" y="1374"/>
                    <a:pt x="234" y="1541"/>
                  </a:cubicBezTo>
                  <a:cubicBezTo>
                    <a:pt x="34" y="2409"/>
                    <a:pt x="0" y="3309"/>
                    <a:pt x="34" y="4210"/>
                  </a:cubicBezTo>
                  <a:cubicBezTo>
                    <a:pt x="34" y="4443"/>
                    <a:pt x="67" y="4744"/>
                    <a:pt x="200" y="4977"/>
                  </a:cubicBezTo>
                  <a:cubicBezTo>
                    <a:pt x="323" y="5221"/>
                    <a:pt x="584" y="5382"/>
                    <a:pt x="807" y="5382"/>
                  </a:cubicBezTo>
                  <a:cubicBezTo>
                    <a:pt x="827" y="5382"/>
                    <a:pt x="848" y="5380"/>
                    <a:pt x="868" y="5377"/>
                  </a:cubicBezTo>
                  <a:cubicBezTo>
                    <a:pt x="1201" y="5277"/>
                    <a:pt x="1368" y="4910"/>
                    <a:pt x="1468" y="4577"/>
                  </a:cubicBezTo>
                  <a:cubicBezTo>
                    <a:pt x="1668" y="3943"/>
                    <a:pt x="1868" y="3309"/>
                    <a:pt x="2035" y="2709"/>
                  </a:cubicBezTo>
                  <a:cubicBezTo>
                    <a:pt x="2135" y="2275"/>
                    <a:pt x="2202" y="1808"/>
                    <a:pt x="2302" y="1374"/>
                  </a:cubicBezTo>
                  <a:cubicBezTo>
                    <a:pt x="2335" y="1141"/>
                    <a:pt x="2369" y="941"/>
                    <a:pt x="2469" y="741"/>
                  </a:cubicBezTo>
                  <a:cubicBezTo>
                    <a:pt x="2302" y="474"/>
                    <a:pt x="2068" y="274"/>
                    <a:pt x="1902" y="207"/>
                  </a:cubicBezTo>
                  <a:cubicBezTo>
                    <a:pt x="1732" y="86"/>
                    <a:pt x="1528" y="0"/>
                    <a:pt x="1314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11214025" y="5893675"/>
              <a:ext cx="71750" cy="142900"/>
            </a:xfrm>
            <a:custGeom>
              <a:avLst/>
              <a:gdLst/>
              <a:ahLst/>
              <a:cxnLst/>
              <a:rect l="l" t="t" r="r" b="b"/>
              <a:pathLst>
                <a:path w="2870" h="5716" extrusionOk="0">
                  <a:moveTo>
                    <a:pt x="1485" y="1"/>
                  </a:moveTo>
                  <a:cubicBezTo>
                    <a:pt x="1259" y="1"/>
                    <a:pt x="1034" y="75"/>
                    <a:pt x="868" y="240"/>
                  </a:cubicBezTo>
                  <a:cubicBezTo>
                    <a:pt x="735" y="307"/>
                    <a:pt x="668" y="440"/>
                    <a:pt x="635" y="574"/>
                  </a:cubicBezTo>
                  <a:cubicBezTo>
                    <a:pt x="535" y="740"/>
                    <a:pt x="468" y="941"/>
                    <a:pt x="501" y="1207"/>
                  </a:cubicBezTo>
                  <a:cubicBezTo>
                    <a:pt x="401" y="1608"/>
                    <a:pt x="335" y="2075"/>
                    <a:pt x="234" y="2542"/>
                  </a:cubicBezTo>
                  <a:cubicBezTo>
                    <a:pt x="134" y="3109"/>
                    <a:pt x="68" y="3709"/>
                    <a:pt x="34" y="4276"/>
                  </a:cubicBezTo>
                  <a:cubicBezTo>
                    <a:pt x="1" y="4577"/>
                    <a:pt x="1" y="4877"/>
                    <a:pt x="134" y="5144"/>
                  </a:cubicBezTo>
                  <a:cubicBezTo>
                    <a:pt x="234" y="5444"/>
                    <a:pt x="501" y="5711"/>
                    <a:pt x="802" y="5711"/>
                  </a:cubicBezTo>
                  <a:cubicBezTo>
                    <a:pt x="822" y="5714"/>
                    <a:pt x="843" y="5716"/>
                    <a:pt x="864" y="5716"/>
                  </a:cubicBezTo>
                  <a:cubicBezTo>
                    <a:pt x="1049" y="5716"/>
                    <a:pt x="1252" y="5590"/>
                    <a:pt x="1402" y="5410"/>
                  </a:cubicBezTo>
                  <a:cubicBezTo>
                    <a:pt x="1569" y="5210"/>
                    <a:pt x="1669" y="4977"/>
                    <a:pt x="1736" y="4743"/>
                  </a:cubicBezTo>
                  <a:cubicBezTo>
                    <a:pt x="2036" y="3909"/>
                    <a:pt x="2203" y="2975"/>
                    <a:pt x="2236" y="2075"/>
                  </a:cubicBezTo>
                  <a:lnTo>
                    <a:pt x="2870" y="2041"/>
                  </a:lnTo>
                  <a:cubicBezTo>
                    <a:pt x="2836" y="1674"/>
                    <a:pt x="2803" y="1408"/>
                    <a:pt x="2703" y="1107"/>
                  </a:cubicBezTo>
                  <a:cubicBezTo>
                    <a:pt x="2570" y="740"/>
                    <a:pt x="2369" y="374"/>
                    <a:pt x="2002" y="140"/>
                  </a:cubicBezTo>
                  <a:cubicBezTo>
                    <a:pt x="1852" y="50"/>
                    <a:pt x="1669" y="1"/>
                    <a:pt x="1485" y="1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11093125" y="5869600"/>
              <a:ext cx="316075" cy="557975"/>
            </a:xfrm>
            <a:custGeom>
              <a:avLst/>
              <a:gdLst/>
              <a:ahLst/>
              <a:cxnLst/>
              <a:rect l="l" t="t" r="r" b="b"/>
              <a:pathLst>
                <a:path w="12643" h="22319" extrusionOk="0">
                  <a:moveTo>
                    <a:pt x="9670" y="0"/>
                  </a:moveTo>
                  <a:cubicBezTo>
                    <a:pt x="9378" y="0"/>
                    <a:pt x="9072" y="119"/>
                    <a:pt x="8873" y="336"/>
                  </a:cubicBezTo>
                  <a:cubicBezTo>
                    <a:pt x="8506" y="636"/>
                    <a:pt x="8340" y="1236"/>
                    <a:pt x="8206" y="1737"/>
                  </a:cubicBezTo>
                  <a:cubicBezTo>
                    <a:pt x="8073" y="2237"/>
                    <a:pt x="7906" y="2771"/>
                    <a:pt x="7639" y="3271"/>
                  </a:cubicBezTo>
                  <a:cubicBezTo>
                    <a:pt x="7572" y="3205"/>
                    <a:pt x="7572" y="3071"/>
                    <a:pt x="7572" y="3004"/>
                  </a:cubicBezTo>
                  <a:lnTo>
                    <a:pt x="6972" y="3038"/>
                  </a:lnTo>
                  <a:cubicBezTo>
                    <a:pt x="6905" y="3938"/>
                    <a:pt x="6738" y="4806"/>
                    <a:pt x="6472" y="5706"/>
                  </a:cubicBezTo>
                  <a:cubicBezTo>
                    <a:pt x="6371" y="5940"/>
                    <a:pt x="6305" y="6173"/>
                    <a:pt x="6138" y="6373"/>
                  </a:cubicBezTo>
                  <a:cubicBezTo>
                    <a:pt x="6005" y="6540"/>
                    <a:pt x="5738" y="6674"/>
                    <a:pt x="5504" y="6674"/>
                  </a:cubicBezTo>
                  <a:cubicBezTo>
                    <a:pt x="5204" y="6607"/>
                    <a:pt x="4970" y="6407"/>
                    <a:pt x="4837" y="6107"/>
                  </a:cubicBezTo>
                  <a:cubicBezTo>
                    <a:pt x="4737" y="5840"/>
                    <a:pt x="4737" y="5540"/>
                    <a:pt x="4737" y="5239"/>
                  </a:cubicBezTo>
                  <a:cubicBezTo>
                    <a:pt x="4804" y="4672"/>
                    <a:pt x="4870" y="4072"/>
                    <a:pt x="4970" y="3505"/>
                  </a:cubicBezTo>
                  <a:lnTo>
                    <a:pt x="4970" y="3505"/>
                  </a:lnTo>
                  <a:cubicBezTo>
                    <a:pt x="4737" y="4105"/>
                    <a:pt x="4537" y="4739"/>
                    <a:pt x="4370" y="5373"/>
                  </a:cubicBezTo>
                  <a:cubicBezTo>
                    <a:pt x="4303" y="5706"/>
                    <a:pt x="4136" y="6073"/>
                    <a:pt x="3803" y="6173"/>
                  </a:cubicBezTo>
                  <a:cubicBezTo>
                    <a:pt x="3780" y="6176"/>
                    <a:pt x="3757" y="6178"/>
                    <a:pt x="3734" y="6178"/>
                  </a:cubicBezTo>
                  <a:cubicBezTo>
                    <a:pt x="3486" y="6178"/>
                    <a:pt x="3227" y="6017"/>
                    <a:pt x="3136" y="5773"/>
                  </a:cubicBezTo>
                  <a:cubicBezTo>
                    <a:pt x="3002" y="5573"/>
                    <a:pt x="2969" y="5273"/>
                    <a:pt x="2969" y="5006"/>
                  </a:cubicBezTo>
                  <a:cubicBezTo>
                    <a:pt x="2969" y="4072"/>
                    <a:pt x="3002" y="3205"/>
                    <a:pt x="3169" y="2337"/>
                  </a:cubicBezTo>
                  <a:cubicBezTo>
                    <a:pt x="2535" y="1770"/>
                    <a:pt x="2035" y="1103"/>
                    <a:pt x="1401" y="569"/>
                  </a:cubicBezTo>
                  <a:cubicBezTo>
                    <a:pt x="1200" y="393"/>
                    <a:pt x="886" y="199"/>
                    <a:pt x="600" y="199"/>
                  </a:cubicBezTo>
                  <a:cubicBezTo>
                    <a:pt x="507" y="199"/>
                    <a:pt x="416" y="220"/>
                    <a:pt x="334" y="269"/>
                  </a:cubicBezTo>
                  <a:cubicBezTo>
                    <a:pt x="67" y="403"/>
                    <a:pt x="0" y="703"/>
                    <a:pt x="0" y="936"/>
                  </a:cubicBezTo>
                  <a:cubicBezTo>
                    <a:pt x="34" y="1236"/>
                    <a:pt x="167" y="1470"/>
                    <a:pt x="300" y="1703"/>
                  </a:cubicBezTo>
                  <a:cubicBezTo>
                    <a:pt x="834" y="2604"/>
                    <a:pt x="1635" y="3305"/>
                    <a:pt x="2502" y="3905"/>
                  </a:cubicBezTo>
                  <a:cubicBezTo>
                    <a:pt x="2302" y="5039"/>
                    <a:pt x="2135" y="6273"/>
                    <a:pt x="2702" y="7274"/>
                  </a:cubicBezTo>
                  <a:cubicBezTo>
                    <a:pt x="3002" y="7841"/>
                    <a:pt x="3536" y="8208"/>
                    <a:pt x="4136" y="8408"/>
                  </a:cubicBezTo>
                  <a:lnTo>
                    <a:pt x="4136" y="8442"/>
                  </a:lnTo>
                  <a:cubicBezTo>
                    <a:pt x="4637" y="13845"/>
                    <a:pt x="7372" y="18916"/>
                    <a:pt x="11542" y="22318"/>
                  </a:cubicBezTo>
                  <a:cubicBezTo>
                    <a:pt x="11875" y="20784"/>
                    <a:pt x="12276" y="19183"/>
                    <a:pt x="12643" y="17582"/>
                  </a:cubicBezTo>
                  <a:cubicBezTo>
                    <a:pt x="10675" y="15714"/>
                    <a:pt x="9307" y="13212"/>
                    <a:pt x="8807" y="10543"/>
                  </a:cubicBezTo>
                  <a:cubicBezTo>
                    <a:pt x="8239" y="7608"/>
                    <a:pt x="8706" y="4572"/>
                    <a:pt x="10074" y="1937"/>
                  </a:cubicBezTo>
                  <a:cubicBezTo>
                    <a:pt x="10341" y="1403"/>
                    <a:pt x="10675" y="736"/>
                    <a:pt x="10308" y="269"/>
                  </a:cubicBezTo>
                  <a:cubicBezTo>
                    <a:pt x="10155" y="86"/>
                    <a:pt x="9917" y="0"/>
                    <a:pt x="9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12170550" y="5959275"/>
              <a:ext cx="65900" cy="133975"/>
            </a:xfrm>
            <a:custGeom>
              <a:avLst/>
              <a:gdLst/>
              <a:ahLst/>
              <a:cxnLst/>
              <a:rect l="l" t="t" r="r" b="b"/>
              <a:pathLst>
                <a:path w="2636" h="5359" extrusionOk="0">
                  <a:moveTo>
                    <a:pt x="1237" y="0"/>
                  </a:moveTo>
                  <a:cubicBezTo>
                    <a:pt x="986" y="0"/>
                    <a:pt x="732" y="115"/>
                    <a:pt x="568" y="251"/>
                  </a:cubicBezTo>
                  <a:cubicBezTo>
                    <a:pt x="301" y="385"/>
                    <a:pt x="168" y="618"/>
                    <a:pt x="1" y="852"/>
                  </a:cubicBezTo>
                  <a:cubicBezTo>
                    <a:pt x="101" y="1019"/>
                    <a:pt x="168" y="1219"/>
                    <a:pt x="234" y="1452"/>
                  </a:cubicBezTo>
                  <a:cubicBezTo>
                    <a:pt x="334" y="1919"/>
                    <a:pt x="468" y="2319"/>
                    <a:pt x="568" y="2786"/>
                  </a:cubicBezTo>
                  <a:cubicBezTo>
                    <a:pt x="801" y="3420"/>
                    <a:pt x="1068" y="3987"/>
                    <a:pt x="1268" y="4621"/>
                  </a:cubicBezTo>
                  <a:cubicBezTo>
                    <a:pt x="1402" y="4955"/>
                    <a:pt x="1602" y="5322"/>
                    <a:pt x="1935" y="5355"/>
                  </a:cubicBezTo>
                  <a:cubicBezTo>
                    <a:pt x="1953" y="5357"/>
                    <a:pt x="1970" y="5359"/>
                    <a:pt x="1988" y="5359"/>
                  </a:cubicBezTo>
                  <a:cubicBezTo>
                    <a:pt x="2207" y="5359"/>
                    <a:pt x="2443" y="5171"/>
                    <a:pt x="2536" y="4955"/>
                  </a:cubicBezTo>
                  <a:cubicBezTo>
                    <a:pt x="2636" y="4688"/>
                    <a:pt x="2636" y="4454"/>
                    <a:pt x="2636" y="4154"/>
                  </a:cubicBezTo>
                  <a:cubicBezTo>
                    <a:pt x="2603" y="3253"/>
                    <a:pt x="2503" y="2353"/>
                    <a:pt x="2302" y="1486"/>
                  </a:cubicBezTo>
                  <a:cubicBezTo>
                    <a:pt x="2269" y="1319"/>
                    <a:pt x="2236" y="1119"/>
                    <a:pt x="2136" y="952"/>
                  </a:cubicBezTo>
                  <a:cubicBezTo>
                    <a:pt x="2002" y="552"/>
                    <a:pt x="1802" y="151"/>
                    <a:pt x="1402" y="18"/>
                  </a:cubicBezTo>
                  <a:cubicBezTo>
                    <a:pt x="1348" y="6"/>
                    <a:pt x="1292" y="0"/>
                    <a:pt x="1237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12115525" y="5969200"/>
              <a:ext cx="76725" cy="139975"/>
            </a:xfrm>
            <a:custGeom>
              <a:avLst/>
              <a:gdLst/>
              <a:ahLst/>
              <a:cxnLst/>
              <a:rect l="l" t="t" r="r" b="b"/>
              <a:pathLst>
                <a:path w="3069" h="5599" extrusionOk="0">
                  <a:moveTo>
                    <a:pt x="1372" y="0"/>
                  </a:moveTo>
                  <a:cubicBezTo>
                    <a:pt x="1157" y="0"/>
                    <a:pt x="940" y="67"/>
                    <a:pt x="767" y="188"/>
                  </a:cubicBezTo>
                  <a:cubicBezTo>
                    <a:pt x="434" y="388"/>
                    <a:pt x="167" y="755"/>
                    <a:pt x="100" y="1189"/>
                  </a:cubicBezTo>
                  <a:cubicBezTo>
                    <a:pt x="34" y="1455"/>
                    <a:pt x="0" y="1789"/>
                    <a:pt x="0" y="2089"/>
                  </a:cubicBezTo>
                  <a:lnTo>
                    <a:pt x="634" y="2089"/>
                  </a:lnTo>
                  <a:cubicBezTo>
                    <a:pt x="767" y="2957"/>
                    <a:pt x="968" y="3891"/>
                    <a:pt x="1334" y="4724"/>
                  </a:cubicBezTo>
                  <a:cubicBezTo>
                    <a:pt x="1435" y="4925"/>
                    <a:pt x="1535" y="5191"/>
                    <a:pt x="1701" y="5358"/>
                  </a:cubicBezTo>
                  <a:cubicBezTo>
                    <a:pt x="1847" y="5504"/>
                    <a:pt x="2068" y="5598"/>
                    <a:pt x="2277" y="5598"/>
                  </a:cubicBezTo>
                  <a:cubicBezTo>
                    <a:pt x="2308" y="5598"/>
                    <a:pt x="2338" y="5596"/>
                    <a:pt x="2369" y="5592"/>
                  </a:cubicBezTo>
                  <a:cubicBezTo>
                    <a:pt x="2669" y="5558"/>
                    <a:pt x="2936" y="5292"/>
                    <a:pt x="3002" y="5025"/>
                  </a:cubicBezTo>
                  <a:cubicBezTo>
                    <a:pt x="3069" y="4724"/>
                    <a:pt x="3069" y="4424"/>
                    <a:pt x="3036" y="4124"/>
                  </a:cubicBezTo>
                  <a:cubicBezTo>
                    <a:pt x="2969" y="3557"/>
                    <a:pt x="2836" y="2957"/>
                    <a:pt x="2702" y="2389"/>
                  </a:cubicBezTo>
                  <a:cubicBezTo>
                    <a:pt x="2635" y="1922"/>
                    <a:pt x="2502" y="1522"/>
                    <a:pt x="2369" y="1055"/>
                  </a:cubicBezTo>
                  <a:cubicBezTo>
                    <a:pt x="2335" y="822"/>
                    <a:pt x="2268" y="622"/>
                    <a:pt x="2168" y="455"/>
                  </a:cubicBezTo>
                  <a:cubicBezTo>
                    <a:pt x="2135" y="355"/>
                    <a:pt x="2035" y="255"/>
                    <a:pt x="1935" y="188"/>
                  </a:cubicBezTo>
                  <a:cubicBezTo>
                    <a:pt x="1774" y="59"/>
                    <a:pt x="1573" y="0"/>
                    <a:pt x="1372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12006275" y="5940325"/>
              <a:ext cx="295225" cy="596500"/>
            </a:xfrm>
            <a:custGeom>
              <a:avLst/>
              <a:gdLst/>
              <a:ahLst/>
              <a:cxnLst/>
              <a:rect l="l" t="t" r="r" b="b"/>
              <a:pathLst>
                <a:path w="11809" h="23860" extrusionOk="0">
                  <a:moveTo>
                    <a:pt x="11139" y="1"/>
                  </a:moveTo>
                  <a:cubicBezTo>
                    <a:pt x="10874" y="1"/>
                    <a:pt x="10597" y="187"/>
                    <a:pt x="10374" y="409"/>
                  </a:cubicBezTo>
                  <a:cubicBezTo>
                    <a:pt x="9774" y="1009"/>
                    <a:pt x="9340" y="1710"/>
                    <a:pt x="8740" y="2277"/>
                  </a:cubicBezTo>
                  <a:cubicBezTo>
                    <a:pt x="9007" y="3111"/>
                    <a:pt x="9074" y="4045"/>
                    <a:pt x="9107" y="4912"/>
                  </a:cubicBezTo>
                  <a:cubicBezTo>
                    <a:pt x="9174" y="5179"/>
                    <a:pt x="9174" y="5446"/>
                    <a:pt x="9040" y="5713"/>
                  </a:cubicBezTo>
                  <a:cubicBezTo>
                    <a:pt x="8947" y="5929"/>
                    <a:pt x="8740" y="6117"/>
                    <a:pt x="8472" y="6117"/>
                  </a:cubicBezTo>
                  <a:cubicBezTo>
                    <a:pt x="8450" y="6117"/>
                    <a:pt x="8429" y="6115"/>
                    <a:pt x="8406" y="6113"/>
                  </a:cubicBezTo>
                  <a:cubicBezTo>
                    <a:pt x="8039" y="6080"/>
                    <a:pt x="7873" y="5713"/>
                    <a:pt x="7739" y="5379"/>
                  </a:cubicBezTo>
                  <a:cubicBezTo>
                    <a:pt x="7506" y="4745"/>
                    <a:pt x="7239" y="4178"/>
                    <a:pt x="7039" y="3544"/>
                  </a:cubicBezTo>
                  <a:lnTo>
                    <a:pt x="7039" y="3544"/>
                  </a:lnTo>
                  <a:cubicBezTo>
                    <a:pt x="7206" y="4112"/>
                    <a:pt x="7272" y="4712"/>
                    <a:pt x="7372" y="5279"/>
                  </a:cubicBezTo>
                  <a:cubicBezTo>
                    <a:pt x="7406" y="5579"/>
                    <a:pt x="7406" y="5879"/>
                    <a:pt x="7339" y="6180"/>
                  </a:cubicBezTo>
                  <a:cubicBezTo>
                    <a:pt x="7239" y="6447"/>
                    <a:pt x="7005" y="6713"/>
                    <a:pt x="6705" y="6747"/>
                  </a:cubicBezTo>
                  <a:cubicBezTo>
                    <a:pt x="6675" y="6751"/>
                    <a:pt x="6644" y="6753"/>
                    <a:pt x="6613" y="6753"/>
                  </a:cubicBezTo>
                  <a:cubicBezTo>
                    <a:pt x="6404" y="6753"/>
                    <a:pt x="6183" y="6659"/>
                    <a:pt x="6038" y="6513"/>
                  </a:cubicBezTo>
                  <a:cubicBezTo>
                    <a:pt x="5871" y="6346"/>
                    <a:pt x="5738" y="6080"/>
                    <a:pt x="5671" y="5879"/>
                  </a:cubicBezTo>
                  <a:cubicBezTo>
                    <a:pt x="5271" y="5046"/>
                    <a:pt x="5037" y="4178"/>
                    <a:pt x="4937" y="3244"/>
                  </a:cubicBezTo>
                  <a:lnTo>
                    <a:pt x="4337" y="3244"/>
                  </a:lnTo>
                  <a:lnTo>
                    <a:pt x="4337" y="3544"/>
                  </a:lnTo>
                  <a:cubicBezTo>
                    <a:pt x="4003" y="3077"/>
                    <a:pt x="3836" y="2544"/>
                    <a:pt x="3670" y="2043"/>
                  </a:cubicBezTo>
                  <a:cubicBezTo>
                    <a:pt x="3503" y="1543"/>
                    <a:pt x="3336" y="1009"/>
                    <a:pt x="2902" y="676"/>
                  </a:cubicBezTo>
                  <a:cubicBezTo>
                    <a:pt x="2702" y="509"/>
                    <a:pt x="2427" y="409"/>
                    <a:pt x="2164" y="409"/>
                  </a:cubicBezTo>
                  <a:cubicBezTo>
                    <a:pt x="1902" y="409"/>
                    <a:pt x="1652" y="509"/>
                    <a:pt x="1501" y="742"/>
                  </a:cubicBezTo>
                  <a:cubicBezTo>
                    <a:pt x="1168" y="1209"/>
                    <a:pt x="1501" y="1877"/>
                    <a:pt x="1835" y="2377"/>
                  </a:cubicBezTo>
                  <a:cubicBezTo>
                    <a:pt x="3369" y="4879"/>
                    <a:pt x="4037" y="7914"/>
                    <a:pt x="3703" y="10850"/>
                  </a:cubicBezTo>
                  <a:cubicBezTo>
                    <a:pt x="3369" y="13718"/>
                    <a:pt x="2035" y="16454"/>
                    <a:pt x="0" y="18522"/>
                  </a:cubicBezTo>
                  <a:cubicBezTo>
                    <a:pt x="234" y="20290"/>
                    <a:pt x="501" y="22058"/>
                    <a:pt x="701" y="23859"/>
                  </a:cubicBezTo>
                  <a:cubicBezTo>
                    <a:pt x="5338" y="20123"/>
                    <a:pt x="8206" y="14386"/>
                    <a:pt x="8340" y="8448"/>
                  </a:cubicBezTo>
                  <a:lnTo>
                    <a:pt x="8340" y="8415"/>
                  </a:lnTo>
                  <a:cubicBezTo>
                    <a:pt x="8907" y="8214"/>
                    <a:pt x="9374" y="7747"/>
                    <a:pt x="9674" y="7214"/>
                  </a:cubicBezTo>
                  <a:cubicBezTo>
                    <a:pt x="10174" y="6180"/>
                    <a:pt x="9907" y="4945"/>
                    <a:pt x="9641" y="3845"/>
                  </a:cubicBezTo>
                  <a:cubicBezTo>
                    <a:pt x="10475" y="3178"/>
                    <a:pt x="11208" y="2377"/>
                    <a:pt x="11542" y="1510"/>
                  </a:cubicBezTo>
                  <a:cubicBezTo>
                    <a:pt x="11675" y="1276"/>
                    <a:pt x="11809" y="1009"/>
                    <a:pt x="11809" y="742"/>
                  </a:cubicBezTo>
                  <a:cubicBezTo>
                    <a:pt x="11809" y="509"/>
                    <a:pt x="11675" y="209"/>
                    <a:pt x="11409" y="75"/>
                  </a:cubicBezTo>
                  <a:cubicBezTo>
                    <a:pt x="11322" y="23"/>
                    <a:pt x="11231" y="1"/>
                    <a:pt x="11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11390825" y="6214575"/>
              <a:ext cx="641325" cy="96500"/>
            </a:xfrm>
            <a:custGeom>
              <a:avLst/>
              <a:gdLst/>
              <a:ahLst/>
              <a:cxnLst/>
              <a:rect l="l" t="t" r="r" b="b"/>
              <a:pathLst>
                <a:path w="25653" h="3860" extrusionOk="0">
                  <a:moveTo>
                    <a:pt x="1754" y="1"/>
                  </a:moveTo>
                  <a:cubicBezTo>
                    <a:pt x="1547" y="1"/>
                    <a:pt x="1341" y="23"/>
                    <a:pt x="1135" y="80"/>
                  </a:cubicBezTo>
                  <a:cubicBezTo>
                    <a:pt x="534" y="247"/>
                    <a:pt x="1" y="814"/>
                    <a:pt x="101" y="1447"/>
                  </a:cubicBezTo>
                  <a:cubicBezTo>
                    <a:pt x="134" y="1915"/>
                    <a:pt x="601" y="2281"/>
                    <a:pt x="1035" y="2482"/>
                  </a:cubicBezTo>
                  <a:cubicBezTo>
                    <a:pt x="1135" y="2482"/>
                    <a:pt x="1168" y="2548"/>
                    <a:pt x="1202" y="2548"/>
                  </a:cubicBezTo>
                  <a:cubicBezTo>
                    <a:pt x="1773" y="2787"/>
                    <a:pt x="2430" y="2821"/>
                    <a:pt x="3075" y="2821"/>
                  </a:cubicBezTo>
                  <a:cubicBezTo>
                    <a:pt x="3333" y="2821"/>
                    <a:pt x="3589" y="2815"/>
                    <a:pt x="3837" y="2815"/>
                  </a:cubicBezTo>
                  <a:cubicBezTo>
                    <a:pt x="4364" y="2810"/>
                    <a:pt x="4891" y="2807"/>
                    <a:pt x="5417" y="2807"/>
                  </a:cubicBezTo>
                  <a:cubicBezTo>
                    <a:pt x="11185" y="2807"/>
                    <a:pt x="16904" y="3141"/>
                    <a:pt x="22650" y="3783"/>
                  </a:cubicBezTo>
                  <a:cubicBezTo>
                    <a:pt x="22969" y="3805"/>
                    <a:pt x="23304" y="3859"/>
                    <a:pt x="23622" y="3859"/>
                  </a:cubicBezTo>
                  <a:cubicBezTo>
                    <a:pt x="23770" y="3859"/>
                    <a:pt x="23914" y="3848"/>
                    <a:pt x="24051" y="3816"/>
                  </a:cubicBezTo>
                  <a:lnTo>
                    <a:pt x="24552" y="3716"/>
                  </a:lnTo>
                  <a:cubicBezTo>
                    <a:pt x="25185" y="3482"/>
                    <a:pt x="25652" y="2815"/>
                    <a:pt x="25486" y="2215"/>
                  </a:cubicBezTo>
                  <a:cubicBezTo>
                    <a:pt x="25252" y="1447"/>
                    <a:pt x="24318" y="1247"/>
                    <a:pt x="23584" y="1147"/>
                  </a:cubicBezTo>
                  <a:cubicBezTo>
                    <a:pt x="22884" y="1081"/>
                    <a:pt x="22283" y="980"/>
                    <a:pt x="21616" y="947"/>
                  </a:cubicBezTo>
                  <a:cubicBezTo>
                    <a:pt x="15693" y="412"/>
                    <a:pt x="9800" y="144"/>
                    <a:pt x="4021" y="144"/>
                  </a:cubicBezTo>
                  <a:cubicBezTo>
                    <a:pt x="3682" y="144"/>
                    <a:pt x="3342" y="145"/>
                    <a:pt x="3003" y="147"/>
                  </a:cubicBezTo>
                  <a:lnTo>
                    <a:pt x="2970" y="147"/>
                  </a:lnTo>
                  <a:cubicBezTo>
                    <a:pt x="2553" y="81"/>
                    <a:pt x="2151" y="1"/>
                    <a:pt x="1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11482575" y="6128150"/>
              <a:ext cx="436150" cy="75925"/>
            </a:xfrm>
            <a:custGeom>
              <a:avLst/>
              <a:gdLst/>
              <a:ahLst/>
              <a:cxnLst/>
              <a:rect l="l" t="t" r="r" b="b"/>
              <a:pathLst>
                <a:path w="17446" h="3037" extrusionOk="0">
                  <a:moveTo>
                    <a:pt x="1001" y="1"/>
                  </a:moveTo>
                  <a:cubicBezTo>
                    <a:pt x="634" y="601"/>
                    <a:pt x="300" y="1269"/>
                    <a:pt x="0" y="1936"/>
                  </a:cubicBezTo>
                  <a:lnTo>
                    <a:pt x="33" y="1936"/>
                  </a:lnTo>
                  <a:cubicBezTo>
                    <a:pt x="5804" y="2436"/>
                    <a:pt x="11542" y="2836"/>
                    <a:pt x="17346" y="3036"/>
                  </a:cubicBezTo>
                  <a:lnTo>
                    <a:pt x="17446" y="3003"/>
                  </a:lnTo>
                  <a:cubicBezTo>
                    <a:pt x="17246" y="2336"/>
                    <a:pt x="16979" y="1702"/>
                    <a:pt x="16779" y="1035"/>
                  </a:cubicBezTo>
                  <a:lnTo>
                    <a:pt x="16679" y="1102"/>
                  </a:lnTo>
                  <a:cubicBezTo>
                    <a:pt x="11442" y="868"/>
                    <a:pt x="6238" y="501"/>
                    <a:pt x="1001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11464225" y="6175700"/>
              <a:ext cx="465350" cy="61725"/>
            </a:xfrm>
            <a:custGeom>
              <a:avLst/>
              <a:gdLst/>
              <a:ahLst/>
              <a:cxnLst/>
              <a:rect l="l" t="t" r="r" b="b"/>
              <a:pathLst>
                <a:path w="18614" h="2469" extrusionOk="0">
                  <a:moveTo>
                    <a:pt x="734" y="0"/>
                  </a:moveTo>
                  <a:cubicBezTo>
                    <a:pt x="501" y="601"/>
                    <a:pt x="234" y="1134"/>
                    <a:pt x="0" y="1668"/>
                  </a:cubicBezTo>
                  <a:cubicBezTo>
                    <a:pt x="6171" y="1668"/>
                    <a:pt x="12409" y="1935"/>
                    <a:pt x="18613" y="2469"/>
                  </a:cubicBezTo>
                  <a:cubicBezTo>
                    <a:pt x="18513" y="2002"/>
                    <a:pt x="18347" y="1501"/>
                    <a:pt x="18180" y="1034"/>
                  </a:cubicBezTo>
                  <a:lnTo>
                    <a:pt x="18080" y="1101"/>
                  </a:lnTo>
                  <a:cubicBezTo>
                    <a:pt x="12342" y="868"/>
                    <a:pt x="6538" y="501"/>
                    <a:pt x="767" y="0"/>
                  </a:cubicBez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11507575" y="6040275"/>
              <a:ext cx="394475" cy="114600"/>
            </a:xfrm>
            <a:custGeom>
              <a:avLst/>
              <a:gdLst/>
              <a:ahLst/>
              <a:cxnLst/>
              <a:rect l="l" t="t" r="r" b="b"/>
              <a:pathLst>
                <a:path w="15779" h="4584" extrusionOk="0">
                  <a:moveTo>
                    <a:pt x="3431" y="1"/>
                  </a:moveTo>
                  <a:cubicBezTo>
                    <a:pt x="3254" y="1"/>
                    <a:pt x="3078" y="24"/>
                    <a:pt x="2903" y="80"/>
                  </a:cubicBezTo>
                  <a:cubicBezTo>
                    <a:pt x="2269" y="247"/>
                    <a:pt x="1769" y="747"/>
                    <a:pt x="1402" y="1281"/>
                  </a:cubicBezTo>
                  <a:cubicBezTo>
                    <a:pt x="901" y="2015"/>
                    <a:pt x="434" y="2715"/>
                    <a:pt x="1" y="3449"/>
                  </a:cubicBezTo>
                  <a:cubicBezTo>
                    <a:pt x="5238" y="3950"/>
                    <a:pt x="10442" y="4350"/>
                    <a:pt x="15679" y="4583"/>
                  </a:cubicBezTo>
                  <a:lnTo>
                    <a:pt x="15779" y="4550"/>
                  </a:lnTo>
                  <a:cubicBezTo>
                    <a:pt x="15512" y="3749"/>
                    <a:pt x="15212" y="2949"/>
                    <a:pt x="14978" y="2148"/>
                  </a:cubicBezTo>
                  <a:cubicBezTo>
                    <a:pt x="14811" y="1681"/>
                    <a:pt x="14645" y="1114"/>
                    <a:pt x="14278" y="747"/>
                  </a:cubicBezTo>
                  <a:cubicBezTo>
                    <a:pt x="13785" y="282"/>
                    <a:pt x="13068" y="86"/>
                    <a:pt x="12365" y="86"/>
                  </a:cubicBezTo>
                  <a:cubicBezTo>
                    <a:pt x="12212" y="86"/>
                    <a:pt x="12059" y="96"/>
                    <a:pt x="11909" y="114"/>
                  </a:cubicBezTo>
                  <a:cubicBezTo>
                    <a:pt x="11075" y="214"/>
                    <a:pt x="10275" y="547"/>
                    <a:pt x="9441" y="747"/>
                  </a:cubicBezTo>
                  <a:cubicBezTo>
                    <a:pt x="8876" y="874"/>
                    <a:pt x="8294" y="942"/>
                    <a:pt x="7714" y="942"/>
                  </a:cubicBezTo>
                  <a:cubicBezTo>
                    <a:pt x="6923" y="942"/>
                    <a:pt x="6136" y="817"/>
                    <a:pt x="5405" y="547"/>
                  </a:cubicBezTo>
                  <a:cubicBezTo>
                    <a:pt x="4772" y="336"/>
                    <a:pt x="4098" y="1"/>
                    <a:pt x="3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11528425" y="7306500"/>
              <a:ext cx="142625" cy="311925"/>
            </a:xfrm>
            <a:custGeom>
              <a:avLst/>
              <a:gdLst/>
              <a:ahLst/>
              <a:cxnLst/>
              <a:rect l="l" t="t" r="r" b="b"/>
              <a:pathLst>
                <a:path w="5705" h="12477" extrusionOk="0">
                  <a:moveTo>
                    <a:pt x="1" y="1"/>
                  </a:moveTo>
                  <a:lnTo>
                    <a:pt x="1" y="1"/>
                  </a:lnTo>
                  <a:cubicBezTo>
                    <a:pt x="1101" y="1769"/>
                    <a:pt x="3170" y="6272"/>
                    <a:pt x="1302" y="12476"/>
                  </a:cubicBezTo>
                  <a:lnTo>
                    <a:pt x="4304" y="12476"/>
                  </a:lnTo>
                  <a:lnTo>
                    <a:pt x="4304" y="12410"/>
                  </a:lnTo>
                  <a:cubicBezTo>
                    <a:pt x="4304" y="12410"/>
                    <a:pt x="5705" y="6072"/>
                    <a:pt x="3170" y="1235"/>
                  </a:cubicBezTo>
                  <a:cubicBezTo>
                    <a:pt x="2069" y="935"/>
                    <a:pt x="968" y="50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11755250" y="7322350"/>
              <a:ext cx="129300" cy="296075"/>
            </a:xfrm>
            <a:custGeom>
              <a:avLst/>
              <a:gdLst/>
              <a:ahLst/>
              <a:cxnLst/>
              <a:rect l="l" t="t" r="r" b="b"/>
              <a:pathLst>
                <a:path w="5172" h="11843" extrusionOk="0">
                  <a:moveTo>
                    <a:pt x="2169" y="1"/>
                  </a:moveTo>
                  <a:cubicBezTo>
                    <a:pt x="1435" y="301"/>
                    <a:pt x="735" y="534"/>
                    <a:pt x="1" y="701"/>
                  </a:cubicBezTo>
                  <a:cubicBezTo>
                    <a:pt x="1035" y="2969"/>
                    <a:pt x="2069" y="6839"/>
                    <a:pt x="568" y="11842"/>
                  </a:cubicBezTo>
                  <a:lnTo>
                    <a:pt x="3570" y="11842"/>
                  </a:lnTo>
                  <a:lnTo>
                    <a:pt x="3570" y="11776"/>
                  </a:lnTo>
                  <a:cubicBezTo>
                    <a:pt x="3570" y="11776"/>
                    <a:pt x="5171" y="4871"/>
                    <a:pt x="2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11258225" y="6278275"/>
              <a:ext cx="786425" cy="1068475"/>
            </a:xfrm>
            <a:custGeom>
              <a:avLst/>
              <a:gdLst/>
              <a:ahLst/>
              <a:cxnLst/>
              <a:rect l="l" t="t" r="r" b="b"/>
              <a:pathLst>
                <a:path w="31457" h="42739" extrusionOk="0">
                  <a:moveTo>
                    <a:pt x="23251" y="22850"/>
                  </a:moveTo>
                  <a:cubicBezTo>
                    <a:pt x="23751" y="23350"/>
                    <a:pt x="24018" y="23951"/>
                    <a:pt x="24218" y="24618"/>
                  </a:cubicBezTo>
                  <a:cubicBezTo>
                    <a:pt x="24252" y="25118"/>
                    <a:pt x="24218" y="25685"/>
                    <a:pt x="23818" y="25952"/>
                  </a:cubicBezTo>
                  <a:cubicBezTo>
                    <a:pt x="23640" y="26086"/>
                    <a:pt x="23422" y="26147"/>
                    <a:pt x="23200" y="26147"/>
                  </a:cubicBezTo>
                  <a:cubicBezTo>
                    <a:pt x="22923" y="26147"/>
                    <a:pt x="22639" y="26052"/>
                    <a:pt x="22417" y="25885"/>
                  </a:cubicBezTo>
                  <a:cubicBezTo>
                    <a:pt x="21983" y="25552"/>
                    <a:pt x="21750" y="25118"/>
                    <a:pt x="21483" y="24685"/>
                  </a:cubicBezTo>
                  <a:lnTo>
                    <a:pt x="21450" y="24618"/>
                  </a:lnTo>
                  <a:cubicBezTo>
                    <a:pt x="21650" y="24451"/>
                    <a:pt x="21883" y="24351"/>
                    <a:pt x="22083" y="24184"/>
                  </a:cubicBezTo>
                  <a:cubicBezTo>
                    <a:pt x="22550" y="23784"/>
                    <a:pt x="22917" y="23350"/>
                    <a:pt x="23251" y="22850"/>
                  </a:cubicBezTo>
                  <a:close/>
                  <a:moveTo>
                    <a:pt x="14478" y="23717"/>
                  </a:moveTo>
                  <a:cubicBezTo>
                    <a:pt x="14945" y="24118"/>
                    <a:pt x="15479" y="24518"/>
                    <a:pt x="16079" y="24751"/>
                  </a:cubicBezTo>
                  <a:cubicBezTo>
                    <a:pt x="16346" y="24885"/>
                    <a:pt x="16646" y="25018"/>
                    <a:pt x="16946" y="25085"/>
                  </a:cubicBezTo>
                  <a:cubicBezTo>
                    <a:pt x="16880" y="25385"/>
                    <a:pt x="16746" y="25719"/>
                    <a:pt x="16613" y="25919"/>
                  </a:cubicBezTo>
                  <a:cubicBezTo>
                    <a:pt x="16446" y="26219"/>
                    <a:pt x="16146" y="26453"/>
                    <a:pt x="15879" y="26553"/>
                  </a:cubicBezTo>
                  <a:cubicBezTo>
                    <a:pt x="15743" y="26601"/>
                    <a:pt x="15603" y="26624"/>
                    <a:pt x="15466" y="26624"/>
                  </a:cubicBezTo>
                  <a:cubicBezTo>
                    <a:pt x="15134" y="26624"/>
                    <a:pt x="14814" y="26489"/>
                    <a:pt x="14578" y="26252"/>
                  </a:cubicBezTo>
                  <a:cubicBezTo>
                    <a:pt x="14244" y="25919"/>
                    <a:pt x="14078" y="25452"/>
                    <a:pt x="14078" y="25018"/>
                  </a:cubicBezTo>
                  <a:cubicBezTo>
                    <a:pt x="14078" y="24551"/>
                    <a:pt x="14244" y="24084"/>
                    <a:pt x="14478" y="23717"/>
                  </a:cubicBezTo>
                  <a:close/>
                  <a:moveTo>
                    <a:pt x="20649" y="25018"/>
                  </a:moveTo>
                  <a:cubicBezTo>
                    <a:pt x="20749" y="25552"/>
                    <a:pt x="20782" y="26086"/>
                    <a:pt x="20616" y="26586"/>
                  </a:cubicBezTo>
                  <a:cubicBezTo>
                    <a:pt x="20482" y="27086"/>
                    <a:pt x="20082" y="27553"/>
                    <a:pt x="19548" y="27587"/>
                  </a:cubicBezTo>
                  <a:cubicBezTo>
                    <a:pt x="19525" y="27588"/>
                    <a:pt x="19502" y="27589"/>
                    <a:pt x="19479" y="27589"/>
                  </a:cubicBezTo>
                  <a:cubicBezTo>
                    <a:pt x="19002" y="27589"/>
                    <a:pt x="18537" y="27266"/>
                    <a:pt x="18314" y="26853"/>
                  </a:cubicBezTo>
                  <a:cubicBezTo>
                    <a:pt x="18114" y="26419"/>
                    <a:pt x="18114" y="25885"/>
                    <a:pt x="18147" y="25385"/>
                  </a:cubicBezTo>
                  <a:lnTo>
                    <a:pt x="18147" y="25285"/>
                  </a:lnTo>
                  <a:cubicBezTo>
                    <a:pt x="18360" y="25311"/>
                    <a:pt x="18573" y="25323"/>
                    <a:pt x="18786" y="25323"/>
                  </a:cubicBezTo>
                  <a:cubicBezTo>
                    <a:pt x="19405" y="25323"/>
                    <a:pt x="20020" y="25217"/>
                    <a:pt x="20616" y="25018"/>
                  </a:cubicBezTo>
                  <a:close/>
                  <a:moveTo>
                    <a:pt x="6472" y="0"/>
                  </a:moveTo>
                  <a:cubicBezTo>
                    <a:pt x="6339" y="367"/>
                    <a:pt x="6272" y="768"/>
                    <a:pt x="6139" y="1201"/>
                  </a:cubicBezTo>
                  <a:cubicBezTo>
                    <a:pt x="5672" y="2869"/>
                    <a:pt x="5271" y="4437"/>
                    <a:pt x="4938" y="5971"/>
                  </a:cubicBezTo>
                  <a:cubicBezTo>
                    <a:pt x="1" y="28287"/>
                    <a:pt x="6939" y="37961"/>
                    <a:pt x="6939" y="37961"/>
                  </a:cubicBezTo>
                  <a:cubicBezTo>
                    <a:pt x="7973" y="39262"/>
                    <a:pt x="9308" y="40296"/>
                    <a:pt x="10775" y="41096"/>
                  </a:cubicBezTo>
                  <a:cubicBezTo>
                    <a:pt x="11776" y="41630"/>
                    <a:pt x="12843" y="42064"/>
                    <a:pt x="13978" y="42364"/>
                  </a:cubicBezTo>
                  <a:cubicBezTo>
                    <a:pt x="15008" y="42606"/>
                    <a:pt x="16087" y="42739"/>
                    <a:pt x="17170" y="42739"/>
                  </a:cubicBezTo>
                  <a:cubicBezTo>
                    <a:pt x="17876" y="42739"/>
                    <a:pt x="18584" y="42683"/>
                    <a:pt x="19281" y="42564"/>
                  </a:cubicBezTo>
                  <a:cubicBezTo>
                    <a:pt x="19448" y="42531"/>
                    <a:pt x="19648" y="42464"/>
                    <a:pt x="19848" y="42431"/>
                  </a:cubicBezTo>
                  <a:cubicBezTo>
                    <a:pt x="20616" y="42264"/>
                    <a:pt x="21316" y="42064"/>
                    <a:pt x="22050" y="41764"/>
                  </a:cubicBezTo>
                  <a:cubicBezTo>
                    <a:pt x="25386" y="40396"/>
                    <a:pt x="28154" y="37561"/>
                    <a:pt x="29489" y="34091"/>
                  </a:cubicBezTo>
                  <a:cubicBezTo>
                    <a:pt x="31090" y="28788"/>
                    <a:pt x="31457" y="23217"/>
                    <a:pt x="31257" y="17713"/>
                  </a:cubicBezTo>
                  <a:cubicBezTo>
                    <a:pt x="31123" y="15245"/>
                    <a:pt x="30923" y="12776"/>
                    <a:pt x="30623" y="10374"/>
                  </a:cubicBezTo>
                  <a:cubicBezTo>
                    <a:pt x="30423" y="8573"/>
                    <a:pt x="30156" y="6805"/>
                    <a:pt x="29922" y="5037"/>
                  </a:cubicBezTo>
                  <a:cubicBezTo>
                    <a:pt x="29689" y="3770"/>
                    <a:pt x="29522" y="2535"/>
                    <a:pt x="29322" y="1268"/>
                  </a:cubicBezTo>
                  <a:cubicBezTo>
                    <a:pt x="29174" y="1300"/>
                    <a:pt x="29023" y="1311"/>
                    <a:pt x="28871" y="1311"/>
                  </a:cubicBezTo>
                  <a:cubicBezTo>
                    <a:pt x="28544" y="1311"/>
                    <a:pt x="28217" y="1257"/>
                    <a:pt x="27921" y="1235"/>
                  </a:cubicBezTo>
                  <a:cubicBezTo>
                    <a:pt x="21962" y="569"/>
                    <a:pt x="16033" y="265"/>
                    <a:pt x="10048" y="265"/>
                  </a:cubicBezTo>
                  <a:cubicBezTo>
                    <a:pt x="9735" y="265"/>
                    <a:pt x="9421" y="265"/>
                    <a:pt x="9107" y="267"/>
                  </a:cubicBezTo>
                  <a:cubicBezTo>
                    <a:pt x="8950" y="267"/>
                    <a:pt x="8790" y="268"/>
                    <a:pt x="8629" y="268"/>
                  </a:cubicBezTo>
                  <a:cubicBezTo>
                    <a:pt x="7904" y="268"/>
                    <a:pt x="7155" y="246"/>
                    <a:pt x="6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11389175" y="6211550"/>
              <a:ext cx="642150" cy="99275"/>
            </a:xfrm>
            <a:custGeom>
              <a:avLst/>
              <a:gdLst/>
              <a:ahLst/>
              <a:cxnLst/>
              <a:rect l="l" t="t" r="r" b="b"/>
              <a:pathLst>
                <a:path w="25686" h="3971" fill="none" extrusionOk="0">
                  <a:moveTo>
                    <a:pt x="21682" y="1068"/>
                  </a:moveTo>
                  <a:cubicBezTo>
                    <a:pt x="15411" y="501"/>
                    <a:pt x="9173" y="234"/>
                    <a:pt x="3036" y="234"/>
                  </a:cubicBezTo>
                  <a:lnTo>
                    <a:pt x="3002" y="234"/>
                  </a:lnTo>
                  <a:cubicBezTo>
                    <a:pt x="2368" y="101"/>
                    <a:pt x="1735" y="1"/>
                    <a:pt x="1168" y="167"/>
                  </a:cubicBezTo>
                  <a:cubicBezTo>
                    <a:pt x="534" y="301"/>
                    <a:pt x="0" y="901"/>
                    <a:pt x="133" y="1535"/>
                  </a:cubicBezTo>
                  <a:cubicBezTo>
                    <a:pt x="200" y="2036"/>
                    <a:pt x="634" y="2369"/>
                    <a:pt x="1067" y="2569"/>
                  </a:cubicBezTo>
                  <a:cubicBezTo>
                    <a:pt x="1101" y="2569"/>
                    <a:pt x="1168" y="2603"/>
                    <a:pt x="1234" y="2603"/>
                  </a:cubicBezTo>
                  <a:cubicBezTo>
                    <a:pt x="2068" y="2936"/>
                    <a:pt x="3002" y="2903"/>
                    <a:pt x="3869" y="2903"/>
                  </a:cubicBezTo>
                  <a:cubicBezTo>
                    <a:pt x="10174" y="2869"/>
                    <a:pt x="16412" y="3170"/>
                    <a:pt x="22683" y="3870"/>
                  </a:cubicBezTo>
                  <a:cubicBezTo>
                    <a:pt x="23117" y="3904"/>
                    <a:pt x="23617" y="3970"/>
                    <a:pt x="24084" y="3904"/>
                  </a:cubicBezTo>
                  <a:lnTo>
                    <a:pt x="24584" y="3770"/>
                  </a:lnTo>
                  <a:cubicBezTo>
                    <a:pt x="25185" y="3537"/>
                    <a:pt x="25685" y="2903"/>
                    <a:pt x="25518" y="2269"/>
                  </a:cubicBezTo>
                  <a:cubicBezTo>
                    <a:pt x="25318" y="1535"/>
                    <a:pt x="24384" y="1335"/>
                    <a:pt x="23584" y="1235"/>
                  </a:cubicBezTo>
                  <a:cubicBezTo>
                    <a:pt x="22950" y="1202"/>
                    <a:pt x="22316" y="1101"/>
                    <a:pt x="21682" y="1068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11464225" y="6035600"/>
              <a:ext cx="467025" cy="205175"/>
            </a:xfrm>
            <a:custGeom>
              <a:avLst/>
              <a:gdLst/>
              <a:ahLst/>
              <a:cxnLst/>
              <a:rect l="l" t="t" r="r" b="b"/>
              <a:pathLst>
                <a:path w="18681" h="8207" fill="none" extrusionOk="0">
                  <a:moveTo>
                    <a:pt x="0" y="7272"/>
                  </a:moveTo>
                  <a:lnTo>
                    <a:pt x="0" y="7272"/>
                  </a:lnTo>
                  <a:cubicBezTo>
                    <a:pt x="234" y="6738"/>
                    <a:pt x="501" y="6138"/>
                    <a:pt x="734" y="5604"/>
                  </a:cubicBezTo>
                  <a:cubicBezTo>
                    <a:pt x="1034" y="4937"/>
                    <a:pt x="1368" y="4270"/>
                    <a:pt x="1735" y="3636"/>
                  </a:cubicBezTo>
                  <a:cubicBezTo>
                    <a:pt x="2168" y="2902"/>
                    <a:pt x="2635" y="2202"/>
                    <a:pt x="3136" y="1468"/>
                  </a:cubicBezTo>
                  <a:cubicBezTo>
                    <a:pt x="3503" y="934"/>
                    <a:pt x="4003" y="434"/>
                    <a:pt x="4637" y="267"/>
                  </a:cubicBezTo>
                  <a:cubicBezTo>
                    <a:pt x="5471" y="0"/>
                    <a:pt x="6338" y="467"/>
                    <a:pt x="7139" y="734"/>
                  </a:cubicBezTo>
                  <a:cubicBezTo>
                    <a:pt x="8406" y="1201"/>
                    <a:pt x="9841" y="1235"/>
                    <a:pt x="11175" y="934"/>
                  </a:cubicBezTo>
                  <a:cubicBezTo>
                    <a:pt x="12009" y="734"/>
                    <a:pt x="12809" y="401"/>
                    <a:pt x="13643" y="301"/>
                  </a:cubicBezTo>
                  <a:cubicBezTo>
                    <a:pt x="14477" y="200"/>
                    <a:pt x="15411" y="367"/>
                    <a:pt x="16012" y="934"/>
                  </a:cubicBezTo>
                  <a:cubicBezTo>
                    <a:pt x="16379" y="1301"/>
                    <a:pt x="16545" y="1868"/>
                    <a:pt x="16712" y="2335"/>
                  </a:cubicBezTo>
                  <a:cubicBezTo>
                    <a:pt x="16979" y="3136"/>
                    <a:pt x="17246" y="3936"/>
                    <a:pt x="17513" y="4737"/>
                  </a:cubicBezTo>
                  <a:cubicBezTo>
                    <a:pt x="17713" y="5404"/>
                    <a:pt x="17980" y="6038"/>
                    <a:pt x="18180" y="6705"/>
                  </a:cubicBezTo>
                  <a:cubicBezTo>
                    <a:pt x="18347" y="7139"/>
                    <a:pt x="18513" y="7639"/>
                    <a:pt x="18647" y="8106"/>
                  </a:cubicBezTo>
                  <a:cubicBezTo>
                    <a:pt x="18647" y="8139"/>
                    <a:pt x="18647" y="8139"/>
                    <a:pt x="18680" y="820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11506750" y="6126500"/>
              <a:ext cx="392800" cy="28375"/>
            </a:xfrm>
            <a:custGeom>
              <a:avLst/>
              <a:gdLst/>
              <a:ahLst/>
              <a:cxnLst/>
              <a:rect l="l" t="t" r="r" b="b"/>
              <a:pathLst>
                <a:path w="15712" h="1135" fill="none" extrusionOk="0">
                  <a:moveTo>
                    <a:pt x="0" y="0"/>
                  </a:moveTo>
                  <a:lnTo>
                    <a:pt x="34" y="0"/>
                  </a:lnTo>
                  <a:cubicBezTo>
                    <a:pt x="5237" y="501"/>
                    <a:pt x="10475" y="901"/>
                    <a:pt x="15712" y="1134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11483400" y="6176525"/>
              <a:ext cx="432825" cy="27550"/>
            </a:xfrm>
            <a:custGeom>
              <a:avLst/>
              <a:gdLst/>
              <a:ahLst/>
              <a:cxnLst/>
              <a:rect l="l" t="t" r="r" b="b"/>
              <a:pathLst>
                <a:path w="17313" h="1102" fill="none" extrusionOk="0">
                  <a:moveTo>
                    <a:pt x="0" y="1"/>
                  </a:moveTo>
                  <a:cubicBezTo>
                    <a:pt x="5771" y="501"/>
                    <a:pt x="11575" y="901"/>
                    <a:pt x="17313" y="110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11525100" y="6764450"/>
              <a:ext cx="366125" cy="148475"/>
            </a:xfrm>
            <a:custGeom>
              <a:avLst/>
              <a:gdLst/>
              <a:ahLst/>
              <a:cxnLst/>
              <a:rect l="l" t="t" r="r" b="b"/>
              <a:pathLst>
                <a:path w="14645" h="5939" fill="none" extrusionOk="0">
                  <a:moveTo>
                    <a:pt x="0" y="1402"/>
                  </a:moveTo>
                  <a:cubicBezTo>
                    <a:pt x="434" y="1135"/>
                    <a:pt x="801" y="868"/>
                    <a:pt x="1234" y="634"/>
                  </a:cubicBezTo>
                  <a:cubicBezTo>
                    <a:pt x="1768" y="2002"/>
                    <a:pt x="2635" y="3303"/>
                    <a:pt x="3770" y="4270"/>
                  </a:cubicBezTo>
                  <a:cubicBezTo>
                    <a:pt x="4270" y="4671"/>
                    <a:pt x="4804" y="5004"/>
                    <a:pt x="5337" y="5304"/>
                  </a:cubicBezTo>
                  <a:cubicBezTo>
                    <a:pt x="5638" y="5438"/>
                    <a:pt x="5938" y="5571"/>
                    <a:pt x="6238" y="5638"/>
                  </a:cubicBezTo>
                  <a:cubicBezTo>
                    <a:pt x="6605" y="5771"/>
                    <a:pt x="7005" y="5805"/>
                    <a:pt x="7439" y="5838"/>
                  </a:cubicBezTo>
                  <a:cubicBezTo>
                    <a:pt x="8273" y="5938"/>
                    <a:pt x="9140" y="5805"/>
                    <a:pt x="9907" y="5571"/>
                  </a:cubicBezTo>
                  <a:cubicBezTo>
                    <a:pt x="10208" y="5438"/>
                    <a:pt x="10474" y="5304"/>
                    <a:pt x="10741" y="5171"/>
                  </a:cubicBezTo>
                  <a:cubicBezTo>
                    <a:pt x="10941" y="5071"/>
                    <a:pt x="11142" y="4871"/>
                    <a:pt x="11375" y="4737"/>
                  </a:cubicBezTo>
                  <a:cubicBezTo>
                    <a:pt x="11809" y="4337"/>
                    <a:pt x="12209" y="3903"/>
                    <a:pt x="12509" y="3370"/>
                  </a:cubicBezTo>
                  <a:cubicBezTo>
                    <a:pt x="13176" y="2369"/>
                    <a:pt x="13577" y="1168"/>
                    <a:pt x="13944" y="1"/>
                  </a:cubicBezTo>
                  <a:cubicBezTo>
                    <a:pt x="14177" y="201"/>
                    <a:pt x="14444" y="468"/>
                    <a:pt x="14644" y="668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11608475" y="6872025"/>
              <a:ext cx="73425" cy="75075"/>
            </a:xfrm>
            <a:custGeom>
              <a:avLst/>
              <a:gdLst/>
              <a:ahLst/>
              <a:cxnLst/>
              <a:rect l="l" t="t" r="r" b="b"/>
              <a:pathLst>
                <a:path w="2937" h="3003" fill="none" extrusionOk="0">
                  <a:moveTo>
                    <a:pt x="435" y="1"/>
                  </a:moveTo>
                  <a:cubicBezTo>
                    <a:pt x="201" y="368"/>
                    <a:pt x="1" y="835"/>
                    <a:pt x="1" y="1302"/>
                  </a:cubicBezTo>
                  <a:cubicBezTo>
                    <a:pt x="1" y="1769"/>
                    <a:pt x="201" y="2202"/>
                    <a:pt x="535" y="2536"/>
                  </a:cubicBezTo>
                  <a:cubicBezTo>
                    <a:pt x="835" y="2869"/>
                    <a:pt x="1369" y="3003"/>
                    <a:pt x="1802" y="2836"/>
                  </a:cubicBezTo>
                  <a:cubicBezTo>
                    <a:pt x="2102" y="2769"/>
                    <a:pt x="2403" y="2502"/>
                    <a:pt x="2569" y="2202"/>
                  </a:cubicBezTo>
                  <a:cubicBezTo>
                    <a:pt x="2736" y="1935"/>
                    <a:pt x="2836" y="1635"/>
                    <a:pt x="2936" y="1335"/>
                  </a:cubicBezTo>
                  <a:lnTo>
                    <a:pt x="2936" y="1335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11711050" y="6903725"/>
              <a:ext cx="66750" cy="65075"/>
            </a:xfrm>
            <a:custGeom>
              <a:avLst/>
              <a:gdLst/>
              <a:ahLst/>
              <a:cxnLst/>
              <a:rect l="l" t="t" r="r" b="b"/>
              <a:pathLst>
                <a:path w="2670" h="2603" fill="none" extrusionOk="0">
                  <a:moveTo>
                    <a:pt x="34" y="367"/>
                  </a:moveTo>
                  <a:cubicBezTo>
                    <a:pt x="1" y="867"/>
                    <a:pt x="1" y="1401"/>
                    <a:pt x="201" y="1801"/>
                  </a:cubicBezTo>
                  <a:cubicBezTo>
                    <a:pt x="435" y="2268"/>
                    <a:pt x="935" y="2602"/>
                    <a:pt x="1435" y="2569"/>
                  </a:cubicBezTo>
                  <a:cubicBezTo>
                    <a:pt x="1969" y="2535"/>
                    <a:pt x="2369" y="2068"/>
                    <a:pt x="2503" y="1568"/>
                  </a:cubicBezTo>
                  <a:cubicBezTo>
                    <a:pt x="2669" y="1068"/>
                    <a:pt x="2636" y="534"/>
                    <a:pt x="25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11795275" y="6850350"/>
              <a:ext cx="69250" cy="84250"/>
            </a:xfrm>
            <a:custGeom>
              <a:avLst/>
              <a:gdLst/>
              <a:ahLst/>
              <a:cxnLst/>
              <a:rect l="l" t="t" r="r" b="b"/>
              <a:pathLst>
                <a:path w="2770" h="3370" fill="none" extrusionOk="0">
                  <a:moveTo>
                    <a:pt x="1" y="1802"/>
                  </a:moveTo>
                  <a:cubicBezTo>
                    <a:pt x="268" y="2235"/>
                    <a:pt x="501" y="2669"/>
                    <a:pt x="935" y="3002"/>
                  </a:cubicBezTo>
                  <a:cubicBezTo>
                    <a:pt x="1335" y="3303"/>
                    <a:pt x="1936" y="3369"/>
                    <a:pt x="2336" y="3069"/>
                  </a:cubicBezTo>
                  <a:cubicBezTo>
                    <a:pt x="2736" y="2802"/>
                    <a:pt x="2770" y="2235"/>
                    <a:pt x="2736" y="1735"/>
                  </a:cubicBezTo>
                  <a:cubicBezTo>
                    <a:pt x="2603" y="1068"/>
                    <a:pt x="2303" y="467"/>
                    <a:pt x="18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11259900" y="6279100"/>
              <a:ext cx="784750" cy="1071625"/>
            </a:xfrm>
            <a:custGeom>
              <a:avLst/>
              <a:gdLst/>
              <a:ahLst/>
              <a:cxnLst/>
              <a:rect l="l" t="t" r="r" b="b"/>
              <a:pathLst>
                <a:path w="31390" h="42865" fill="none" extrusionOk="0">
                  <a:moveTo>
                    <a:pt x="29255" y="1202"/>
                  </a:moveTo>
                  <a:lnTo>
                    <a:pt x="29255" y="1202"/>
                  </a:lnTo>
                  <a:cubicBezTo>
                    <a:pt x="29488" y="2469"/>
                    <a:pt x="29655" y="3703"/>
                    <a:pt x="29855" y="4971"/>
                  </a:cubicBezTo>
                  <a:cubicBezTo>
                    <a:pt x="30089" y="6739"/>
                    <a:pt x="30356" y="8507"/>
                    <a:pt x="30556" y="10275"/>
                  </a:cubicBezTo>
                  <a:cubicBezTo>
                    <a:pt x="30856" y="12710"/>
                    <a:pt x="31056" y="15178"/>
                    <a:pt x="31190" y="17613"/>
                  </a:cubicBezTo>
                  <a:cubicBezTo>
                    <a:pt x="31390" y="23151"/>
                    <a:pt x="31023" y="28721"/>
                    <a:pt x="29422" y="34025"/>
                  </a:cubicBezTo>
                  <a:cubicBezTo>
                    <a:pt x="28154" y="37528"/>
                    <a:pt x="25352" y="40363"/>
                    <a:pt x="22016" y="41764"/>
                  </a:cubicBezTo>
                  <a:cubicBezTo>
                    <a:pt x="21316" y="42064"/>
                    <a:pt x="20582" y="42264"/>
                    <a:pt x="19848" y="42431"/>
                  </a:cubicBezTo>
                  <a:cubicBezTo>
                    <a:pt x="19648" y="42498"/>
                    <a:pt x="19415" y="42531"/>
                    <a:pt x="19248" y="42564"/>
                  </a:cubicBezTo>
                  <a:cubicBezTo>
                    <a:pt x="17513" y="42865"/>
                    <a:pt x="15679" y="42765"/>
                    <a:pt x="13944" y="42364"/>
                  </a:cubicBezTo>
                  <a:cubicBezTo>
                    <a:pt x="12843" y="42064"/>
                    <a:pt x="11742" y="41630"/>
                    <a:pt x="10742" y="41097"/>
                  </a:cubicBezTo>
                  <a:cubicBezTo>
                    <a:pt x="9274" y="40330"/>
                    <a:pt x="7940" y="39262"/>
                    <a:pt x="6906" y="37961"/>
                  </a:cubicBezTo>
                  <a:cubicBezTo>
                    <a:pt x="6906" y="37961"/>
                    <a:pt x="1" y="28288"/>
                    <a:pt x="4904" y="6005"/>
                  </a:cubicBezTo>
                  <a:cubicBezTo>
                    <a:pt x="5238" y="4437"/>
                    <a:pt x="5671" y="2869"/>
                    <a:pt x="6138" y="1202"/>
                  </a:cubicBezTo>
                  <a:cubicBezTo>
                    <a:pt x="6238" y="768"/>
                    <a:pt x="6339" y="368"/>
                    <a:pt x="6439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12007950" y="5945525"/>
              <a:ext cx="185975" cy="455350"/>
            </a:xfrm>
            <a:custGeom>
              <a:avLst/>
              <a:gdLst/>
              <a:ahLst/>
              <a:cxnLst/>
              <a:rect l="l" t="t" r="r" b="b"/>
              <a:pathLst>
                <a:path w="7439" h="18214" fill="none" extrusionOk="0">
                  <a:moveTo>
                    <a:pt x="4970" y="3003"/>
                  </a:moveTo>
                  <a:cubicBezTo>
                    <a:pt x="5070" y="3904"/>
                    <a:pt x="5304" y="4804"/>
                    <a:pt x="5671" y="5638"/>
                  </a:cubicBezTo>
                  <a:cubicBezTo>
                    <a:pt x="5771" y="5838"/>
                    <a:pt x="5904" y="6072"/>
                    <a:pt x="6071" y="6239"/>
                  </a:cubicBezTo>
                  <a:cubicBezTo>
                    <a:pt x="6238" y="6405"/>
                    <a:pt x="6471" y="6539"/>
                    <a:pt x="6738" y="6505"/>
                  </a:cubicBezTo>
                  <a:cubicBezTo>
                    <a:pt x="7005" y="6472"/>
                    <a:pt x="7272" y="6205"/>
                    <a:pt x="7339" y="5905"/>
                  </a:cubicBezTo>
                  <a:cubicBezTo>
                    <a:pt x="7439" y="5638"/>
                    <a:pt x="7439" y="5338"/>
                    <a:pt x="7372" y="5038"/>
                  </a:cubicBezTo>
                  <a:cubicBezTo>
                    <a:pt x="7305" y="4471"/>
                    <a:pt x="7205" y="3870"/>
                    <a:pt x="7072" y="3303"/>
                  </a:cubicBezTo>
                  <a:cubicBezTo>
                    <a:pt x="6972" y="2836"/>
                    <a:pt x="6838" y="2402"/>
                    <a:pt x="6738" y="1935"/>
                  </a:cubicBezTo>
                  <a:cubicBezTo>
                    <a:pt x="6672" y="1735"/>
                    <a:pt x="6605" y="1535"/>
                    <a:pt x="6505" y="1368"/>
                  </a:cubicBezTo>
                  <a:cubicBezTo>
                    <a:pt x="6438" y="1235"/>
                    <a:pt x="6338" y="1102"/>
                    <a:pt x="6271" y="1035"/>
                  </a:cubicBezTo>
                  <a:cubicBezTo>
                    <a:pt x="5938" y="801"/>
                    <a:pt x="5471" y="835"/>
                    <a:pt x="5104" y="1035"/>
                  </a:cubicBezTo>
                  <a:cubicBezTo>
                    <a:pt x="4770" y="1235"/>
                    <a:pt x="4570" y="1635"/>
                    <a:pt x="4437" y="2036"/>
                  </a:cubicBezTo>
                  <a:cubicBezTo>
                    <a:pt x="4337" y="2336"/>
                    <a:pt x="4337" y="2603"/>
                    <a:pt x="4337" y="2970"/>
                  </a:cubicBezTo>
                  <a:lnTo>
                    <a:pt x="4337" y="3236"/>
                  </a:lnTo>
                  <a:cubicBezTo>
                    <a:pt x="4003" y="2803"/>
                    <a:pt x="3836" y="2236"/>
                    <a:pt x="3669" y="1735"/>
                  </a:cubicBezTo>
                  <a:cubicBezTo>
                    <a:pt x="3503" y="1235"/>
                    <a:pt x="3302" y="701"/>
                    <a:pt x="2935" y="368"/>
                  </a:cubicBezTo>
                  <a:cubicBezTo>
                    <a:pt x="2502" y="34"/>
                    <a:pt x="1801" y="1"/>
                    <a:pt x="1501" y="468"/>
                  </a:cubicBezTo>
                  <a:cubicBezTo>
                    <a:pt x="1168" y="968"/>
                    <a:pt x="1501" y="1569"/>
                    <a:pt x="1835" y="2069"/>
                  </a:cubicBezTo>
                  <a:cubicBezTo>
                    <a:pt x="3402" y="4571"/>
                    <a:pt x="4070" y="7640"/>
                    <a:pt x="3736" y="10542"/>
                  </a:cubicBezTo>
                  <a:cubicBezTo>
                    <a:pt x="3402" y="13410"/>
                    <a:pt x="2068" y="16179"/>
                    <a:pt x="0" y="1821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12169725" y="5958050"/>
              <a:ext cx="67575" cy="135100"/>
            </a:xfrm>
            <a:custGeom>
              <a:avLst/>
              <a:gdLst/>
              <a:ahLst/>
              <a:cxnLst/>
              <a:rect l="l" t="t" r="r" b="b"/>
              <a:pathLst>
                <a:path w="2703" h="5404" fill="none" extrusionOk="0">
                  <a:moveTo>
                    <a:pt x="0" y="967"/>
                  </a:moveTo>
                  <a:cubicBezTo>
                    <a:pt x="0" y="967"/>
                    <a:pt x="0" y="901"/>
                    <a:pt x="34" y="901"/>
                  </a:cubicBezTo>
                  <a:cubicBezTo>
                    <a:pt x="201" y="667"/>
                    <a:pt x="334" y="434"/>
                    <a:pt x="601" y="300"/>
                  </a:cubicBezTo>
                  <a:cubicBezTo>
                    <a:pt x="801" y="134"/>
                    <a:pt x="1135" y="0"/>
                    <a:pt x="1435" y="67"/>
                  </a:cubicBezTo>
                  <a:cubicBezTo>
                    <a:pt x="1835" y="200"/>
                    <a:pt x="2035" y="601"/>
                    <a:pt x="2169" y="1001"/>
                  </a:cubicBezTo>
                  <a:cubicBezTo>
                    <a:pt x="2269" y="1168"/>
                    <a:pt x="2302" y="1368"/>
                    <a:pt x="2335" y="1535"/>
                  </a:cubicBezTo>
                  <a:cubicBezTo>
                    <a:pt x="2569" y="2368"/>
                    <a:pt x="2669" y="3302"/>
                    <a:pt x="2702" y="4170"/>
                  </a:cubicBezTo>
                  <a:cubicBezTo>
                    <a:pt x="2702" y="4470"/>
                    <a:pt x="2702" y="4703"/>
                    <a:pt x="2636" y="4937"/>
                  </a:cubicBezTo>
                  <a:cubicBezTo>
                    <a:pt x="2502" y="5204"/>
                    <a:pt x="2269" y="5404"/>
                    <a:pt x="2002" y="5371"/>
                  </a:cubicBezTo>
                  <a:cubicBezTo>
                    <a:pt x="1668" y="5337"/>
                    <a:pt x="1468" y="4937"/>
                    <a:pt x="1335" y="4603"/>
                  </a:cubicBezTo>
                  <a:cubicBezTo>
                    <a:pt x="1135" y="4003"/>
                    <a:pt x="868" y="3403"/>
                    <a:pt x="634" y="28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12128850" y="5937200"/>
              <a:ext cx="174325" cy="220175"/>
            </a:xfrm>
            <a:custGeom>
              <a:avLst/>
              <a:gdLst/>
              <a:ahLst/>
              <a:cxnLst/>
              <a:rect l="l" t="t" r="r" b="b"/>
              <a:pathLst>
                <a:path w="6973" h="8807" fill="none" extrusionOk="0">
                  <a:moveTo>
                    <a:pt x="3937" y="2402"/>
                  </a:moveTo>
                  <a:cubicBezTo>
                    <a:pt x="4504" y="1835"/>
                    <a:pt x="4971" y="1134"/>
                    <a:pt x="5572" y="534"/>
                  </a:cubicBezTo>
                  <a:cubicBezTo>
                    <a:pt x="5838" y="234"/>
                    <a:pt x="6272" y="0"/>
                    <a:pt x="6606" y="200"/>
                  </a:cubicBezTo>
                  <a:cubicBezTo>
                    <a:pt x="6839" y="334"/>
                    <a:pt x="6973" y="634"/>
                    <a:pt x="6973" y="867"/>
                  </a:cubicBezTo>
                  <a:cubicBezTo>
                    <a:pt x="6973" y="1134"/>
                    <a:pt x="6839" y="1401"/>
                    <a:pt x="6739" y="1635"/>
                  </a:cubicBezTo>
                  <a:cubicBezTo>
                    <a:pt x="6272" y="2535"/>
                    <a:pt x="5505" y="3336"/>
                    <a:pt x="4671" y="3970"/>
                  </a:cubicBezTo>
                  <a:cubicBezTo>
                    <a:pt x="4971" y="5070"/>
                    <a:pt x="5238" y="6305"/>
                    <a:pt x="4738" y="7339"/>
                  </a:cubicBezTo>
                  <a:cubicBezTo>
                    <a:pt x="4437" y="7872"/>
                    <a:pt x="3970" y="8339"/>
                    <a:pt x="3403" y="8540"/>
                  </a:cubicBezTo>
                  <a:cubicBezTo>
                    <a:pt x="3103" y="8673"/>
                    <a:pt x="2803" y="8740"/>
                    <a:pt x="2469" y="8740"/>
                  </a:cubicBezTo>
                  <a:cubicBezTo>
                    <a:pt x="1569" y="8806"/>
                    <a:pt x="601" y="8339"/>
                    <a:pt x="1" y="757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12023775" y="6151500"/>
              <a:ext cx="191000" cy="384475"/>
            </a:xfrm>
            <a:custGeom>
              <a:avLst/>
              <a:gdLst/>
              <a:ahLst/>
              <a:cxnLst/>
              <a:rect l="l" t="t" r="r" b="b"/>
              <a:pathLst>
                <a:path w="7640" h="15379" fill="none" extrusionOk="0">
                  <a:moveTo>
                    <a:pt x="7640" y="1"/>
                  </a:moveTo>
                  <a:cubicBezTo>
                    <a:pt x="7506" y="5939"/>
                    <a:pt x="4638" y="11676"/>
                    <a:pt x="1" y="1537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11214025" y="5864650"/>
              <a:ext cx="199350" cy="443675"/>
            </a:xfrm>
            <a:custGeom>
              <a:avLst/>
              <a:gdLst/>
              <a:ahLst/>
              <a:cxnLst/>
              <a:rect l="l" t="t" r="r" b="b"/>
              <a:pathLst>
                <a:path w="7974" h="17747" fill="none" extrusionOk="0">
                  <a:moveTo>
                    <a:pt x="2236" y="3202"/>
                  </a:moveTo>
                  <a:cubicBezTo>
                    <a:pt x="2203" y="4103"/>
                    <a:pt x="2036" y="5004"/>
                    <a:pt x="1736" y="5838"/>
                  </a:cubicBezTo>
                  <a:cubicBezTo>
                    <a:pt x="1669" y="6104"/>
                    <a:pt x="1569" y="6305"/>
                    <a:pt x="1402" y="6538"/>
                  </a:cubicBezTo>
                  <a:cubicBezTo>
                    <a:pt x="1235" y="6738"/>
                    <a:pt x="1002" y="6838"/>
                    <a:pt x="802" y="6805"/>
                  </a:cubicBezTo>
                  <a:cubicBezTo>
                    <a:pt x="501" y="6805"/>
                    <a:pt x="234" y="6571"/>
                    <a:pt x="134" y="6271"/>
                  </a:cubicBezTo>
                  <a:cubicBezTo>
                    <a:pt x="1" y="5971"/>
                    <a:pt x="1" y="5704"/>
                    <a:pt x="34" y="5404"/>
                  </a:cubicBezTo>
                  <a:cubicBezTo>
                    <a:pt x="68" y="4804"/>
                    <a:pt x="134" y="4236"/>
                    <a:pt x="234" y="3636"/>
                  </a:cubicBezTo>
                  <a:cubicBezTo>
                    <a:pt x="335" y="3202"/>
                    <a:pt x="401" y="2735"/>
                    <a:pt x="501" y="2302"/>
                  </a:cubicBezTo>
                  <a:cubicBezTo>
                    <a:pt x="535" y="2102"/>
                    <a:pt x="568" y="1901"/>
                    <a:pt x="668" y="1668"/>
                  </a:cubicBezTo>
                  <a:cubicBezTo>
                    <a:pt x="702" y="1568"/>
                    <a:pt x="768" y="1434"/>
                    <a:pt x="902" y="1368"/>
                  </a:cubicBezTo>
                  <a:cubicBezTo>
                    <a:pt x="1202" y="1068"/>
                    <a:pt x="1702" y="1068"/>
                    <a:pt x="2036" y="1268"/>
                  </a:cubicBezTo>
                  <a:cubicBezTo>
                    <a:pt x="2403" y="1468"/>
                    <a:pt x="2636" y="1835"/>
                    <a:pt x="2736" y="2235"/>
                  </a:cubicBezTo>
                  <a:cubicBezTo>
                    <a:pt x="2836" y="2502"/>
                    <a:pt x="2870" y="2802"/>
                    <a:pt x="2903" y="3136"/>
                  </a:cubicBezTo>
                  <a:cubicBezTo>
                    <a:pt x="2903" y="3236"/>
                    <a:pt x="2903" y="3336"/>
                    <a:pt x="2970" y="3436"/>
                  </a:cubicBezTo>
                  <a:cubicBezTo>
                    <a:pt x="3237" y="2936"/>
                    <a:pt x="3403" y="2402"/>
                    <a:pt x="3537" y="1901"/>
                  </a:cubicBezTo>
                  <a:cubicBezTo>
                    <a:pt x="3670" y="1401"/>
                    <a:pt x="3837" y="801"/>
                    <a:pt x="4204" y="467"/>
                  </a:cubicBezTo>
                  <a:cubicBezTo>
                    <a:pt x="4571" y="100"/>
                    <a:pt x="5305" y="0"/>
                    <a:pt x="5638" y="434"/>
                  </a:cubicBezTo>
                  <a:cubicBezTo>
                    <a:pt x="6005" y="901"/>
                    <a:pt x="5672" y="1568"/>
                    <a:pt x="5405" y="2102"/>
                  </a:cubicBezTo>
                  <a:cubicBezTo>
                    <a:pt x="4037" y="4737"/>
                    <a:pt x="3570" y="7772"/>
                    <a:pt x="4137" y="10708"/>
                  </a:cubicBezTo>
                  <a:cubicBezTo>
                    <a:pt x="4638" y="13343"/>
                    <a:pt x="6005" y="15845"/>
                    <a:pt x="7973" y="1774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11167325" y="5887150"/>
              <a:ext cx="62575" cy="135950"/>
            </a:xfrm>
            <a:custGeom>
              <a:avLst/>
              <a:gdLst/>
              <a:ahLst/>
              <a:cxnLst/>
              <a:rect l="l" t="t" r="r" b="b"/>
              <a:pathLst>
                <a:path w="2503" h="5438" fill="none" extrusionOk="0">
                  <a:moveTo>
                    <a:pt x="2503" y="868"/>
                  </a:moveTo>
                  <a:cubicBezTo>
                    <a:pt x="2503" y="868"/>
                    <a:pt x="2503" y="835"/>
                    <a:pt x="2436" y="835"/>
                  </a:cubicBezTo>
                  <a:cubicBezTo>
                    <a:pt x="2269" y="635"/>
                    <a:pt x="2102" y="368"/>
                    <a:pt x="1869" y="234"/>
                  </a:cubicBezTo>
                  <a:cubicBezTo>
                    <a:pt x="1602" y="67"/>
                    <a:pt x="1335" y="1"/>
                    <a:pt x="1035" y="67"/>
                  </a:cubicBezTo>
                  <a:cubicBezTo>
                    <a:pt x="601" y="201"/>
                    <a:pt x="435" y="668"/>
                    <a:pt x="335" y="1035"/>
                  </a:cubicBezTo>
                  <a:cubicBezTo>
                    <a:pt x="268" y="1202"/>
                    <a:pt x="234" y="1402"/>
                    <a:pt x="201" y="1569"/>
                  </a:cubicBezTo>
                  <a:cubicBezTo>
                    <a:pt x="34" y="2436"/>
                    <a:pt x="1" y="3336"/>
                    <a:pt x="1" y="4237"/>
                  </a:cubicBezTo>
                  <a:cubicBezTo>
                    <a:pt x="1" y="4537"/>
                    <a:pt x="34" y="4838"/>
                    <a:pt x="168" y="5038"/>
                  </a:cubicBezTo>
                  <a:cubicBezTo>
                    <a:pt x="268" y="5271"/>
                    <a:pt x="568" y="5438"/>
                    <a:pt x="835" y="5405"/>
                  </a:cubicBezTo>
                  <a:cubicBezTo>
                    <a:pt x="1168" y="5338"/>
                    <a:pt x="1335" y="4938"/>
                    <a:pt x="1402" y="4604"/>
                  </a:cubicBezTo>
                  <a:cubicBezTo>
                    <a:pt x="1569" y="4004"/>
                    <a:pt x="1769" y="3370"/>
                    <a:pt x="2002" y="273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11093950" y="5872150"/>
              <a:ext cx="186000" cy="211850"/>
            </a:xfrm>
            <a:custGeom>
              <a:avLst/>
              <a:gdLst/>
              <a:ahLst/>
              <a:cxnLst/>
              <a:rect l="l" t="t" r="r" b="b"/>
              <a:pathLst>
                <a:path w="7440" h="8474" fill="none" extrusionOk="0">
                  <a:moveTo>
                    <a:pt x="3169" y="2202"/>
                  </a:moveTo>
                  <a:cubicBezTo>
                    <a:pt x="2536" y="1668"/>
                    <a:pt x="2035" y="968"/>
                    <a:pt x="1402" y="467"/>
                  </a:cubicBezTo>
                  <a:cubicBezTo>
                    <a:pt x="1135" y="200"/>
                    <a:pt x="668" y="0"/>
                    <a:pt x="334" y="167"/>
                  </a:cubicBezTo>
                  <a:cubicBezTo>
                    <a:pt x="67" y="301"/>
                    <a:pt x="1" y="601"/>
                    <a:pt x="1" y="834"/>
                  </a:cubicBezTo>
                  <a:cubicBezTo>
                    <a:pt x="1" y="1101"/>
                    <a:pt x="167" y="1335"/>
                    <a:pt x="301" y="1601"/>
                  </a:cubicBezTo>
                  <a:cubicBezTo>
                    <a:pt x="834" y="2469"/>
                    <a:pt x="1635" y="3203"/>
                    <a:pt x="2502" y="3803"/>
                  </a:cubicBezTo>
                  <a:cubicBezTo>
                    <a:pt x="2302" y="4937"/>
                    <a:pt x="2135" y="6171"/>
                    <a:pt x="2702" y="7172"/>
                  </a:cubicBezTo>
                  <a:cubicBezTo>
                    <a:pt x="3003" y="7706"/>
                    <a:pt x="3536" y="8139"/>
                    <a:pt x="4137" y="8306"/>
                  </a:cubicBezTo>
                  <a:cubicBezTo>
                    <a:pt x="4437" y="8373"/>
                    <a:pt x="4737" y="8473"/>
                    <a:pt x="5037" y="8440"/>
                  </a:cubicBezTo>
                  <a:cubicBezTo>
                    <a:pt x="5972" y="8373"/>
                    <a:pt x="6872" y="7873"/>
                    <a:pt x="7439" y="7105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11196525" y="6080625"/>
              <a:ext cx="185150" cy="346950"/>
            </a:xfrm>
            <a:custGeom>
              <a:avLst/>
              <a:gdLst/>
              <a:ahLst/>
              <a:cxnLst/>
              <a:rect l="l" t="t" r="r" b="b"/>
              <a:pathLst>
                <a:path w="7406" h="13878" fill="none" extrusionOk="0">
                  <a:moveTo>
                    <a:pt x="0" y="1"/>
                  </a:moveTo>
                  <a:cubicBezTo>
                    <a:pt x="501" y="5404"/>
                    <a:pt x="3236" y="10475"/>
                    <a:pt x="7406" y="13877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11453375" y="7306500"/>
              <a:ext cx="235200" cy="512075"/>
            </a:xfrm>
            <a:custGeom>
              <a:avLst/>
              <a:gdLst/>
              <a:ahLst/>
              <a:cxnLst/>
              <a:rect l="l" t="t" r="r" b="b"/>
              <a:pathLst>
                <a:path w="9408" h="20483" fill="none" extrusionOk="0">
                  <a:moveTo>
                    <a:pt x="4304" y="12476"/>
                  </a:moveTo>
                  <a:lnTo>
                    <a:pt x="7272" y="12476"/>
                  </a:lnTo>
                  <a:lnTo>
                    <a:pt x="7773" y="12476"/>
                  </a:lnTo>
                  <a:lnTo>
                    <a:pt x="5638" y="16346"/>
                  </a:lnTo>
                  <a:cubicBezTo>
                    <a:pt x="5404" y="16813"/>
                    <a:pt x="5771" y="17346"/>
                    <a:pt x="6305" y="17280"/>
                  </a:cubicBezTo>
                  <a:cubicBezTo>
                    <a:pt x="9407" y="16679"/>
                    <a:pt x="7606" y="20482"/>
                    <a:pt x="7606" y="20482"/>
                  </a:cubicBezTo>
                  <a:lnTo>
                    <a:pt x="1" y="20482"/>
                  </a:lnTo>
                  <a:cubicBezTo>
                    <a:pt x="2202" y="17613"/>
                    <a:pt x="3536" y="14911"/>
                    <a:pt x="4304" y="12476"/>
                  </a:cubicBezTo>
                  <a:cubicBezTo>
                    <a:pt x="6172" y="6272"/>
                    <a:pt x="4103" y="1769"/>
                    <a:pt x="3003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11607650" y="7337350"/>
              <a:ext cx="63400" cy="279400"/>
            </a:xfrm>
            <a:custGeom>
              <a:avLst/>
              <a:gdLst/>
              <a:ahLst/>
              <a:cxnLst/>
              <a:rect l="l" t="t" r="r" b="b"/>
              <a:pathLst>
                <a:path w="2536" h="11176" fill="none" extrusionOk="0">
                  <a:moveTo>
                    <a:pt x="1" y="1"/>
                  </a:moveTo>
                  <a:cubicBezTo>
                    <a:pt x="2536" y="4838"/>
                    <a:pt x="1135" y="11176"/>
                    <a:pt x="1135" y="1117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11661850" y="7339875"/>
              <a:ext cx="236025" cy="478700"/>
            </a:xfrm>
            <a:custGeom>
              <a:avLst/>
              <a:gdLst/>
              <a:ahLst/>
              <a:cxnLst/>
              <a:rect l="l" t="t" r="r" b="b"/>
              <a:pathLst>
                <a:path w="9441" h="19148" fill="none" extrusionOk="0">
                  <a:moveTo>
                    <a:pt x="4337" y="11141"/>
                  </a:moveTo>
                  <a:lnTo>
                    <a:pt x="7306" y="11141"/>
                  </a:lnTo>
                  <a:lnTo>
                    <a:pt x="7806" y="11141"/>
                  </a:lnTo>
                  <a:lnTo>
                    <a:pt x="5672" y="15011"/>
                  </a:lnTo>
                  <a:cubicBezTo>
                    <a:pt x="5438" y="15478"/>
                    <a:pt x="5805" y="16011"/>
                    <a:pt x="6339" y="15945"/>
                  </a:cubicBezTo>
                  <a:cubicBezTo>
                    <a:pt x="9441" y="15344"/>
                    <a:pt x="7640" y="19147"/>
                    <a:pt x="7640" y="19147"/>
                  </a:cubicBezTo>
                  <a:lnTo>
                    <a:pt x="1" y="19147"/>
                  </a:lnTo>
                  <a:cubicBezTo>
                    <a:pt x="2202" y="16278"/>
                    <a:pt x="3537" y="13576"/>
                    <a:pt x="4304" y="11141"/>
                  </a:cubicBezTo>
                  <a:cubicBezTo>
                    <a:pt x="5805" y="6138"/>
                    <a:pt x="4771" y="2268"/>
                    <a:pt x="3703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11809475" y="7322350"/>
              <a:ext cx="75075" cy="294400"/>
            </a:xfrm>
            <a:custGeom>
              <a:avLst/>
              <a:gdLst/>
              <a:ahLst/>
              <a:cxnLst/>
              <a:rect l="l" t="t" r="r" b="b"/>
              <a:pathLst>
                <a:path w="3003" h="11776" fill="none" extrusionOk="0">
                  <a:moveTo>
                    <a:pt x="1401" y="11776"/>
                  </a:moveTo>
                  <a:cubicBezTo>
                    <a:pt x="1401" y="11776"/>
                    <a:pt x="3002" y="4871"/>
                    <a:pt x="0" y="1"/>
                  </a:cubicBez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11611825" y="7080500"/>
              <a:ext cx="158475" cy="129300"/>
            </a:xfrm>
            <a:custGeom>
              <a:avLst/>
              <a:gdLst/>
              <a:ahLst/>
              <a:cxnLst/>
              <a:rect l="l" t="t" r="r" b="b"/>
              <a:pathLst>
                <a:path w="6339" h="5172" fill="none" extrusionOk="0">
                  <a:moveTo>
                    <a:pt x="1968" y="134"/>
                  </a:moveTo>
                  <a:cubicBezTo>
                    <a:pt x="1168" y="201"/>
                    <a:pt x="501" y="835"/>
                    <a:pt x="267" y="1602"/>
                  </a:cubicBezTo>
                  <a:cubicBezTo>
                    <a:pt x="0" y="2336"/>
                    <a:pt x="167" y="3203"/>
                    <a:pt x="668" y="3837"/>
                  </a:cubicBezTo>
                  <a:cubicBezTo>
                    <a:pt x="1135" y="4471"/>
                    <a:pt x="1902" y="4871"/>
                    <a:pt x="2669" y="5005"/>
                  </a:cubicBezTo>
                  <a:cubicBezTo>
                    <a:pt x="3636" y="5171"/>
                    <a:pt x="4737" y="4871"/>
                    <a:pt x="5404" y="4171"/>
                  </a:cubicBezTo>
                  <a:cubicBezTo>
                    <a:pt x="6105" y="3470"/>
                    <a:pt x="6338" y="2336"/>
                    <a:pt x="5938" y="1435"/>
                  </a:cubicBezTo>
                  <a:cubicBezTo>
                    <a:pt x="5504" y="535"/>
                    <a:pt x="4370" y="1"/>
                    <a:pt x="3470" y="301"/>
                  </a:cubicBezTo>
                  <a:cubicBezTo>
                    <a:pt x="2969" y="468"/>
                    <a:pt x="2502" y="868"/>
                    <a:pt x="2369" y="1435"/>
                  </a:cubicBezTo>
                  <a:cubicBezTo>
                    <a:pt x="2269" y="1969"/>
                    <a:pt x="2569" y="2536"/>
                    <a:pt x="3003" y="2803"/>
                  </a:cubicBezTo>
                  <a:cubicBezTo>
                    <a:pt x="3503" y="3003"/>
                    <a:pt x="4170" y="2736"/>
                    <a:pt x="4337" y="226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11570125" y="6405850"/>
              <a:ext cx="75075" cy="45900"/>
            </a:xfrm>
            <a:custGeom>
              <a:avLst/>
              <a:gdLst/>
              <a:ahLst/>
              <a:cxnLst/>
              <a:rect l="l" t="t" r="r" b="b"/>
              <a:pathLst>
                <a:path w="3003" h="1836" fill="none" extrusionOk="0">
                  <a:moveTo>
                    <a:pt x="3003" y="234"/>
                  </a:moveTo>
                  <a:cubicBezTo>
                    <a:pt x="2369" y="1"/>
                    <a:pt x="1735" y="68"/>
                    <a:pt x="1135" y="335"/>
                  </a:cubicBezTo>
                  <a:cubicBezTo>
                    <a:pt x="534" y="635"/>
                    <a:pt x="134" y="1235"/>
                    <a:pt x="1" y="183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11815300" y="6403350"/>
              <a:ext cx="60900" cy="52575"/>
            </a:xfrm>
            <a:custGeom>
              <a:avLst/>
              <a:gdLst/>
              <a:ahLst/>
              <a:cxnLst/>
              <a:rect l="l" t="t" r="r" b="b"/>
              <a:pathLst>
                <a:path w="2436" h="2103" fill="none" extrusionOk="0">
                  <a:moveTo>
                    <a:pt x="1" y="34"/>
                  </a:moveTo>
                  <a:cubicBezTo>
                    <a:pt x="601" y="1"/>
                    <a:pt x="1168" y="201"/>
                    <a:pt x="1635" y="568"/>
                  </a:cubicBezTo>
                  <a:cubicBezTo>
                    <a:pt x="2102" y="935"/>
                    <a:pt x="2336" y="1535"/>
                    <a:pt x="2436" y="21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11564300" y="6475075"/>
              <a:ext cx="155950" cy="281050"/>
            </a:xfrm>
            <a:custGeom>
              <a:avLst/>
              <a:gdLst/>
              <a:ahLst/>
              <a:cxnLst/>
              <a:rect l="l" t="t" r="r" b="b"/>
              <a:pathLst>
                <a:path w="6238" h="11242" extrusionOk="0">
                  <a:moveTo>
                    <a:pt x="3136" y="1"/>
                  </a:moveTo>
                  <a:cubicBezTo>
                    <a:pt x="1401" y="1"/>
                    <a:pt x="0" y="2502"/>
                    <a:pt x="0" y="5605"/>
                  </a:cubicBezTo>
                  <a:cubicBezTo>
                    <a:pt x="0" y="8740"/>
                    <a:pt x="1401" y="11242"/>
                    <a:pt x="3136" y="11242"/>
                  </a:cubicBezTo>
                  <a:cubicBezTo>
                    <a:pt x="4837" y="11242"/>
                    <a:pt x="6238" y="8740"/>
                    <a:pt x="6238" y="5605"/>
                  </a:cubicBezTo>
                  <a:cubicBezTo>
                    <a:pt x="6238" y="2502"/>
                    <a:pt x="4837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11608475" y="6514275"/>
              <a:ext cx="111775" cy="201825"/>
            </a:xfrm>
            <a:custGeom>
              <a:avLst/>
              <a:gdLst/>
              <a:ahLst/>
              <a:cxnLst/>
              <a:rect l="l" t="t" r="r" b="b"/>
              <a:pathLst>
                <a:path w="4471" h="8073" extrusionOk="0">
                  <a:moveTo>
                    <a:pt x="2203" y="0"/>
                  </a:moveTo>
                  <a:cubicBezTo>
                    <a:pt x="1168" y="0"/>
                    <a:pt x="335" y="1135"/>
                    <a:pt x="1" y="2669"/>
                  </a:cubicBezTo>
                  <a:lnTo>
                    <a:pt x="1569" y="3670"/>
                  </a:lnTo>
                  <a:cubicBezTo>
                    <a:pt x="1902" y="3937"/>
                    <a:pt x="1902" y="4437"/>
                    <a:pt x="1535" y="4637"/>
                  </a:cubicBezTo>
                  <a:lnTo>
                    <a:pt x="34" y="5504"/>
                  </a:lnTo>
                  <a:cubicBezTo>
                    <a:pt x="368" y="7005"/>
                    <a:pt x="1202" y="8073"/>
                    <a:pt x="2136" y="8073"/>
                  </a:cubicBezTo>
                  <a:cubicBezTo>
                    <a:pt x="3403" y="8073"/>
                    <a:pt x="4437" y="6272"/>
                    <a:pt x="4437" y="4003"/>
                  </a:cubicBezTo>
                  <a:cubicBezTo>
                    <a:pt x="4471" y="1835"/>
                    <a:pt x="3470" y="0"/>
                    <a:pt x="220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11710225" y="6475075"/>
              <a:ext cx="155975" cy="281050"/>
            </a:xfrm>
            <a:custGeom>
              <a:avLst/>
              <a:gdLst/>
              <a:ahLst/>
              <a:cxnLst/>
              <a:rect l="l" t="t" r="r" b="b"/>
              <a:pathLst>
                <a:path w="6239" h="11242" extrusionOk="0">
                  <a:moveTo>
                    <a:pt x="3136" y="1"/>
                  </a:moveTo>
                  <a:cubicBezTo>
                    <a:pt x="1402" y="1"/>
                    <a:pt x="1" y="2502"/>
                    <a:pt x="1" y="5605"/>
                  </a:cubicBezTo>
                  <a:cubicBezTo>
                    <a:pt x="1" y="8740"/>
                    <a:pt x="1402" y="11242"/>
                    <a:pt x="3136" y="11242"/>
                  </a:cubicBezTo>
                  <a:cubicBezTo>
                    <a:pt x="4837" y="11242"/>
                    <a:pt x="6238" y="8740"/>
                    <a:pt x="6238" y="5605"/>
                  </a:cubicBezTo>
                  <a:cubicBezTo>
                    <a:pt x="6238" y="2502"/>
                    <a:pt x="4837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11756100" y="6514275"/>
              <a:ext cx="111775" cy="201825"/>
            </a:xfrm>
            <a:custGeom>
              <a:avLst/>
              <a:gdLst/>
              <a:ahLst/>
              <a:cxnLst/>
              <a:rect l="l" t="t" r="r" b="b"/>
              <a:pathLst>
                <a:path w="4471" h="8073" extrusionOk="0">
                  <a:moveTo>
                    <a:pt x="2168" y="0"/>
                  </a:moveTo>
                  <a:cubicBezTo>
                    <a:pt x="1168" y="0"/>
                    <a:pt x="334" y="1135"/>
                    <a:pt x="0" y="2669"/>
                  </a:cubicBezTo>
                  <a:lnTo>
                    <a:pt x="1535" y="3670"/>
                  </a:lnTo>
                  <a:cubicBezTo>
                    <a:pt x="1868" y="3937"/>
                    <a:pt x="1868" y="4437"/>
                    <a:pt x="1501" y="4637"/>
                  </a:cubicBezTo>
                  <a:lnTo>
                    <a:pt x="0" y="5504"/>
                  </a:lnTo>
                  <a:cubicBezTo>
                    <a:pt x="334" y="7005"/>
                    <a:pt x="1168" y="8073"/>
                    <a:pt x="2135" y="8073"/>
                  </a:cubicBezTo>
                  <a:cubicBezTo>
                    <a:pt x="3369" y="8073"/>
                    <a:pt x="4403" y="6272"/>
                    <a:pt x="4403" y="4003"/>
                  </a:cubicBezTo>
                  <a:cubicBezTo>
                    <a:pt x="4470" y="1835"/>
                    <a:pt x="3403" y="0"/>
                    <a:pt x="216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11143150" y="7325675"/>
              <a:ext cx="267725" cy="492050"/>
            </a:xfrm>
            <a:custGeom>
              <a:avLst/>
              <a:gdLst/>
              <a:ahLst/>
              <a:cxnLst/>
              <a:rect l="l" t="t" r="r" b="b"/>
              <a:pathLst>
                <a:path w="10709" h="19682" extrusionOk="0">
                  <a:moveTo>
                    <a:pt x="6072" y="1"/>
                  </a:moveTo>
                  <a:cubicBezTo>
                    <a:pt x="6038" y="168"/>
                    <a:pt x="6005" y="368"/>
                    <a:pt x="5905" y="535"/>
                  </a:cubicBezTo>
                  <a:cubicBezTo>
                    <a:pt x="5738" y="1002"/>
                    <a:pt x="5505" y="1369"/>
                    <a:pt x="5171" y="1702"/>
                  </a:cubicBezTo>
                  <a:cubicBezTo>
                    <a:pt x="6572" y="2203"/>
                    <a:pt x="7873" y="3537"/>
                    <a:pt x="8240" y="4971"/>
                  </a:cubicBezTo>
                  <a:cubicBezTo>
                    <a:pt x="8607" y="6472"/>
                    <a:pt x="8373" y="8040"/>
                    <a:pt x="7740" y="9474"/>
                  </a:cubicBezTo>
                  <a:cubicBezTo>
                    <a:pt x="7172" y="10875"/>
                    <a:pt x="6238" y="12143"/>
                    <a:pt x="5238" y="13310"/>
                  </a:cubicBezTo>
                  <a:cubicBezTo>
                    <a:pt x="4070" y="14711"/>
                    <a:pt x="1" y="18214"/>
                    <a:pt x="1" y="19348"/>
                  </a:cubicBezTo>
                  <a:cubicBezTo>
                    <a:pt x="1" y="19548"/>
                    <a:pt x="167" y="19682"/>
                    <a:pt x="534" y="19682"/>
                  </a:cubicBezTo>
                  <a:lnTo>
                    <a:pt x="8273" y="19682"/>
                  </a:lnTo>
                  <a:cubicBezTo>
                    <a:pt x="8607" y="19682"/>
                    <a:pt x="8707" y="19381"/>
                    <a:pt x="8674" y="18981"/>
                  </a:cubicBezTo>
                  <a:cubicBezTo>
                    <a:pt x="8573" y="17780"/>
                    <a:pt x="7706" y="16846"/>
                    <a:pt x="6539" y="16579"/>
                  </a:cubicBezTo>
                  <a:cubicBezTo>
                    <a:pt x="6062" y="16490"/>
                    <a:pt x="5532" y="16374"/>
                    <a:pt x="5187" y="16374"/>
                  </a:cubicBezTo>
                  <a:cubicBezTo>
                    <a:pt x="5145" y="16374"/>
                    <a:pt x="5107" y="16376"/>
                    <a:pt x="5071" y="16379"/>
                  </a:cubicBezTo>
                  <a:cubicBezTo>
                    <a:pt x="6772" y="15145"/>
                    <a:pt x="8340" y="13544"/>
                    <a:pt x="9274" y="11643"/>
                  </a:cubicBezTo>
                  <a:cubicBezTo>
                    <a:pt x="10275" y="9708"/>
                    <a:pt x="10708" y="7506"/>
                    <a:pt x="10275" y="5405"/>
                  </a:cubicBezTo>
                  <a:cubicBezTo>
                    <a:pt x="9874" y="3337"/>
                    <a:pt x="8407" y="968"/>
                    <a:pt x="6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10864625" y="7334025"/>
              <a:ext cx="311075" cy="482875"/>
            </a:xfrm>
            <a:custGeom>
              <a:avLst/>
              <a:gdLst/>
              <a:ahLst/>
              <a:cxnLst/>
              <a:rect l="l" t="t" r="r" b="b"/>
              <a:pathLst>
                <a:path w="12443" h="19315" extrusionOk="0">
                  <a:moveTo>
                    <a:pt x="8440" y="1"/>
                  </a:moveTo>
                  <a:cubicBezTo>
                    <a:pt x="7773" y="201"/>
                    <a:pt x="7306" y="801"/>
                    <a:pt x="6705" y="1235"/>
                  </a:cubicBezTo>
                  <a:cubicBezTo>
                    <a:pt x="8173" y="1735"/>
                    <a:pt x="9607" y="3069"/>
                    <a:pt x="9974" y="4570"/>
                  </a:cubicBezTo>
                  <a:cubicBezTo>
                    <a:pt x="10341" y="6072"/>
                    <a:pt x="10108" y="7673"/>
                    <a:pt x="9474" y="9074"/>
                  </a:cubicBezTo>
                  <a:cubicBezTo>
                    <a:pt x="8873" y="10508"/>
                    <a:pt x="7973" y="11742"/>
                    <a:pt x="6972" y="12910"/>
                  </a:cubicBezTo>
                  <a:cubicBezTo>
                    <a:pt x="5538" y="14578"/>
                    <a:pt x="0" y="19314"/>
                    <a:pt x="2269" y="19314"/>
                  </a:cubicBezTo>
                  <a:lnTo>
                    <a:pt x="10007" y="19314"/>
                  </a:lnTo>
                  <a:cubicBezTo>
                    <a:pt x="10274" y="19314"/>
                    <a:pt x="10341" y="19148"/>
                    <a:pt x="10374" y="18881"/>
                  </a:cubicBezTo>
                  <a:lnTo>
                    <a:pt x="10374" y="18647"/>
                  </a:lnTo>
                  <a:cubicBezTo>
                    <a:pt x="10308" y="17446"/>
                    <a:pt x="9440" y="16512"/>
                    <a:pt x="8273" y="16245"/>
                  </a:cubicBezTo>
                  <a:cubicBezTo>
                    <a:pt x="7766" y="16156"/>
                    <a:pt x="7260" y="16040"/>
                    <a:pt x="6920" y="16040"/>
                  </a:cubicBezTo>
                  <a:cubicBezTo>
                    <a:pt x="6879" y="16040"/>
                    <a:pt x="6841" y="16042"/>
                    <a:pt x="6805" y="16045"/>
                  </a:cubicBezTo>
                  <a:cubicBezTo>
                    <a:pt x="8506" y="14811"/>
                    <a:pt x="10041" y="13210"/>
                    <a:pt x="11008" y="11309"/>
                  </a:cubicBezTo>
                  <a:cubicBezTo>
                    <a:pt x="12009" y="9374"/>
                    <a:pt x="12443" y="7172"/>
                    <a:pt x="12009" y="5071"/>
                  </a:cubicBezTo>
                  <a:cubicBezTo>
                    <a:pt x="11609" y="3036"/>
                    <a:pt x="10341" y="1135"/>
                    <a:pt x="844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0"/>
            <p:cNvSpPr/>
            <p:nvPr/>
          </p:nvSpPr>
          <p:spPr>
            <a:xfrm>
              <a:off x="10736200" y="6122125"/>
              <a:ext cx="768900" cy="1269575"/>
            </a:xfrm>
            <a:custGeom>
              <a:avLst/>
              <a:gdLst/>
              <a:ahLst/>
              <a:cxnLst/>
              <a:rect l="l" t="t" r="r" b="b"/>
              <a:pathLst>
                <a:path w="30756" h="50783" extrusionOk="0">
                  <a:moveTo>
                    <a:pt x="16010" y="1"/>
                  </a:moveTo>
                  <a:cubicBezTo>
                    <a:pt x="15484" y="1"/>
                    <a:pt x="14949" y="346"/>
                    <a:pt x="14611" y="776"/>
                  </a:cubicBezTo>
                  <a:cubicBezTo>
                    <a:pt x="14244" y="1243"/>
                    <a:pt x="14077" y="1810"/>
                    <a:pt x="13777" y="2410"/>
                  </a:cubicBezTo>
                  <a:cubicBezTo>
                    <a:pt x="13552" y="2579"/>
                    <a:pt x="13293" y="2647"/>
                    <a:pt x="13025" y="2647"/>
                  </a:cubicBezTo>
                  <a:cubicBezTo>
                    <a:pt x="12655" y="2647"/>
                    <a:pt x="12271" y="2517"/>
                    <a:pt x="11942" y="2343"/>
                  </a:cubicBezTo>
                  <a:cubicBezTo>
                    <a:pt x="11275" y="1977"/>
                    <a:pt x="10675" y="1343"/>
                    <a:pt x="9841" y="1243"/>
                  </a:cubicBezTo>
                  <a:cubicBezTo>
                    <a:pt x="9751" y="1225"/>
                    <a:pt x="9662" y="1217"/>
                    <a:pt x="9574" y="1217"/>
                  </a:cubicBezTo>
                  <a:cubicBezTo>
                    <a:pt x="9333" y="1217"/>
                    <a:pt x="9102" y="1278"/>
                    <a:pt x="8907" y="1376"/>
                  </a:cubicBezTo>
                  <a:cubicBezTo>
                    <a:pt x="8273" y="1776"/>
                    <a:pt x="8306" y="2444"/>
                    <a:pt x="8506" y="3011"/>
                  </a:cubicBezTo>
                  <a:cubicBezTo>
                    <a:pt x="8640" y="3444"/>
                    <a:pt x="8907" y="3845"/>
                    <a:pt x="8973" y="4278"/>
                  </a:cubicBezTo>
                  <a:cubicBezTo>
                    <a:pt x="9107" y="4712"/>
                    <a:pt x="9007" y="5279"/>
                    <a:pt x="8807" y="5412"/>
                  </a:cubicBezTo>
                  <a:cubicBezTo>
                    <a:pt x="8073" y="5846"/>
                    <a:pt x="7072" y="5779"/>
                    <a:pt x="6171" y="5913"/>
                  </a:cubicBezTo>
                  <a:cubicBezTo>
                    <a:pt x="5271" y="6013"/>
                    <a:pt x="4270" y="6547"/>
                    <a:pt x="4270" y="7481"/>
                  </a:cubicBezTo>
                  <a:cubicBezTo>
                    <a:pt x="4270" y="8148"/>
                    <a:pt x="4804" y="8748"/>
                    <a:pt x="4770" y="9415"/>
                  </a:cubicBezTo>
                  <a:cubicBezTo>
                    <a:pt x="4737" y="10349"/>
                    <a:pt x="3503" y="10883"/>
                    <a:pt x="2736" y="11183"/>
                  </a:cubicBezTo>
                  <a:cubicBezTo>
                    <a:pt x="2302" y="11317"/>
                    <a:pt x="1935" y="11583"/>
                    <a:pt x="1668" y="11917"/>
                  </a:cubicBezTo>
                  <a:cubicBezTo>
                    <a:pt x="634" y="13218"/>
                    <a:pt x="2269" y="14452"/>
                    <a:pt x="2302" y="15820"/>
                  </a:cubicBezTo>
                  <a:cubicBezTo>
                    <a:pt x="2335" y="17521"/>
                    <a:pt x="0" y="18622"/>
                    <a:pt x="234" y="20290"/>
                  </a:cubicBezTo>
                  <a:cubicBezTo>
                    <a:pt x="334" y="21357"/>
                    <a:pt x="1568" y="21991"/>
                    <a:pt x="2068" y="22958"/>
                  </a:cubicBezTo>
                  <a:cubicBezTo>
                    <a:pt x="2135" y="23058"/>
                    <a:pt x="2169" y="23192"/>
                    <a:pt x="2235" y="23359"/>
                  </a:cubicBezTo>
                  <a:cubicBezTo>
                    <a:pt x="2502" y="24326"/>
                    <a:pt x="1902" y="25327"/>
                    <a:pt x="1401" y="26194"/>
                  </a:cubicBezTo>
                  <a:cubicBezTo>
                    <a:pt x="834" y="27095"/>
                    <a:pt x="401" y="28162"/>
                    <a:pt x="834" y="29063"/>
                  </a:cubicBezTo>
                  <a:cubicBezTo>
                    <a:pt x="901" y="29163"/>
                    <a:pt x="934" y="29196"/>
                    <a:pt x="968" y="29296"/>
                  </a:cubicBezTo>
                  <a:cubicBezTo>
                    <a:pt x="1335" y="29730"/>
                    <a:pt x="1835" y="30030"/>
                    <a:pt x="2335" y="30364"/>
                  </a:cubicBezTo>
                  <a:cubicBezTo>
                    <a:pt x="2902" y="30697"/>
                    <a:pt x="3436" y="31298"/>
                    <a:pt x="3336" y="31965"/>
                  </a:cubicBezTo>
                  <a:cubicBezTo>
                    <a:pt x="3336" y="32865"/>
                    <a:pt x="2636" y="33633"/>
                    <a:pt x="2102" y="34333"/>
                  </a:cubicBezTo>
                  <a:cubicBezTo>
                    <a:pt x="1501" y="35034"/>
                    <a:pt x="1101" y="36101"/>
                    <a:pt x="1601" y="36835"/>
                  </a:cubicBezTo>
                  <a:cubicBezTo>
                    <a:pt x="2302" y="37902"/>
                    <a:pt x="4470" y="37535"/>
                    <a:pt x="4137" y="39670"/>
                  </a:cubicBezTo>
                  <a:cubicBezTo>
                    <a:pt x="4070" y="40071"/>
                    <a:pt x="3936" y="40504"/>
                    <a:pt x="3736" y="40871"/>
                  </a:cubicBezTo>
                  <a:cubicBezTo>
                    <a:pt x="3169" y="41972"/>
                    <a:pt x="3603" y="43640"/>
                    <a:pt x="4770" y="44040"/>
                  </a:cubicBezTo>
                  <a:cubicBezTo>
                    <a:pt x="5171" y="44207"/>
                    <a:pt x="5638" y="44173"/>
                    <a:pt x="6071" y="44340"/>
                  </a:cubicBezTo>
                  <a:cubicBezTo>
                    <a:pt x="6638" y="44540"/>
                    <a:pt x="7105" y="45141"/>
                    <a:pt x="7306" y="45708"/>
                  </a:cubicBezTo>
                  <a:cubicBezTo>
                    <a:pt x="7572" y="46342"/>
                    <a:pt x="7606" y="47009"/>
                    <a:pt x="7739" y="47543"/>
                  </a:cubicBezTo>
                  <a:cubicBezTo>
                    <a:pt x="8006" y="48276"/>
                    <a:pt x="8340" y="48977"/>
                    <a:pt x="8907" y="49511"/>
                  </a:cubicBezTo>
                  <a:cubicBezTo>
                    <a:pt x="9346" y="49950"/>
                    <a:pt x="9968" y="50254"/>
                    <a:pt x="10583" y="50254"/>
                  </a:cubicBezTo>
                  <a:cubicBezTo>
                    <a:pt x="10715" y="50254"/>
                    <a:pt x="10846" y="50240"/>
                    <a:pt x="10975" y="50211"/>
                  </a:cubicBezTo>
                  <a:cubicBezTo>
                    <a:pt x="11308" y="50144"/>
                    <a:pt x="11609" y="49944"/>
                    <a:pt x="11909" y="49711"/>
                  </a:cubicBezTo>
                  <a:cubicBezTo>
                    <a:pt x="12443" y="49244"/>
                    <a:pt x="12943" y="48677"/>
                    <a:pt x="13610" y="48477"/>
                  </a:cubicBezTo>
                  <a:cubicBezTo>
                    <a:pt x="13677" y="48477"/>
                    <a:pt x="13743" y="48410"/>
                    <a:pt x="13777" y="48410"/>
                  </a:cubicBezTo>
                  <a:cubicBezTo>
                    <a:pt x="13858" y="48398"/>
                    <a:pt x="13940" y="48392"/>
                    <a:pt x="14021" y="48392"/>
                  </a:cubicBezTo>
                  <a:cubicBezTo>
                    <a:pt x="14612" y="48392"/>
                    <a:pt x="15209" y="48692"/>
                    <a:pt x="15678" y="49044"/>
                  </a:cubicBezTo>
                  <a:cubicBezTo>
                    <a:pt x="16245" y="49477"/>
                    <a:pt x="16746" y="50011"/>
                    <a:pt x="17313" y="50345"/>
                  </a:cubicBezTo>
                  <a:cubicBezTo>
                    <a:pt x="17829" y="50634"/>
                    <a:pt x="18447" y="50782"/>
                    <a:pt x="19057" y="50782"/>
                  </a:cubicBezTo>
                  <a:cubicBezTo>
                    <a:pt x="19433" y="50782"/>
                    <a:pt x="19805" y="50726"/>
                    <a:pt x="20148" y="50611"/>
                  </a:cubicBezTo>
                  <a:cubicBezTo>
                    <a:pt x="20648" y="50445"/>
                    <a:pt x="21082" y="50144"/>
                    <a:pt x="21449" y="49777"/>
                  </a:cubicBezTo>
                  <a:cubicBezTo>
                    <a:pt x="21783" y="49444"/>
                    <a:pt x="22016" y="49010"/>
                    <a:pt x="22183" y="48610"/>
                  </a:cubicBezTo>
                  <a:cubicBezTo>
                    <a:pt x="22250" y="48443"/>
                    <a:pt x="22316" y="48210"/>
                    <a:pt x="22350" y="48043"/>
                  </a:cubicBezTo>
                  <a:cubicBezTo>
                    <a:pt x="22583" y="47376"/>
                    <a:pt x="22683" y="46675"/>
                    <a:pt x="23250" y="46208"/>
                  </a:cubicBezTo>
                  <a:cubicBezTo>
                    <a:pt x="23951" y="45675"/>
                    <a:pt x="24952" y="45841"/>
                    <a:pt x="25819" y="45641"/>
                  </a:cubicBezTo>
                  <a:cubicBezTo>
                    <a:pt x="26953" y="45374"/>
                    <a:pt x="27920" y="44374"/>
                    <a:pt x="28120" y="43206"/>
                  </a:cubicBezTo>
                  <a:cubicBezTo>
                    <a:pt x="28321" y="42039"/>
                    <a:pt x="27754" y="40804"/>
                    <a:pt x="26920" y="40171"/>
                  </a:cubicBezTo>
                  <a:cubicBezTo>
                    <a:pt x="26353" y="39870"/>
                    <a:pt x="26319" y="39137"/>
                    <a:pt x="26653" y="38636"/>
                  </a:cubicBezTo>
                  <a:cubicBezTo>
                    <a:pt x="26986" y="38169"/>
                    <a:pt x="27587" y="37936"/>
                    <a:pt x="28120" y="37702"/>
                  </a:cubicBezTo>
                  <a:cubicBezTo>
                    <a:pt x="28821" y="37469"/>
                    <a:pt x="29588" y="37202"/>
                    <a:pt x="29922" y="36435"/>
                  </a:cubicBezTo>
                  <a:cubicBezTo>
                    <a:pt x="29988" y="36201"/>
                    <a:pt x="30022" y="35968"/>
                    <a:pt x="30022" y="35701"/>
                  </a:cubicBezTo>
                  <a:cubicBezTo>
                    <a:pt x="29955" y="33833"/>
                    <a:pt x="27587" y="34133"/>
                    <a:pt x="27253" y="32598"/>
                  </a:cubicBezTo>
                  <a:cubicBezTo>
                    <a:pt x="27186" y="32332"/>
                    <a:pt x="27186" y="32131"/>
                    <a:pt x="27287" y="31865"/>
                  </a:cubicBezTo>
                  <a:cubicBezTo>
                    <a:pt x="27487" y="31164"/>
                    <a:pt x="28020" y="30697"/>
                    <a:pt x="28587" y="30430"/>
                  </a:cubicBezTo>
                  <a:cubicBezTo>
                    <a:pt x="29021" y="30163"/>
                    <a:pt x="29455" y="29830"/>
                    <a:pt x="29788" y="29430"/>
                  </a:cubicBezTo>
                  <a:cubicBezTo>
                    <a:pt x="29988" y="29163"/>
                    <a:pt x="30155" y="28862"/>
                    <a:pt x="30289" y="28596"/>
                  </a:cubicBezTo>
                  <a:cubicBezTo>
                    <a:pt x="30522" y="27995"/>
                    <a:pt x="30589" y="27295"/>
                    <a:pt x="30155" y="26794"/>
                  </a:cubicBezTo>
                  <a:cubicBezTo>
                    <a:pt x="29655" y="26161"/>
                    <a:pt x="28654" y="26027"/>
                    <a:pt x="28321" y="25293"/>
                  </a:cubicBezTo>
                  <a:cubicBezTo>
                    <a:pt x="28087" y="24693"/>
                    <a:pt x="28421" y="24026"/>
                    <a:pt x="28854" y="23592"/>
                  </a:cubicBezTo>
                  <a:cubicBezTo>
                    <a:pt x="29321" y="23158"/>
                    <a:pt x="29855" y="22791"/>
                    <a:pt x="30255" y="22291"/>
                  </a:cubicBezTo>
                  <a:cubicBezTo>
                    <a:pt x="30656" y="21657"/>
                    <a:pt x="30756" y="20823"/>
                    <a:pt x="30455" y="20156"/>
                  </a:cubicBezTo>
                  <a:cubicBezTo>
                    <a:pt x="30189" y="19623"/>
                    <a:pt x="29788" y="19189"/>
                    <a:pt x="29321" y="18955"/>
                  </a:cubicBezTo>
                  <a:cubicBezTo>
                    <a:pt x="28688" y="18689"/>
                    <a:pt x="27954" y="18822"/>
                    <a:pt x="27687" y="17988"/>
                  </a:cubicBezTo>
                  <a:cubicBezTo>
                    <a:pt x="27620" y="17788"/>
                    <a:pt x="27620" y="17521"/>
                    <a:pt x="27653" y="17321"/>
                  </a:cubicBezTo>
                  <a:cubicBezTo>
                    <a:pt x="27754" y="16654"/>
                    <a:pt x="28154" y="16153"/>
                    <a:pt x="28454" y="15586"/>
                  </a:cubicBezTo>
                  <a:cubicBezTo>
                    <a:pt x="28654" y="15153"/>
                    <a:pt x="28821" y="14686"/>
                    <a:pt x="28788" y="14252"/>
                  </a:cubicBezTo>
                  <a:cubicBezTo>
                    <a:pt x="28688" y="13752"/>
                    <a:pt x="28354" y="13285"/>
                    <a:pt x="27920" y="12951"/>
                  </a:cubicBezTo>
                  <a:cubicBezTo>
                    <a:pt x="27487" y="12651"/>
                    <a:pt x="26953" y="12451"/>
                    <a:pt x="26453" y="12251"/>
                  </a:cubicBezTo>
                  <a:cubicBezTo>
                    <a:pt x="26152" y="12251"/>
                    <a:pt x="25952" y="11984"/>
                    <a:pt x="25919" y="11684"/>
                  </a:cubicBezTo>
                  <a:cubicBezTo>
                    <a:pt x="25852" y="11417"/>
                    <a:pt x="25986" y="11150"/>
                    <a:pt x="26152" y="10916"/>
                  </a:cubicBezTo>
                  <a:cubicBezTo>
                    <a:pt x="26319" y="10649"/>
                    <a:pt x="26519" y="10449"/>
                    <a:pt x="26686" y="10249"/>
                  </a:cubicBezTo>
                  <a:cubicBezTo>
                    <a:pt x="27287" y="9482"/>
                    <a:pt x="27420" y="8348"/>
                    <a:pt x="26786" y="7681"/>
                  </a:cubicBezTo>
                  <a:cubicBezTo>
                    <a:pt x="26453" y="7314"/>
                    <a:pt x="25986" y="7147"/>
                    <a:pt x="25519" y="7080"/>
                  </a:cubicBezTo>
                  <a:cubicBezTo>
                    <a:pt x="25352" y="7047"/>
                    <a:pt x="25177" y="7030"/>
                    <a:pt x="25002" y="7030"/>
                  </a:cubicBezTo>
                  <a:cubicBezTo>
                    <a:pt x="24826" y="7030"/>
                    <a:pt x="24651" y="7047"/>
                    <a:pt x="24485" y="7080"/>
                  </a:cubicBezTo>
                  <a:cubicBezTo>
                    <a:pt x="24440" y="7085"/>
                    <a:pt x="24395" y="7088"/>
                    <a:pt x="24351" y="7088"/>
                  </a:cubicBezTo>
                  <a:cubicBezTo>
                    <a:pt x="23831" y="7088"/>
                    <a:pt x="23342" y="6738"/>
                    <a:pt x="23250" y="6246"/>
                  </a:cubicBezTo>
                  <a:cubicBezTo>
                    <a:pt x="23150" y="5813"/>
                    <a:pt x="23250" y="5346"/>
                    <a:pt x="23417" y="4945"/>
                  </a:cubicBezTo>
                  <a:cubicBezTo>
                    <a:pt x="23517" y="4512"/>
                    <a:pt x="23751" y="4111"/>
                    <a:pt x="23851" y="3678"/>
                  </a:cubicBezTo>
                  <a:cubicBezTo>
                    <a:pt x="24084" y="2777"/>
                    <a:pt x="23917" y="1743"/>
                    <a:pt x="23017" y="1176"/>
                  </a:cubicBezTo>
                  <a:cubicBezTo>
                    <a:pt x="22817" y="1076"/>
                    <a:pt x="22583" y="976"/>
                    <a:pt x="22316" y="976"/>
                  </a:cubicBezTo>
                  <a:cubicBezTo>
                    <a:pt x="22286" y="974"/>
                    <a:pt x="22257" y="973"/>
                    <a:pt x="22228" y="973"/>
                  </a:cubicBezTo>
                  <a:cubicBezTo>
                    <a:pt x="21062" y="973"/>
                    <a:pt x="20657" y="2256"/>
                    <a:pt x="19681" y="2744"/>
                  </a:cubicBezTo>
                  <a:cubicBezTo>
                    <a:pt x="19602" y="2760"/>
                    <a:pt x="19523" y="2767"/>
                    <a:pt x="19443" y="2767"/>
                  </a:cubicBezTo>
                  <a:cubicBezTo>
                    <a:pt x="19017" y="2767"/>
                    <a:pt x="18589" y="2553"/>
                    <a:pt x="18280" y="2243"/>
                  </a:cubicBezTo>
                  <a:cubicBezTo>
                    <a:pt x="17913" y="1843"/>
                    <a:pt x="17646" y="1343"/>
                    <a:pt x="17346" y="942"/>
                  </a:cubicBezTo>
                  <a:cubicBezTo>
                    <a:pt x="17079" y="475"/>
                    <a:pt x="16646" y="109"/>
                    <a:pt x="16145" y="8"/>
                  </a:cubicBezTo>
                  <a:cubicBezTo>
                    <a:pt x="16100" y="3"/>
                    <a:pt x="16055" y="1"/>
                    <a:pt x="16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10580250" y="6695225"/>
              <a:ext cx="217675" cy="632300"/>
            </a:xfrm>
            <a:custGeom>
              <a:avLst/>
              <a:gdLst/>
              <a:ahLst/>
              <a:cxnLst/>
              <a:rect l="l" t="t" r="r" b="b"/>
              <a:pathLst>
                <a:path w="8707" h="25292" extrusionOk="0">
                  <a:moveTo>
                    <a:pt x="8173" y="1"/>
                  </a:moveTo>
                  <a:cubicBezTo>
                    <a:pt x="5037" y="2403"/>
                    <a:pt x="2602" y="5772"/>
                    <a:pt x="1368" y="9574"/>
                  </a:cubicBezTo>
                  <a:cubicBezTo>
                    <a:pt x="101" y="13377"/>
                    <a:pt x="1" y="17513"/>
                    <a:pt x="1035" y="21383"/>
                  </a:cubicBezTo>
                  <a:cubicBezTo>
                    <a:pt x="668" y="22117"/>
                    <a:pt x="734" y="23051"/>
                    <a:pt x="1035" y="23851"/>
                  </a:cubicBezTo>
                  <a:cubicBezTo>
                    <a:pt x="1101" y="24185"/>
                    <a:pt x="1268" y="24518"/>
                    <a:pt x="1568" y="24685"/>
                  </a:cubicBezTo>
                  <a:cubicBezTo>
                    <a:pt x="1672" y="24755"/>
                    <a:pt x="1797" y="24788"/>
                    <a:pt x="1918" y="24788"/>
                  </a:cubicBezTo>
                  <a:cubicBezTo>
                    <a:pt x="2148" y="24788"/>
                    <a:pt x="2370" y="24670"/>
                    <a:pt x="2436" y="24452"/>
                  </a:cubicBezTo>
                  <a:cubicBezTo>
                    <a:pt x="2569" y="24685"/>
                    <a:pt x="2736" y="24885"/>
                    <a:pt x="2936" y="25052"/>
                  </a:cubicBezTo>
                  <a:cubicBezTo>
                    <a:pt x="3131" y="25199"/>
                    <a:pt x="3380" y="25292"/>
                    <a:pt x="3617" y="25292"/>
                  </a:cubicBezTo>
                  <a:cubicBezTo>
                    <a:pt x="3704" y="25292"/>
                    <a:pt x="3790" y="25279"/>
                    <a:pt x="3870" y="25252"/>
                  </a:cubicBezTo>
                  <a:cubicBezTo>
                    <a:pt x="4170" y="25119"/>
                    <a:pt x="4404" y="24785"/>
                    <a:pt x="4337" y="24518"/>
                  </a:cubicBezTo>
                  <a:lnTo>
                    <a:pt x="4370" y="24452"/>
                  </a:lnTo>
                  <a:cubicBezTo>
                    <a:pt x="4521" y="24628"/>
                    <a:pt x="4729" y="24766"/>
                    <a:pt x="4951" y="24766"/>
                  </a:cubicBezTo>
                  <a:cubicBezTo>
                    <a:pt x="5023" y="24766"/>
                    <a:pt x="5097" y="24751"/>
                    <a:pt x="5171" y="24719"/>
                  </a:cubicBezTo>
                  <a:cubicBezTo>
                    <a:pt x="5571" y="24685"/>
                    <a:pt x="5938" y="24252"/>
                    <a:pt x="6005" y="23785"/>
                  </a:cubicBezTo>
                  <a:cubicBezTo>
                    <a:pt x="5438" y="23351"/>
                    <a:pt x="5104" y="22717"/>
                    <a:pt x="4937" y="22050"/>
                  </a:cubicBezTo>
                  <a:cubicBezTo>
                    <a:pt x="4937" y="21883"/>
                    <a:pt x="4904" y="21716"/>
                    <a:pt x="5004" y="21550"/>
                  </a:cubicBezTo>
                  <a:cubicBezTo>
                    <a:pt x="5079" y="21400"/>
                    <a:pt x="5267" y="21324"/>
                    <a:pt x="5440" y="21324"/>
                  </a:cubicBezTo>
                  <a:cubicBezTo>
                    <a:pt x="5498" y="21324"/>
                    <a:pt x="5554" y="21333"/>
                    <a:pt x="5605" y="21350"/>
                  </a:cubicBezTo>
                  <a:cubicBezTo>
                    <a:pt x="5838" y="21383"/>
                    <a:pt x="6038" y="21516"/>
                    <a:pt x="6238" y="21616"/>
                  </a:cubicBezTo>
                  <a:cubicBezTo>
                    <a:pt x="6395" y="21721"/>
                    <a:pt x="6592" y="21804"/>
                    <a:pt x="6766" y="21804"/>
                  </a:cubicBezTo>
                  <a:cubicBezTo>
                    <a:pt x="6815" y="21804"/>
                    <a:pt x="6862" y="21798"/>
                    <a:pt x="6905" y="21783"/>
                  </a:cubicBezTo>
                  <a:cubicBezTo>
                    <a:pt x="7272" y="21716"/>
                    <a:pt x="7506" y="21249"/>
                    <a:pt x="7372" y="20883"/>
                  </a:cubicBezTo>
                  <a:cubicBezTo>
                    <a:pt x="7306" y="20516"/>
                    <a:pt x="6939" y="20215"/>
                    <a:pt x="6572" y="20082"/>
                  </a:cubicBezTo>
                  <a:cubicBezTo>
                    <a:pt x="6238" y="19949"/>
                    <a:pt x="5838" y="19915"/>
                    <a:pt x="5438" y="19848"/>
                  </a:cubicBezTo>
                  <a:cubicBezTo>
                    <a:pt x="5071" y="19748"/>
                    <a:pt x="4704" y="19615"/>
                    <a:pt x="4337" y="19381"/>
                  </a:cubicBezTo>
                  <a:cubicBezTo>
                    <a:pt x="3503" y="17180"/>
                    <a:pt x="3336" y="14745"/>
                    <a:pt x="3837" y="12443"/>
                  </a:cubicBezTo>
                  <a:cubicBezTo>
                    <a:pt x="4270" y="10175"/>
                    <a:pt x="5438" y="8007"/>
                    <a:pt x="7072" y="6339"/>
                  </a:cubicBezTo>
                  <a:lnTo>
                    <a:pt x="7172" y="6339"/>
                  </a:lnTo>
                  <a:cubicBezTo>
                    <a:pt x="7106" y="6239"/>
                    <a:pt x="7072" y="6205"/>
                    <a:pt x="7039" y="6105"/>
                  </a:cubicBezTo>
                  <a:cubicBezTo>
                    <a:pt x="6572" y="5205"/>
                    <a:pt x="7072" y="4104"/>
                    <a:pt x="7573" y="3237"/>
                  </a:cubicBezTo>
                  <a:cubicBezTo>
                    <a:pt x="8073" y="2369"/>
                    <a:pt x="8707" y="1402"/>
                    <a:pt x="8407" y="401"/>
                  </a:cubicBezTo>
                  <a:cubicBezTo>
                    <a:pt x="8373" y="268"/>
                    <a:pt x="8340" y="101"/>
                    <a:pt x="8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10733700" y="6122325"/>
              <a:ext cx="772225" cy="1275100"/>
            </a:xfrm>
            <a:custGeom>
              <a:avLst/>
              <a:gdLst/>
              <a:ahLst/>
              <a:cxnLst/>
              <a:rect l="l" t="t" r="r" b="b"/>
              <a:pathLst>
                <a:path w="30889" h="51004" fill="none" extrusionOk="0">
                  <a:moveTo>
                    <a:pt x="22516" y="48135"/>
                  </a:moveTo>
                  <a:cubicBezTo>
                    <a:pt x="22717" y="47434"/>
                    <a:pt x="22850" y="46701"/>
                    <a:pt x="23384" y="46300"/>
                  </a:cubicBezTo>
                  <a:cubicBezTo>
                    <a:pt x="24051" y="45700"/>
                    <a:pt x="25085" y="45867"/>
                    <a:pt x="25952" y="45700"/>
                  </a:cubicBezTo>
                  <a:cubicBezTo>
                    <a:pt x="27120" y="45466"/>
                    <a:pt x="28087" y="44466"/>
                    <a:pt x="28254" y="43298"/>
                  </a:cubicBezTo>
                  <a:cubicBezTo>
                    <a:pt x="28454" y="42131"/>
                    <a:pt x="27887" y="40863"/>
                    <a:pt x="27053" y="40263"/>
                  </a:cubicBezTo>
                  <a:cubicBezTo>
                    <a:pt x="26519" y="39996"/>
                    <a:pt x="26453" y="39195"/>
                    <a:pt x="26786" y="38695"/>
                  </a:cubicBezTo>
                  <a:cubicBezTo>
                    <a:pt x="27120" y="38195"/>
                    <a:pt x="27720" y="37994"/>
                    <a:pt x="28254" y="37794"/>
                  </a:cubicBezTo>
                  <a:cubicBezTo>
                    <a:pt x="28954" y="37527"/>
                    <a:pt x="29722" y="37294"/>
                    <a:pt x="30055" y="36493"/>
                  </a:cubicBezTo>
                  <a:cubicBezTo>
                    <a:pt x="30122" y="36293"/>
                    <a:pt x="30189" y="36026"/>
                    <a:pt x="30189" y="35793"/>
                  </a:cubicBezTo>
                  <a:cubicBezTo>
                    <a:pt x="30055" y="33891"/>
                    <a:pt x="27687" y="34192"/>
                    <a:pt x="27387" y="32657"/>
                  </a:cubicBezTo>
                  <a:cubicBezTo>
                    <a:pt x="27353" y="32390"/>
                    <a:pt x="27353" y="32157"/>
                    <a:pt x="27420" y="31957"/>
                  </a:cubicBezTo>
                  <a:cubicBezTo>
                    <a:pt x="27620" y="31223"/>
                    <a:pt x="28220" y="30789"/>
                    <a:pt x="28721" y="30489"/>
                  </a:cubicBezTo>
                  <a:cubicBezTo>
                    <a:pt x="29154" y="30222"/>
                    <a:pt x="29588" y="29889"/>
                    <a:pt x="29922" y="29488"/>
                  </a:cubicBezTo>
                  <a:cubicBezTo>
                    <a:pt x="30122" y="29221"/>
                    <a:pt x="30289" y="28955"/>
                    <a:pt x="30422" y="28654"/>
                  </a:cubicBezTo>
                  <a:cubicBezTo>
                    <a:pt x="30656" y="28054"/>
                    <a:pt x="30656" y="27353"/>
                    <a:pt x="30289" y="26853"/>
                  </a:cubicBezTo>
                  <a:cubicBezTo>
                    <a:pt x="29788" y="26253"/>
                    <a:pt x="28754" y="26119"/>
                    <a:pt x="28454" y="25352"/>
                  </a:cubicBezTo>
                  <a:cubicBezTo>
                    <a:pt x="28220" y="24785"/>
                    <a:pt x="28554" y="24118"/>
                    <a:pt x="28988" y="23651"/>
                  </a:cubicBezTo>
                  <a:cubicBezTo>
                    <a:pt x="29455" y="23184"/>
                    <a:pt x="29988" y="22850"/>
                    <a:pt x="30389" y="22350"/>
                  </a:cubicBezTo>
                  <a:cubicBezTo>
                    <a:pt x="30789" y="21716"/>
                    <a:pt x="30889" y="20949"/>
                    <a:pt x="30589" y="20215"/>
                  </a:cubicBezTo>
                  <a:cubicBezTo>
                    <a:pt x="30322" y="19648"/>
                    <a:pt x="29922" y="19281"/>
                    <a:pt x="29321" y="19014"/>
                  </a:cubicBezTo>
                  <a:cubicBezTo>
                    <a:pt x="28721" y="18781"/>
                    <a:pt x="27954" y="18881"/>
                    <a:pt x="27720" y="18047"/>
                  </a:cubicBezTo>
                  <a:cubicBezTo>
                    <a:pt x="27653" y="17847"/>
                    <a:pt x="27620" y="17613"/>
                    <a:pt x="27653" y="17380"/>
                  </a:cubicBezTo>
                  <a:cubicBezTo>
                    <a:pt x="27787" y="16712"/>
                    <a:pt x="28154" y="16245"/>
                    <a:pt x="28454" y="15645"/>
                  </a:cubicBezTo>
                  <a:cubicBezTo>
                    <a:pt x="28654" y="15211"/>
                    <a:pt x="28854" y="14778"/>
                    <a:pt x="28788" y="14311"/>
                  </a:cubicBezTo>
                  <a:cubicBezTo>
                    <a:pt x="28754" y="13777"/>
                    <a:pt x="28387" y="13310"/>
                    <a:pt x="27920" y="13010"/>
                  </a:cubicBezTo>
                  <a:cubicBezTo>
                    <a:pt x="27453" y="12676"/>
                    <a:pt x="26953" y="12509"/>
                    <a:pt x="26453" y="12309"/>
                  </a:cubicBezTo>
                  <a:cubicBezTo>
                    <a:pt x="26152" y="12309"/>
                    <a:pt x="25952" y="12042"/>
                    <a:pt x="25919" y="11776"/>
                  </a:cubicBezTo>
                  <a:cubicBezTo>
                    <a:pt x="25885" y="11475"/>
                    <a:pt x="26019" y="11175"/>
                    <a:pt x="26152" y="10975"/>
                  </a:cubicBezTo>
                  <a:cubicBezTo>
                    <a:pt x="26352" y="10708"/>
                    <a:pt x="26553" y="10541"/>
                    <a:pt x="26719" y="10308"/>
                  </a:cubicBezTo>
                  <a:cubicBezTo>
                    <a:pt x="27253" y="9541"/>
                    <a:pt x="27387" y="8473"/>
                    <a:pt x="26786" y="7773"/>
                  </a:cubicBezTo>
                  <a:cubicBezTo>
                    <a:pt x="26453" y="7439"/>
                    <a:pt x="25986" y="7206"/>
                    <a:pt x="25552" y="7139"/>
                  </a:cubicBezTo>
                  <a:cubicBezTo>
                    <a:pt x="25218" y="7106"/>
                    <a:pt x="24818" y="7106"/>
                    <a:pt x="24484" y="7139"/>
                  </a:cubicBezTo>
                  <a:cubicBezTo>
                    <a:pt x="23917" y="7206"/>
                    <a:pt x="23384" y="6839"/>
                    <a:pt x="23250" y="6305"/>
                  </a:cubicBezTo>
                  <a:lnTo>
                    <a:pt x="23250" y="6305"/>
                  </a:lnTo>
                  <a:cubicBezTo>
                    <a:pt x="23150" y="5871"/>
                    <a:pt x="23250" y="5438"/>
                    <a:pt x="23417" y="5004"/>
                  </a:cubicBezTo>
                  <a:cubicBezTo>
                    <a:pt x="23584" y="4604"/>
                    <a:pt x="23751" y="4170"/>
                    <a:pt x="23884" y="3770"/>
                  </a:cubicBezTo>
                  <a:cubicBezTo>
                    <a:pt x="24118" y="2836"/>
                    <a:pt x="23917" y="1802"/>
                    <a:pt x="23050" y="1268"/>
                  </a:cubicBezTo>
                  <a:cubicBezTo>
                    <a:pt x="22817" y="1135"/>
                    <a:pt x="22583" y="1035"/>
                    <a:pt x="22316" y="1035"/>
                  </a:cubicBezTo>
                  <a:cubicBezTo>
                    <a:pt x="21082" y="968"/>
                    <a:pt x="20648" y="2302"/>
                    <a:pt x="19714" y="2802"/>
                  </a:cubicBezTo>
                  <a:cubicBezTo>
                    <a:pt x="19214" y="2936"/>
                    <a:pt x="18647" y="2669"/>
                    <a:pt x="18280" y="2302"/>
                  </a:cubicBezTo>
                  <a:cubicBezTo>
                    <a:pt x="17913" y="1935"/>
                    <a:pt x="17713" y="1468"/>
                    <a:pt x="17379" y="1001"/>
                  </a:cubicBezTo>
                  <a:cubicBezTo>
                    <a:pt x="17079" y="601"/>
                    <a:pt x="16645" y="167"/>
                    <a:pt x="16145" y="101"/>
                  </a:cubicBezTo>
                  <a:cubicBezTo>
                    <a:pt x="15578" y="0"/>
                    <a:pt x="14978" y="334"/>
                    <a:pt x="14611" y="834"/>
                  </a:cubicBezTo>
                  <a:cubicBezTo>
                    <a:pt x="14244" y="1301"/>
                    <a:pt x="14077" y="1935"/>
                    <a:pt x="13777" y="2469"/>
                  </a:cubicBezTo>
                  <a:cubicBezTo>
                    <a:pt x="13276" y="2836"/>
                    <a:pt x="12543" y="2702"/>
                    <a:pt x="11942" y="2436"/>
                  </a:cubicBezTo>
                  <a:cubicBezTo>
                    <a:pt x="11242" y="2035"/>
                    <a:pt x="10641" y="1468"/>
                    <a:pt x="9874" y="1301"/>
                  </a:cubicBezTo>
                  <a:cubicBezTo>
                    <a:pt x="9540" y="1268"/>
                    <a:pt x="9207" y="1301"/>
                    <a:pt x="8907" y="1468"/>
                  </a:cubicBezTo>
                  <a:cubicBezTo>
                    <a:pt x="8273" y="1835"/>
                    <a:pt x="8306" y="2536"/>
                    <a:pt x="8540" y="3103"/>
                  </a:cubicBezTo>
                  <a:cubicBezTo>
                    <a:pt x="8706" y="3503"/>
                    <a:pt x="8907" y="3937"/>
                    <a:pt x="9007" y="4337"/>
                  </a:cubicBezTo>
                  <a:cubicBezTo>
                    <a:pt x="9073" y="4804"/>
                    <a:pt x="9040" y="5338"/>
                    <a:pt x="8840" y="5471"/>
                  </a:cubicBezTo>
                  <a:cubicBezTo>
                    <a:pt x="8039" y="5938"/>
                    <a:pt x="7072" y="5838"/>
                    <a:pt x="6205" y="5971"/>
                  </a:cubicBezTo>
                  <a:cubicBezTo>
                    <a:pt x="5337" y="6105"/>
                    <a:pt x="4337" y="6639"/>
                    <a:pt x="4270" y="7539"/>
                  </a:cubicBezTo>
                  <a:cubicBezTo>
                    <a:pt x="4270" y="8206"/>
                    <a:pt x="4837" y="8807"/>
                    <a:pt x="4770" y="9474"/>
                  </a:cubicBezTo>
                  <a:cubicBezTo>
                    <a:pt x="4737" y="10441"/>
                    <a:pt x="3536" y="10975"/>
                    <a:pt x="2736" y="11275"/>
                  </a:cubicBezTo>
                  <a:cubicBezTo>
                    <a:pt x="2335" y="11375"/>
                    <a:pt x="2002" y="11642"/>
                    <a:pt x="1701" y="11976"/>
                  </a:cubicBezTo>
                  <a:cubicBezTo>
                    <a:pt x="667" y="13310"/>
                    <a:pt x="2335" y="14511"/>
                    <a:pt x="2335" y="15879"/>
                  </a:cubicBezTo>
                  <a:cubicBezTo>
                    <a:pt x="2369" y="17546"/>
                    <a:pt x="0" y="18681"/>
                    <a:pt x="234" y="20348"/>
                  </a:cubicBezTo>
                  <a:cubicBezTo>
                    <a:pt x="401" y="21449"/>
                    <a:pt x="1568" y="22050"/>
                    <a:pt x="2068" y="23017"/>
                  </a:cubicBezTo>
                  <a:cubicBezTo>
                    <a:pt x="2168" y="23150"/>
                    <a:pt x="2202" y="23317"/>
                    <a:pt x="2235" y="23451"/>
                  </a:cubicBezTo>
                  <a:cubicBezTo>
                    <a:pt x="2535" y="24451"/>
                    <a:pt x="1902" y="25385"/>
                    <a:pt x="1401" y="26286"/>
                  </a:cubicBezTo>
                  <a:cubicBezTo>
                    <a:pt x="901" y="27153"/>
                    <a:pt x="401" y="28221"/>
                    <a:pt x="868" y="29155"/>
                  </a:cubicBezTo>
                  <a:cubicBezTo>
                    <a:pt x="901" y="29221"/>
                    <a:pt x="934" y="29288"/>
                    <a:pt x="1001" y="29355"/>
                  </a:cubicBezTo>
                  <a:cubicBezTo>
                    <a:pt x="1335" y="29822"/>
                    <a:pt x="1868" y="30122"/>
                    <a:pt x="2369" y="30456"/>
                  </a:cubicBezTo>
                  <a:cubicBezTo>
                    <a:pt x="2902" y="30823"/>
                    <a:pt x="3436" y="31356"/>
                    <a:pt x="3369" y="32023"/>
                  </a:cubicBezTo>
                  <a:cubicBezTo>
                    <a:pt x="3369" y="32957"/>
                    <a:pt x="2635" y="33691"/>
                    <a:pt x="2102" y="34392"/>
                  </a:cubicBezTo>
                  <a:cubicBezTo>
                    <a:pt x="1568" y="35126"/>
                    <a:pt x="1101" y="36160"/>
                    <a:pt x="1601" y="36894"/>
                  </a:cubicBezTo>
                  <a:cubicBezTo>
                    <a:pt x="2335" y="37994"/>
                    <a:pt x="4470" y="37627"/>
                    <a:pt x="4137" y="39729"/>
                  </a:cubicBezTo>
                  <a:cubicBezTo>
                    <a:pt x="4103" y="40163"/>
                    <a:pt x="3936" y="40563"/>
                    <a:pt x="3736" y="40963"/>
                  </a:cubicBezTo>
                  <a:cubicBezTo>
                    <a:pt x="3203" y="42031"/>
                    <a:pt x="3603" y="43698"/>
                    <a:pt x="4770" y="44132"/>
                  </a:cubicBezTo>
                  <a:cubicBezTo>
                    <a:pt x="5204" y="44299"/>
                    <a:pt x="5671" y="44232"/>
                    <a:pt x="6071" y="44399"/>
                  </a:cubicBezTo>
                  <a:cubicBezTo>
                    <a:pt x="6638" y="44632"/>
                    <a:pt x="7105" y="45200"/>
                    <a:pt x="7339" y="45800"/>
                  </a:cubicBezTo>
                  <a:cubicBezTo>
                    <a:pt x="7539" y="46367"/>
                    <a:pt x="7572" y="47034"/>
                    <a:pt x="7739" y="47635"/>
                  </a:cubicBezTo>
                  <a:cubicBezTo>
                    <a:pt x="8073" y="48335"/>
                    <a:pt x="8373" y="49036"/>
                    <a:pt x="8907" y="49569"/>
                  </a:cubicBezTo>
                  <a:cubicBezTo>
                    <a:pt x="9440" y="50136"/>
                    <a:pt x="10241" y="50503"/>
                    <a:pt x="10975" y="50303"/>
                  </a:cubicBezTo>
                  <a:cubicBezTo>
                    <a:pt x="11308" y="50203"/>
                    <a:pt x="11642" y="50003"/>
                    <a:pt x="11909" y="49803"/>
                  </a:cubicBezTo>
                  <a:cubicBezTo>
                    <a:pt x="12476" y="49336"/>
                    <a:pt x="12943" y="48735"/>
                    <a:pt x="13610" y="48535"/>
                  </a:cubicBezTo>
                  <a:cubicBezTo>
                    <a:pt x="13677" y="48535"/>
                    <a:pt x="13710" y="48502"/>
                    <a:pt x="13777" y="48502"/>
                  </a:cubicBezTo>
                  <a:cubicBezTo>
                    <a:pt x="14444" y="48368"/>
                    <a:pt x="15144" y="48702"/>
                    <a:pt x="15711" y="49136"/>
                  </a:cubicBezTo>
                  <a:cubicBezTo>
                    <a:pt x="16245" y="49536"/>
                    <a:pt x="16746" y="50036"/>
                    <a:pt x="17346" y="50403"/>
                  </a:cubicBezTo>
                  <a:cubicBezTo>
                    <a:pt x="18180" y="50904"/>
                    <a:pt x="19247" y="51004"/>
                    <a:pt x="20148" y="50670"/>
                  </a:cubicBezTo>
                  <a:cubicBezTo>
                    <a:pt x="20682" y="50503"/>
                    <a:pt x="21082" y="50203"/>
                    <a:pt x="21449" y="49836"/>
                  </a:cubicBezTo>
                  <a:cubicBezTo>
                    <a:pt x="21783" y="49503"/>
                    <a:pt x="22049" y="49136"/>
                    <a:pt x="22216" y="48669"/>
                  </a:cubicBezTo>
                  <a:cubicBezTo>
                    <a:pt x="22416" y="48502"/>
                    <a:pt x="22450" y="48302"/>
                    <a:pt x="22516" y="481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10581075" y="6696075"/>
              <a:ext cx="204350" cy="621300"/>
            </a:xfrm>
            <a:custGeom>
              <a:avLst/>
              <a:gdLst/>
              <a:ahLst/>
              <a:cxnLst/>
              <a:rect l="l" t="t" r="r" b="b"/>
              <a:pathLst>
                <a:path w="8174" h="24852" fill="none" extrusionOk="0">
                  <a:moveTo>
                    <a:pt x="8173" y="0"/>
                  </a:moveTo>
                  <a:cubicBezTo>
                    <a:pt x="5038" y="2469"/>
                    <a:pt x="2636" y="5838"/>
                    <a:pt x="1369" y="9574"/>
                  </a:cubicBezTo>
                  <a:cubicBezTo>
                    <a:pt x="134" y="13376"/>
                    <a:pt x="1" y="17513"/>
                    <a:pt x="1035" y="21382"/>
                  </a:cubicBezTo>
                  <a:cubicBezTo>
                    <a:pt x="668" y="22116"/>
                    <a:pt x="801" y="23017"/>
                    <a:pt x="1035" y="23851"/>
                  </a:cubicBezTo>
                  <a:cubicBezTo>
                    <a:pt x="1168" y="24184"/>
                    <a:pt x="1302" y="24518"/>
                    <a:pt x="1602" y="24685"/>
                  </a:cubicBezTo>
                  <a:cubicBezTo>
                    <a:pt x="1869" y="24851"/>
                    <a:pt x="2336" y="24751"/>
                    <a:pt x="2469" y="2448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10627775" y="7256475"/>
              <a:ext cx="62575" cy="72575"/>
            </a:xfrm>
            <a:custGeom>
              <a:avLst/>
              <a:gdLst/>
              <a:ahLst/>
              <a:cxnLst/>
              <a:rect l="l" t="t" r="r" b="b"/>
              <a:pathLst>
                <a:path w="2503" h="2903" fill="none" extrusionOk="0">
                  <a:moveTo>
                    <a:pt x="1" y="0"/>
                  </a:moveTo>
                  <a:cubicBezTo>
                    <a:pt x="68" y="634"/>
                    <a:pt x="234" y="1268"/>
                    <a:pt x="468" y="1835"/>
                  </a:cubicBezTo>
                  <a:cubicBezTo>
                    <a:pt x="501" y="1902"/>
                    <a:pt x="501" y="1968"/>
                    <a:pt x="568" y="2002"/>
                  </a:cubicBezTo>
                  <a:cubicBezTo>
                    <a:pt x="668" y="2202"/>
                    <a:pt x="835" y="2435"/>
                    <a:pt x="1068" y="2602"/>
                  </a:cubicBezTo>
                  <a:cubicBezTo>
                    <a:pt x="1302" y="2802"/>
                    <a:pt x="1635" y="2902"/>
                    <a:pt x="1969" y="2802"/>
                  </a:cubicBezTo>
                  <a:cubicBezTo>
                    <a:pt x="2269" y="2702"/>
                    <a:pt x="2503" y="2369"/>
                    <a:pt x="2436" y="2068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0"/>
            <p:cNvSpPr/>
            <p:nvPr/>
          </p:nvSpPr>
          <p:spPr>
            <a:xfrm>
              <a:off x="10662800" y="6855350"/>
              <a:ext cx="105950" cy="461175"/>
            </a:xfrm>
            <a:custGeom>
              <a:avLst/>
              <a:gdLst/>
              <a:ahLst/>
              <a:cxnLst/>
              <a:rect l="l" t="t" r="r" b="b"/>
              <a:pathLst>
                <a:path w="4238" h="18447" fill="none" extrusionOk="0">
                  <a:moveTo>
                    <a:pt x="1" y="15678"/>
                  </a:moveTo>
                  <a:cubicBezTo>
                    <a:pt x="201" y="16012"/>
                    <a:pt x="301" y="16379"/>
                    <a:pt x="435" y="16779"/>
                  </a:cubicBezTo>
                  <a:cubicBezTo>
                    <a:pt x="568" y="17146"/>
                    <a:pt x="668" y="17546"/>
                    <a:pt x="902" y="17847"/>
                  </a:cubicBezTo>
                  <a:cubicBezTo>
                    <a:pt x="935" y="17947"/>
                    <a:pt x="1035" y="17980"/>
                    <a:pt x="1068" y="18047"/>
                  </a:cubicBezTo>
                  <a:cubicBezTo>
                    <a:pt x="1268" y="18280"/>
                    <a:pt x="1569" y="18447"/>
                    <a:pt x="1902" y="18380"/>
                  </a:cubicBezTo>
                  <a:cubicBezTo>
                    <a:pt x="2369" y="18347"/>
                    <a:pt x="2736" y="17947"/>
                    <a:pt x="2736" y="17480"/>
                  </a:cubicBezTo>
                  <a:cubicBezTo>
                    <a:pt x="2236" y="17013"/>
                    <a:pt x="1869" y="16379"/>
                    <a:pt x="1702" y="15712"/>
                  </a:cubicBezTo>
                  <a:cubicBezTo>
                    <a:pt x="1669" y="15545"/>
                    <a:pt x="1669" y="15345"/>
                    <a:pt x="1735" y="15211"/>
                  </a:cubicBezTo>
                  <a:cubicBezTo>
                    <a:pt x="1869" y="15011"/>
                    <a:pt x="2102" y="14978"/>
                    <a:pt x="2369" y="15011"/>
                  </a:cubicBezTo>
                  <a:cubicBezTo>
                    <a:pt x="2569" y="15045"/>
                    <a:pt x="2770" y="15178"/>
                    <a:pt x="3003" y="15311"/>
                  </a:cubicBezTo>
                  <a:cubicBezTo>
                    <a:pt x="3203" y="15412"/>
                    <a:pt x="3437" y="15512"/>
                    <a:pt x="3670" y="15478"/>
                  </a:cubicBezTo>
                  <a:cubicBezTo>
                    <a:pt x="4037" y="15378"/>
                    <a:pt x="4237" y="14911"/>
                    <a:pt x="4104" y="14544"/>
                  </a:cubicBezTo>
                  <a:cubicBezTo>
                    <a:pt x="4004" y="14177"/>
                    <a:pt x="3670" y="13910"/>
                    <a:pt x="3337" y="13744"/>
                  </a:cubicBezTo>
                  <a:cubicBezTo>
                    <a:pt x="2936" y="13644"/>
                    <a:pt x="2569" y="13544"/>
                    <a:pt x="2202" y="13510"/>
                  </a:cubicBezTo>
                  <a:cubicBezTo>
                    <a:pt x="1836" y="13410"/>
                    <a:pt x="1402" y="13310"/>
                    <a:pt x="1068" y="13043"/>
                  </a:cubicBezTo>
                  <a:cubicBezTo>
                    <a:pt x="268" y="10842"/>
                    <a:pt x="101" y="8407"/>
                    <a:pt x="568" y="6138"/>
                  </a:cubicBezTo>
                  <a:cubicBezTo>
                    <a:pt x="1068" y="3837"/>
                    <a:pt x="2202" y="1702"/>
                    <a:pt x="3804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10864625" y="7334850"/>
              <a:ext cx="311075" cy="482050"/>
            </a:xfrm>
            <a:custGeom>
              <a:avLst/>
              <a:gdLst/>
              <a:ahLst/>
              <a:cxnLst/>
              <a:rect l="l" t="t" r="r" b="b"/>
              <a:pathLst>
                <a:path w="12443" h="19282" fill="none" extrusionOk="0">
                  <a:moveTo>
                    <a:pt x="8506" y="1"/>
                  </a:moveTo>
                  <a:cubicBezTo>
                    <a:pt x="10341" y="1035"/>
                    <a:pt x="11609" y="2970"/>
                    <a:pt x="12009" y="5038"/>
                  </a:cubicBezTo>
                  <a:cubicBezTo>
                    <a:pt x="12443" y="7139"/>
                    <a:pt x="12009" y="9341"/>
                    <a:pt x="11008" y="11276"/>
                  </a:cubicBezTo>
                  <a:cubicBezTo>
                    <a:pt x="10041" y="13177"/>
                    <a:pt x="8506" y="14778"/>
                    <a:pt x="6805" y="16012"/>
                  </a:cubicBezTo>
                  <a:cubicBezTo>
                    <a:pt x="7139" y="15979"/>
                    <a:pt x="7706" y="16112"/>
                    <a:pt x="8273" y="16212"/>
                  </a:cubicBezTo>
                  <a:cubicBezTo>
                    <a:pt x="9440" y="16479"/>
                    <a:pt x="10308" y="17413"/>
                    <a:pt x="10374" y="18614"/>
                  </a:cubicBezTo>
                  <a:lnTo>
                    <a:pt x="10374" y="18848"/>
                  </a:lnTo>
                  <a:cubicBezTo>
                    <a:pt x="10341" y="19115"/>
                    <a:pt x="10274" y="19281"/>
                    <a:pt x="10007" y="19281"/>
                  </a:cubicBezTo>
                  <a:lnTo>
                    <a:pt x="2269" y="19281"/>
                  </a:lnTo>
                  <a:cubicBezTo>
                    <a:pt x="0" y="19281"/>
                    <a:pt x="5538" y="14545"/>
                    <a:pt x="6972" y="12877"/>
                  </a:cubicBezTo>
                  <a:cubicBezTo>
                    <a:pt x="7973" y="11709"/>
                    <a:pt x="8873" y="10475"/>
                    <a:pt x="9474" y="9041"/>
                  </a:cubicBezTo>
                  <a:cubicBezTo>
                    <a:pt x="10108" y="7640"/>
                    <a:pt x="10341" y="6039"/>
                    <a:pt x="9974" y="4537"/>
                  </a:cubicBezTo>
                  <a:cubicBezTo>
                    <a:pt x="9607" y="3036"/>
                    <a:pt x="8173" y="1702"/>
                    <a:pt x="6705" y="1202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11142325" y="7325675"/>
              <a:ext cx="267700" cy="492050"/>
            </a:xfrm>
            <a:custGeom>
              <a:avLst/>
              <a:gdLst/>
              <a:ahLst/>
              <a:cxnLst/>
              <a:rect l="l" t="t" r="r" b="b"/>
              <a:pathLst>
                <a:path w="10708" h="19682" fill="none" extrusionOk="0">
                  <a:moveTo>
                    <a:pt x="6171" y="1"/>
                  </a:moveTo>
                  <a:cubicBezTo>
                    <a:pt x="8440" y="968"/>
                    <a:pt x="9874" y="3337"/>
                    <a:pt x="10274" y="5405"/>
                  </a:cubicBezTo>
                  <a:cubicBezTo>
                    <a:pt x="10708" y="7506"/>
                    <a:pt x="10274" y="9708"/>
                    <a:pt x="9274" y="11643"/>
                  </a:cubicBezTo>
                  <a:cubicBezTo>
                    <a:pt x="8340" y="13544"/>
                    <a:pt x="6772" y="15145"/>
                    <a:pt x="5071" y="16379"/>
                  </a:cubicBezTo>
                  <a:cubicBezTo>
                    <a:pt x="5404" y="16346"/>
                    <a:pt x="6005" y="16479"/>
                    <a:pt x="6538" y="16579"/>
                  </a:cubicBezTo>
                  <a:cubicBezTo>
                    <a:pt x="7706" y="16846"/>
                    <a:pt x="8573" y="17780"/>
                    <a:pt x="8640" y="18981"/>
                  </a:cubicBezTo>
                  <a:cubicBezTo>
                    <a:pt x="8707" y="19381"/>
                    <a:pt x="8606" y="19682"/>
                    <a:pt x="8273" y="19682"/>
                  </a:cubicBezTo>
                  <a:lnTo>
                    <a:pt x="534" y="19682"/>
                  </a:lnTo>
                  <a:cubicBezTo>
                    <a:pt x="167" y="19682"/>
                    <a:pt x="0" y="19548"/>
                    <a:pt x="0" y="19348"/>
                  </a:cubicBezTo>
                  <a:cubicBezTo>
                    <a:pt x="0" y="18214"/>
                    <a:pt x="4070" y="14711"/>
                    <a:pt x="5237" y="13310"/>
                  </a:cubicBezTo>
                  <a:cubicBezTo>
                    <a:pt x="6238" y="12143"/>
                    <a:pt x="7172" y="10875"/>
                    <a:pt x="7739" y="9474"/>
                  </a:cubicBezTo>
                  <a:cubicBezTo>
                    <a:pt x="8373" y="8040"/>
                    <a:pt x="8606" y="6472"/>
                    <a:pt x="8240" y="4971"/>
                  </a:cubicBezTo>
                  <a:cubicBezTo>
                    <a:pt x="7873" y="3537"/>
                    <a:pt x="6572" y="2203"/>
                    <a:pt x="5171" y="1702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10831275" y="6737775"/>
              <a:ext cx="88400" cy="30025"/>
            </a:xfrm>
            <a:custGeom>
              <a:avLst/>
              <a:gdLst/>
              <a:ahLst/>
              <a:cxnLst/>
              <a:rect l="l" t="t" r="r" b="b"/>
              <a:pathLst>
                <a:path w="3536" h="1201" fill="none" extrusionOk="0">
                  <a:moveTo>
                    <a:pt x="0" y="33"/>
                  </a:moveTo>
                  <a:cubicBezTo>
                    <a:pt x="300" y="734"/>
                    <a:pt x="1034" y="1201"/>
                    <a:pt x="1801" y="1201"/>
                  </a:cubicBezTo>
                  <a:cubicBezTo>
                    <a:pt x="2535" y="1201"/>
                    <a:pt x="3302" y="701"/>
                    <a:pt x="35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11332450" y="6671875"/>
              <a:ext cx="84250" cy="45900"/>
            </a:xfrm>
            <a:custGeom>
              <a:avLst/>
              <a:gdLst/>
              <a:ahLst/>
              <a:cxnLst/>
              <a:rect l="l" t="t" r="r" b="b"/>
              <a:pathLst>
                <a:path w="3370" h="1836" fill="none" extrusionOk="0">
                  <a:moveTo>
                    <a:pt x="1" y="1"/>
                  </a:moveTo>
                  <a:cubicBezTo>
                    <a:pt x="1" y="801"/>
                    <a:pt x="668" y="1602"/>
                    <a:pt x="1468" y="1702"/>
                  </a:cubicBezTo>
                  <a:cubicBezTo>
                    <a:pt x="2269" y="1836"/>
                    <a:pt x="3136" y="1335"/>
                    <a:pt x="3370" y="601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10877125" y="6716075"/>
              <a:ext cx="485375" cy="180150"/>
            </a:xfrm>
            <a:custGeom>
              <a:avLst/>
              <a:gdLst/>
              <a:ahLst/>
              <a:cxnLst/>
              <a:rect l="l" t="t" r="r" b="b"/>
              <a:pathLst>
                <a:path w="19415" h="7206" fill="none" extrusionOk="0">
                  <a:moveTo>
                    <a:pt x="1" y="2169"/>
                  </a:moveTo>
                  <a:cubicBezTo>
                    <a:pt x="2302" y="5371"/>
                    <a:pt x="6439" y="7206"/>
                    <a:pt x="10375" y="6772"/>
                  </a:cubicBezTo>
                  <a:cubicBezTo>
                    <a:pt x="14344" y="6372"/>
                    <a:pt x="17947" y="3670"/>
                    <a:pt x="19381" y="1"/>
                  </a:cubicBezTo>
                  <a:lnTo>
                    <a:pt x="1941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11077275" y="6913725"/>
              <a:ext cx="115100" cy="28375"/>
            </a:xfrm>
            <a:custGeom>
              <a:avLst/>
              <a:gdLst/>
              <a:ahLst/>
              <a:cxnLst/>
              <a:rect l="l" t="t" r="r" b="b"/>
              <a:pathLst>
                <a:path w="4604" h="1135" fill="none" extrusionOk="0">
                  <a:moveTo>
                    <a:pt x="0" y="501"/>
                  </a:moveTo>
                  <a:cubicBezTo>
                    <a:pt x="701" y="934"/>
                    <a:pt x="1602" y="1135"/>
                    <a:pt x="2369" y="1035"/>
                  </a:cubicBezTo>
                  <a:cubicBezTo>
                    <a:pt x="3203" y="968"/>
                    <a:pt x="4003" y="568"/>
                    <a:pt x="4604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10960525" y="7012950"/>
              <a:ext cx="432825" cy="78425"/>
            </a:xfrm>
            <a:custGeom>
              <a:avLst/>
              <a:gdLst/>
              <a:ahLst/>
              <a:cxnLst/>
              <a:rect l="l" t="t" r="r" b="b"/>
              <a:pathLst>
                <a:path w="17313" h="3137" fill="none" extrusionOk="0">
                  <a:moveTo>
                    <a:pt x="0" y="1369"/>
                  </a:moveTo>
                  <a:cubicBezTo>
                    <a:pt x="100" y="1869"/>
                    <a:pt x="434" y="2303"/>
                    <a:pt x="868" y="2503"/>
                  </a:cubicBezTo>
                  <a:cubicBezTo>
                    <a:pt x="1335" y="2703"/>
                    <a:pt x="1868" y="2703"/>
                    <a:pt x="2335" y="2503"/>
                  </a:cubicBezTo>
                  <a:cubicBezTo>
                    <a:pt x="2802" y="2303"/>
                    <a:pt x="3169" y="1836"/>
                    <a:pt x="3670" y="1802"/>
                  </a:cubicBezTo>
                  <a:cubicBezTo>
                    <a:pt x="4637" y="1702"/>
                    <a:pt x="5271" y="3137"/>
                    <a:pt x="6205" y="3003"/>
                  </a:cubicBezTo>
                  <a:cubicBezTo>
                    <a:pt x="7005" y="2870"/>
                    <a:pt x="7339" y="1802"/>
                    <a:pt x="8140" y="1669"/>
                  </a:cubicBezTo>
                  <a:cubicBezTo>
                    <a:pt x="8807" y="1535"/>
                    <a:pt x="9340" y="2136"/>
                    <a:pt x="9941" y="2469"/>
                  </a:cubicBezTo>
                  <a:cubicBezTo>
                    <a:pt x="10708" y="2870"/>
                    <a:pt x="11809" y="2736"/>
                    <a:pt x="12476" y="2136"/>
                  </a:cubicBezTo>
                  <a:cubicBezTo>
                    <a:pt x="12876" y="1702"/>
                    <a:pt x="13210" y="1135"/>
                    <a:pt x="13810" y="968"/>
                  </a:cubicBezTo>
                  <a:cubicBezTo>
                    <a:pt x="14377" y="802"/>
                    <a:pt x="14978" y="1202"/>
                    <a:pt x="15612" y="1302"/>
                  </a:cubicBezTo>
                  <a:cubicBezTo>
                    <a:pt x="16379" y="1369"/>
                    <a:pt x="17179" y="768"/>
                    <a:pt x="17313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10990550" y="7171400"/>
              <a:ext cx="356950" cy="67575"/>
            </a:xfrm>
            <a:custGeom>
              <a:avLst/>
              <a:gdLst/>
              <a:ahLst/>
              <a:cxnLst/>
              <a:rect l="l" t="t" r="r" b="b"/>
              <a:pathLst>
                <a:path w="14278" h="2703" fill="none" extrusionOk="0">
                  <a:moveTo>
                    <a:pt x="0" y="1135"/>
                  </a:moveTo>
                  <a:cubicBezTo>
                    <a:pt x="467" y="2069"/>
                    <a:pt x="1768" y="2569"/>
                    <a:pt x="2769" y="2136"/>
                  </a:cubicBezTo>
                  <a:cubicBezTo>
                    <a:pt x="3269" y="1902"/>
                    <a:pt x="3736" y="1435"/>
                    <a:pt x="4270" y="1435"/>
                  </a:cubicBezTo>
                  <a:cubicBezTo>
                    <a:pt x="4904" y="1435"/>
                    <a:pt x="5337" y="2036"/>
                    <a:pt x="5904" y="2336"/>
                  </a:cubicBezTo>
                  <a:cubicBezTo>
                    <a:pt x="6572" y="2703"/>
                    <a:pt x="7439" y="2669"/>
                    <a:pt x="8073" y="2236"/>
                  </a:cubicBezTo>
                  <a:cubicBezTo>
                    <a:pt x="8606" y="1902"/>
                    <a:pt x="9007" y="1302"/>
                    <a:pt x="9641" y="1168"/>
                  </a:cubicBezTo>
                  <a:cubicBezTo>
                    <a:pt x="10274" y="1068"/>
                    <a:pt x="10808" y="1435"/>
                    <a:pt x="11442" y="1602"/>
                  </a:cubicBezTo>
                  <a:cubicBezTo>
                    <a:pt x="12609" y="1936"/>
                    <a:pt x="13977" y="1168"/>
                    <a:pt x="14277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10908825" y="6434225"/>
              <a:ext cx="79250" cy="55900"/>
            </a:xfrm>
            <a:custGeom>
              <a:avLst/>
              <a:gdLst/>
              <a:ahLst/>
              <a:cxnLst/>
              <a:rect l="l" t="t" r="r" b="b"/>
              <a:pathLst>
                <a:path w="3170" h="2236" fill="none" extrusionOk="0">
                  <a:moveTo>
                    <a:pt x="0" y="2235"/>
                  </a:moveTo>
                  <a:cubicBezTo>
                    <a:pt x="667" y="1101"/>
                    <a:pt x="1835" y="267"/>
                    <a:pt x="316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0"/>
            <p:cNvSpPr/>
            <p:nvPr/>
          </p:nvSpPr>
          <p:spPr>
            <a:xfrm>
              <a:off x="11230725" y="6426700"/>
              <a:ext cx="95925" cy="30050"/>
            </a:xfrm>
            <a:custGeom>
              <a:avLst/>
              <a:gdLst/>
              <a:ahLst/>
              <a:cxnLst/>
              <a:rect l="l" t="t" r="r" b="b"/>
              <a:pathLst>
                <a:path w="3837" h="1202" fill="none" extrusionOk="0">
                  <a:moveTo>
                    <a:pt x="0" y="268"/>
                  </a:moveTo>
                  <a:cubicBezTo>
                    <a:pt x="1334" y="1"/>
                    <a:pt x="2802" y="334"/>
                    <a:pt x="3836" y="12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11057250" y="6408375"/>
              <a:ext cx="101775" cy="24200"/>
            </a:xfrm>
            <a:custGeom>
              <a:avLst/>
              <a:gdLst/>
              <a:ahLst/>
              <a:cxnLst/>
              <a:rect l="l" t="t" r="r" b="b"/>
              <a:pathLst>
                <a:path w="4071" h="968" fill="none" extrusionOk="0">
                  <a:moveTo>
                    <a:pt x="1" y="967"/>
                  </a:moveTo>
                  <a:cubicBezTo>
                    <a:pt x="1135" y="67"/>
                    <a:pt x="2836" y="0"/>
                    <a:pt x="4070" y="734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10923825" y="6496750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202" y="1"/>
                    <a:pt x="1" y="2136"/>
                    <a:pt x="1" y="4738"/>
                  </a:cubicBezTo>
                  <a:cubicBezTo>
                    <a:pt x="1" y="7373"/>
                    <a:pt x="1202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10961350" y="6530950"/>
              <a:ext cx="94275" cy="170150"/>
            </a:xfrm>
            <a:custGeom>
              <a:avLst/>
              <a:gdLst/>
              <a:ahLst/>
              <a:cxnLst/>
              <a:rect l="l" t="t" r="r" b="b"/>
              <a:pathLst>
                <a:path w="3771" h="6806" extrusionOk="0">
                  <a:moveTo>
                    <a:pt x="1835" y="1"/>
                  </a:moveTo>
                  <a:cubicBezTo>
                    <a:pt x="1001" y="1"/>
                    <a:pt x="301" y="968"/>
                    <a:pt x="1" y="2269"/>
                  </a:cubicBezTo>
                  <a:lnTo>
                    <a:pt x="1302" y="3136"/>
                  </a:lnTo>
                  <a:cubicBezTo>
                    <a:pt x="1602" y="3336"/>
                    <a:pt x="1602" y="3770"/>
                    <a:pt x="1268" y="3937"/>
                  </a:cubicBezTo>
                  <a:lnTo>
                    <a:pt x="1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903" y="6805"/>
                    <a:pt x="3737" y="5271"/>
                    <a:pt x="3737" y="3370"/>
                  </a:cubicBezTo>
                  <a:cubicBezTo>
                    <a:pt x="3770" y="1502"/>
                    <a:pt x="2903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11051425" y="6496750"/>
              <a:ext cx="130950" cy="237700"/>
            </a:xfrm>
            <a:custGeom>
              <a:avLst/>
              <a:gdLst/>
              <a:ahLst/>
              <a:cxnLst/>
              <a:rect l="l" t="t" r="r" b="b"/>
              <a:pathLst>
                <a:path w="5238" h="9508" extrusionOk="0">
                  <a:moveTo>
                    <a:pt x="2636" y="1"/>
                  </a:moveTo>
                  <a:cubicBezTo>
                    <a:pt x="1168" y="1"/>
                    <a:pt x="0" y="2136"/>
                    <a:pt x="0" y="4738"/>
                  </a:cubicBezTo>
                  <a:cubicBezTo>
                    <a:pt x="0" y="7373"/>
                    <a:pt x="1168" y="9508"/>
                    <a:pt x="2636" y="9508"/>
                  </a:cubicBezTo>
                  <a:cubicBezTo>
                    <a:pt x="4070" y="9508"/>
                    <a:pt x="5237" y="7373"/>
                    <a:pt x="5237" y="4738"/>
                  </a:cubicBezTo>
                  <a:cubicBezTo>
                    <a:pt x="5237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11088950" y="6530950"/>
              <a:ext cx="93425" cy="170150"/>
            </a:xfrm>
            <a:custGeom>
              <a:avLst/>
              <a:gdLst/>
              <a:ahLst/>
              <a:cxnLst/>
              <a:rect l="l" t="t" r="r" b="b"/>
              <a:pathLst>
                <a:path w="3737" h="6806" extrusionOk="0">
                  <a:moveTo>
                    <a:pt x="1835" y="1"/>
                  </a:moveTo>
                  <a:cubicBezTo>
                    <a:pt x="1001" y="1"/>
                    <a:pt x="301" y="968"/>
                    <a:pt x="0" y="2269"/>
                  </a:cubicBezTo>
                  <a:lnTo>
                    <a:pt x="1301" y="3136"/>
                  </a:lnTo>
                  <a:cubicBezTo>
                    <a:pt x="1568" y="3336"/>
                    <a:pt x="1568" y="3770"/>
                    <a:pt x="1235" y="3937"/>
                  </a:cubicBezTo>
                  <a:lnTo>
                    <a:pt x="0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869" y="6805"/>
                    <a:pt x="3703" y="5271"/>
                    <a:pt x="3703" y="3370"/>
                  </a:cubicBezTo>
                  <a:cubicBezTo>
                    <a:pt x="3736" y="1502"/>
                    <a:pt x="2902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11178175" y="6496750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201" y="1"/>
                    <a:pt x="1" y="2136"/>
                    <a:pt x="1" y="4738"/>
                  </a:cubicBezTo>
                  <a:cubicBezTo>
                    <a:pt x="1" y="7373"/>
                    <a:pt x="1201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11215700" y="6530950"/>
              <a:ext cx="95100" cy="170150"/>
            </a:xfrm>
            <a:custGeom>
              <a:avLst/>
              <a:gdLst/>
              <a:ahLst/>
              <a:cxnLst/>
              <a:rect l="l" t="t" r="r" b="b"/>
              <a:pathLst>
                <a:path w="3804" h="6806" extrusionOk="0">
                  <a:moveTo>
                    <a:pt x="1835" y="1"/>
                  </a:moveTo>
                  <a:cubicBezTo>
                    <a:pt x="1001" y="1"/>
                    <a:pt x="301" y="968"/>
                    <a:pt x="1" y="2269"/>
                  </a:cubicBezTo>
                  <a:lnTo>
                    <a:pt x="1302" y="3136"/>
                  </a:lnTo>
                  <a:cubicBezTo>
                    <a:pt x="1602" y="3336"/>
                    <a:pt x="1602" y="3770"/>
                    <a:pt x="1268" y="3937"/>
                  </a:cubicBezTo>
                  <a:lnTo>
                    <a:pt x="1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903" y="6805"/>
                    <a:pt x="3737" y="5271"/>
                    <a:pt x="3737" y="3370"/>
                  </a:cubicBezTo>
                  <a:cubicBezTo>
                    <a:pt x="3803" y="1502"/>
                    <a:pt x="2936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10843775" y="6671875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101" y="1"/>
                  </a:moveTo>
                  <a:cubicBezTo>
                    <a:pt x="501" y="1"/>
                    <a:pt x="0" y="501"/>
                    <a:pt x="0" y="1068"/>
                  </a:cubicBezTo>
                  <a:cubicBezTo>
                    <a:pt x="0" y="1669"/>
                    <a:pt x="501" y="2169"/>
                    <a:pt x="1101" y="2169"/>
                  </a:cubicBezTo>
                  <a:cubicBezTo>
                    <a:pt x="1702" y="2169"/>
                    <a:pt x="2169" y="1702"/>
                    <a:pt x="2169" y="1068"/>
                  </a:cubicBezTo>
                  <a:cubicBezTo>
                    <a:pt x="2169" y="501"/>
                    <a:pt x="1668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11353300" y="6625175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101" y="1"/>
                  </a:moveTo>
                  <a:cubicBezTo>
                    <a:pt x="501" y="1"/>
                    <a:pt x="1" y="501"/>
                    <a:pt x="1" y="1068"/>
                  </a:cubicBezTo>
                  <a:cubicBezTo>
                    <a:pt x="1" y="1669"/>
                    <a:pt x="501" y="2169"/>
                    <a:pt x="1101" y="2169"/>
                  </a:cubicBezTo>
                  <a:cubicBezTo>
                    <a:pt x="1735" y="2169"/>
                    <a:pt x="2169" y="1702"/>
                    <a:pt x="2169" y="1068"/>
                  </a:cubicBezTo>
                  <a:cubicBezTo>
                    <a:pt x="2169" y="501"/>
                    <a:pt x="1669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40"/>
          <p:cNvGrpSpPr/>
          <p:nvPr/>
        </p:nvGrpSpPr>
        <p:grpSpPr>
          <a:xfrm>
            <a:off x="8269666" y="340163"/>
            <a:ext cx="517050" cy="510800"/>
            <a:chOff x="2701450" y="960800"/>
            <a:chExt cx="517050" cy="510800"/>
          </a:xfrm>
        </p:grpSpPr>
        <p:grpSp>
          <p:nvGrpSpPr>
            <p:cNvPr id="1519" name="Google Shape;1519;p40"/>
            <p:cNvGrpSpPr/>
            <p:nvPr/>
          </p:nvGrpSpPr>
          <p:grpSpPr>
            <a:xfrm>
              <a:off x="2701450" y="960800"/>
              <a:ext cx="517050" cy="510800"/>
              <a:chOff x="1899875" y="8797375"/>
              <a:chExt cx="517050" cy="510800"/>
            </a:xfrm>
          </p:grpSpPr>
          <p:sp>
            <p:nvSpPr>
              <p:cNvPr id="1520" name="Google Shape;1520;p40"/>
              <p:cNvSpPr/>
              <p:nvPr/>
            </p:nvSpPr>
            <p:spPr>
              <a:xfrm>
                <a:off x="1899875" y="8797375"/>
                <a:ext cx="517050" cy="510800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20432" extrusionOk="0">
                    <a:moveTo>
                      <a:pt x="10358" y="0"/>
                    </a:moveTo>
                    <a:cubicBezTo>
                      <a:pt x="10083" y="0"/>
                      <a:pt x="9807" y="125"/>
                      <a:pt x="9607" y="375"/>
                    </a:cubicBezTo>
                    <a:lnTo>
                      <a:pt x="8640" y="1576"/>
                    </a:lnTo>
                    <a:cubicBezTo>
                      <a:pt x="8451" y="1812"/>
                      <a:pt x="8178" y="1948"/>
                      <a:pt x="7893" y="1948"/>
                    </a:cubicBezTo>
                    <a:cubicBezTo>
                      <a:pt x="7776" y="1948"/>
                      <a:pt x="7656" y="1925"/>
                      <a:pt x="7539" y="1876"/>
                    </a:cubicBezTo>
                    <a:lnTo>
                      <a:pt x="6105" y="1343"/>
                    </a:lnTo>
                    <a:cubicBezTo>
                      <a:pt x="5993" y="1303"/>
                      <a:pt x="5877" y="1285"/>
                      <a:pt x="5763" y="1285"/>
                    </a:cubicBezTo>
                    <a:cubicBezTo>
                      <a:pt x="5298" y="1285"/>
                      <a:pt x="4857" y="1595"/>
                      <a:pt x="4804" y="2077"/>
                    </a:cubicBezTo>
                    <a:lnTo>
                      <a:pt x="4537" y="3644"/>
                    </a:lnTo>
                    <a:cubicBezTo>
                      <a:pt x="4504" y="4045"/>
                      <a:pt x="4170" y="4345"/>
                      <a:pt x="3770" y="4412"/>
                    </a:cubicBezTo>
                    <a:lnTo>
                      <a:pt x="2202" y="4678"/>
                    </a:lnTo>
                    <a:cubicBezTo>
                      <a:pt x="1635" y="4745"/>
                      <a:pt x="1268" y="5379"/>
                      <a:pt x="1468" y="5979"/>
                    </a:cubicBezTo>
                    <a:lnTo>
                      <a:pt x="2002" y="7414"/>
                    </a:lnTo>
                    <a:cubicBezTo>
                      <a:pt x="2169" y="7814"/>
                      <a:pt x="2035" y="8248"/>
                      <a:pt x="1702" y="8515"/>
                    </a:cubicBezTo>
                    <a:lnTo>
                      <a:pt x="501" y="9482"/>
                    </a:lnTo>
                    <a:cubicBezTo>
                      <a:pt x="0" y="9849"/>
                      <a:pt x="0" y="10583"/>
                      <a:pt x="501" y="10983"/>
                    </a:cubicBezTo>
                    <a:lnTo>
                      <a:pt x="1702" y="11917"/>
                    </a:lnTo>
                    <a:cubicBezTo>
                      <a:pt x="2035" y="12184"/>
                      <a:pt x="2169" y="12651"/>
                      <a:pt x="2002" y="13018"/>
                    </a:cubicBezTo>
                    <a:lnTo>
                      <a:pt x="1468" y="14485"/>
                    </a:lnTo>
                    <a:cubicBezTo>
                      <a:pt x="1268" y="15019"/>
                      <a:pt x="1601" y="15686"/>
                      <a:pt x="2202" y="15753"/>
                    </a:cubicBezTo>
                    <a:lnTo>
                      <a:pt x="3770" y="16020"/>
                    </a:lnTo>
                    <a:cubicBezTo>
                      <a:pt x="4170" y="16053"/>
                      <a:pt x="4470" y="16387"/>
                      <a:pt x="4537" y="16820"/>
                    </a:cubicBezTo>
                    <a:lnTo>
                      <a:pt x="4804" y="18355"/>
                    </a:lnTo>
                    <a:cubicBezTo>
                      <a:pt x="4857" y="18809"/>
                      <a:pt x="5275" y="19157"/>
                      <a:pt x="5747" y="19157"/>
                    </a:cubicBezTo>
                    <a:cubicBezTo>
                      <a:pt x="5865" y="19157"/>
                      <a:pt x="5985" y="19135"/>
                      <a:pt x="6105" y="19089"/>
                    </a:cubicBezTo>
                    <a:lnTo>
                      <a:pt x="7539" y="18555"/>
                    </a:lnTo>
                    <a:cubicBezTo>
                      <a:pt x="7656" y="18506"/>
                      <a:pt x="7776" y="18483"/>
                      <a:pt x="7893" y="18483"/>
                    </a:cubicBezTo>
                    <a:cubicBezTo>
                      <a:pt x="8178" y="18483"/>
                      <a:pt x="8451" y="18619"/>
                      <a:pt x="8640" y="18855"/>
                    </a:cubicBezTo>
                    <a:lnTo>
                      <a:pt x="9607" y="20056"/>
                    </a:lnTo>
                    <a:cubicBezTo>
                      <a:pt x="9791" y="20306"/>
                      <a:pt x="10066" y="20431"/>
                      <a:pt x="10345" y="20431"/>
                    </a:cubicBezTo>
                    <a:cubicBezTo>
                      <a:pt x="10625" y="20431"/>
                      <a:pt x="10908" y="20306"/>
                      <a:pt x="11108" y="20056"/>
                    </a:cubicBezTo>
                    <a:lnTo>
                      <a:pt x="12042" y="18855"/>
                    </a:lnTo>
                    <a:cubicBezTo>
                      <a:pt x="12231" y="18619"/>
                      <a:pt x="12520" y="18483"/>
                      <a:pt x="12804" y="18483"/>
                    </a:cubicBezTo>
                    <a:cubicBezTo>
                      <a:pt x="12920" y="18483"/>
                      <a:pt x="13036" y="18506"/>
                      <a:pt x="13143" y="18555"/>
                    </a:cubicBezTo>
                    <a:lnTo>
                      <a:pt x="14611" y="19089"/>
                    </a:lnTo>
                    <a:cubicBezTo>
                      <a:pt x="14727" y="19139"/>
                      <a:pt x="14849" y="19163"/>
                      <a:pt x="14970" y="19163"/>
                    </a:cubicBezTo>
                    <a:cubicBezTo>
                      <a:pt x="15406" y="19163"/>
                      <a:pt x="15826" y="18851"/>
                      <a:pt x="15878" y="18355"/>
                    </a:cubicBezTo>
                    <a:lnTo>
                      <a:pt x="16145" y="16820"/>
                    </a:lnTo>
                    <a:cubicBezTo>
                      <a:pt x="16179" y="16387"/>
                      <a:pt x="16512" y="16087"/>
                      <a:pt x="16946" y="16020"/>
                    </a:cubicBezTo>
                    <a:lnTo>
                      <a:pt x="18480" y="15753"/>
                    </a:lnTo>
                    <a:cubicBezTo>
                      <a:pt x="19047" y="15686"/>
                      <a:pt x="19448" y="15053"/>
                      <a:pt x="19214" y="14485"/>
                    </a:cubicBezTo>
                    <a:lnTo>
                      <a:pt x="18680" y="13018"/>
                    </a:lnTo>
                    <a:cubicBezTo>
                      <a:pt x="18514" y="12651"/>
                      <a:pt x="18647" y="12184"/>
                      <a:pt x="18981" y="11917"/>
                    </a:cubicBezTo>
                    <a:lnTo>
                      <a:pt x="20181" y="10983"/>
                    </a:lnTo>
                    <a:cubicBezTo>
                      <a:pt x="20682" y="10583"/>
                      <a:pt x="20682" y="9849"/>
                      <a:pt x="20181" y="9482"/>
                    </a:cubicBezTo>
                    <a:lnTo>
                      <a:pt x="18981" y="8515"/>
                    </a:lnTo>
                    <a:cubicBezTo>
                      <a:pt x="18647" y="8248"/>
                      <a:pt x="18514" y="7814"/>
                      <a:pt x="18680" y="7414"/>
                    </a:cubicBezTo>
                    <a:lnTo>
                      <a:pt x="19214" y="5979"/>
                    </a:lnTo>
                    <a:cubicBezTo>
                      <a:pt x="19448" y="5412"/>
                      <a:pt x="19114" y="4745"/>
                      <a:pt x="18480" y="4678"/>
                    </a:cubicBezTo>
                    <a:lnTo>
                      <a:pt x="16946" y="4412"/>
                    </a:lnTo>
                    <a:cubicBezTo>
                      <a:pt x="16512" y="4378"/>
                      <a:pt x="16212" y="4045"/>
                      <a:pt x="16145" y="3644"/>
                    </a:cubicBezTo>
                    <a:lnTo>
                      <a:pt x="15878" y="2077"/>
                    </a:lnTo>
                    <a:cubicBezTo>
                      <a:pt x="15824" y="1616"/>
                      <a:pt x="15396" y="1288"/>
                      <a:pt x="14933" y="1288"/>
                    </a:cubicBezTo>
                    <a:cubicBezTo>
                      <a:pt x="14826" y="1288"/>
                      <a:pt x="14717" y="1305"/>
                      <a:pt x="14611" y="1343"/>
                    </a:cubicBezTo>
                    <a:lnTo>
                      <a:pt x="13143" y="1876"/>
                    </a:lnTo>
                    <a:cubicBezTo>
                      <a:pt x="13036" y="1925"/>
                      <a:pt x="12920" y="1948"/>
                      <a:pt x="12804" y="1948"/>
                    </a:cubicBezTo>
                    <a:cubicBezTo>
                      <a:pt x="12520" y="1948"/>
                      <a:pt x="12231" y="1812"/>
                      <a:pt x="12042" y="1576"/>
                    </a:cubicBezTo>
                    <a:lnTo>
                      <a:pt x="11108" y="375"/>
                    </a:lnTo>
                    <a:cubicBezTo>
                      <a:pt x="10908" y="125"/>
                      <a:pt x="10633" y="0"/>
                      <a:pt x="103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0"/>
              <p:cNvSpPr/>
              <p:nvPr/>
            </p:nvSpPr>
            <p:spPr>
              <a:xfrm>
                <a:off x="2012450" y="8907650"/>
                <a:ext cx="2919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11676" extrusionOk="0">
                    <a:moveTo>
                      <a:pt x="5838" y="1"/>
                    </a:moveTo>
                    <a:cubicBezTo>
                      <a:pt x="2602" y="1"/>
                      <a:pt x="1" y="2636"/>
                      <a:pt x="1" y="5838"/>
                    </a:cubicBezTo>
                    <a:cubicBezTo>
                      <a:pt x="1" y="9074"/>
                      <a:pt x="2602" y="11676"/>
                      <a:pt x="5838" y="11676"/>
                    </a:cubicBezTo>
                    <a:cubicBezTo>
                      <a:pt x="9074" y="11676"/>
                      <a:pt x="11676" y="9074"/>
                      <a:pt x="11676" y="5838"/>
                    </a:cubicBezTo>
                    <a:cubicBezTo>
                      <a:pt x="11676" y="2636"/>
                      <a:pt x="9074" y="1"/>
                      <a:pt x="5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143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40"/>
            <p:cNvGrpSpPr/>
            <p:nvPr/>
          </p:nvGrpSpPr>
          <p:grpSpPr>
            <a:xfrm>
              <a:off x="2701450" y="960800"/>
              <a:ext cx="517050" cy="510800"/>
              <a:chOff x="1899875" y="8797375"/>
              <a:chExt cx="517050" cy="510800"/>
            </a:xfrm>
          </p:grpSpPr>
          <p:sp>
            <p:nvSpPr>
              <p:cNvPr id="1523" name="Google Shape;1523;p40"/>
              <p:cNvSpPr/>
              <p:nvPr/>
            </p:nvSpPr>
            <p:spPr>
              <a:xfrm>
                <a:off x="1899875" y="8797375"/>
                <a:ext cx="517050" cy="510800"/>
              </a:xfrm>
              <a:custGeom>
                <a:avLst/>
                <a:gdLst/>
                <a:ahLst/>
                <a:cxnLst/>
                <a:rect l="l" t="t" r="r" b="b"/>
                <a:pathLst>
                  <a:path w="20682" h="20432" extrusionOk="0">
                    <a:moveTo>
                      <a:pt x="10358" y="0"/>
                    </a:moveTo>
                    <a:cubicBezTo>
                      <a:pt x="10083" y="0"/>
                      <a:pt x="9807" y="125"/>
                      <a:pt x="9607" y="375"/>
                    </a:cubicBezTo>
                    <a:lnTo>
                      <a:pt x="8640" y="1576"/>
                    </a:lnTo>
                    <a:cubicBezTo>
                      <a:pt x="8451" y="1812"/>
                      <a:pt x="8178" y="1948"/>
                      <a:pt x="7893" y="1948"/>
                    </a:cubicBezTo>
                    <a:cubicBezTo>
                      <a:pt x="7776" y="1948"/>
                      <a:pt x="7656" y="1925"/>
                      <a:pt x="7539" y="1876"/>
                    </a:cubicBezTo>
                    <a:lnTo>
                      <a:pt x="6105" y="1343"/>
                    </a:lnTo>
                    <a:cubicBezTo>
                      <a:pt x="5993" y="1303"/>
                      <a:pt x="5877" y="1285"/>
                      <a:pt x="5763" y="1285"/>
                    </a:cubicBezTo>
                    <a:cubicBezTo>
                      <a:pt x="5298" y="1285"/>
                      <a:pt x="4857" y="1595"/>
                      <a:pt x="4804" y="2077"/>
                    </a:cubicBezTo>
                    <a:lnTo>
                      <a:pt x="4537" y="3644"/>
                    </a:lnTo>
                    <a:cubicBezTo>
                      <a:pt x="4504" y="4045"/>
                      <a:pt x="4170" y="4345"/>
                      <a:pt x="3770" y="4412"/>
                    </a:cubicBezTo>
                    <a:lnTo>
                      <a:pt x="2202" y="4678"/>
                    </a:lnTo>
                    <a:cubicBezTo>
                      <a:pt x="1635" y="4745"/>
                      <a:pt x="1268" y="5379"/>
                      <a:pt x="1468" y="5979"/>
                    </a:cubicBezTo>
                    <a:lnTo>
                      <a:pt x="2002" y="7414"/>
                    </a:lnTo>
                    <a:cubicBezTo>
                      <a:pt x="2169" y="7814"/>
                      <a:pt x="2035" y="8248"/>
                      <a:pt x="1702" y="8515"/>
                    </a:cubicBezTo>
                    <a:lnTo>
                      <a:pt x="501" y="9482"/>
                    </a:lnTo>
                    <a:cubicBezTo>
                      <a:pt x="0" y="9849"/>
                      <a:pt x="0" y="10583"/>
                      <a:pt x="501" y="10983"/>
                    </a:cubicBezTo>
                    <a:lnTo>
                      <a:pt x="1702" y="11917"/>
                    </a:lnTo>
                    <a:cubicBezTo>
                      <a:pt x="2035" y="12184"/>
                      <a:pt x="2169" y="12651"/>
                      <a:pt x="2002" y="13018"/>
                    </a:cubicBezTo>
                    <a:lnTo>
                      <a:pt x="1468" y="14485"/>
                    </a:lnTo>
                    <a:cubicBezTo>
                      <a:pt x="1268" y="15019"/>
                      <a:pt x="1601" y="15686"/>
                      <a:pt x="2202" y="15753"/>
                    </a:cubicBezTo>
                    <a:lnTo>
                      <a:pt x="3770" y="16020"/>
                    </a:lnTo>
                    <a:cubicBezTo>
                      <a:pt x="4170" y="16053"/>
                      <a:pt x="4470" y="16387"/>
                      <a:pt x="4537" y="16820"/>
                    </a:cubicBezTo>
                    <a:lnTo>
                      <a:pt x="4804" y="18355"/>
                    </a:lnTo>
                    <a:cubicBezTo>
                      <a:pt x="4857" y="18809"/>
                      <a:pt x="5275" y="19157"/>
                      <a:pt x="5747" y="19157"/>
                    </a:cubicBezTo>
                    <a:cubicBezTo>
                      <a:pt x="5865" y="19157"/>
                      <a:pt x="5985" y="19135"/>
                      <a:pt x="6105" y="19089"/>
                    </a:cubicBezTo>
                    <a:lnTo>
                      <a:pt x="7539" y="18555"/>
                    </a:lnTo>
                    <a:cubicBezTo>
                      <a:pt x="7656" y="18506"/>
                      <a:pt x="7776" y="18483"/>
                      <a:pt x="7893" y="18483"/>
                    </a:cubicBezTo>
                    <a:cubicBezTo>
                      <a:pt x="8178" y="18483"/>
                      <a:pt x="8451" y="18619"/>
                      <a:pt x="8640" y="18855"/>
                    </a:cubicBezTo>
                    <a:lnTo>
                      <a:pt x="9607" y="20056"/>
                    </a:lnTo>
                    <a:cubicBezTo>
                      <a:pt x="9791" y="20306"/>
                      <a:pt x="10066" y="20431"/>
                      <a:pt x="10345" y="20431"/>
                    </a:cubicBezTo>
                    <a:cubicBezTo>
                      <a:pt x="10625" y="20431"/>
                      <a:pt x="10908" y="20306"/>
                      <a:pt x="11108" y="20056"/>
                    </a:cubicBezTo>
                    <a:lnTo>
                      <a:pt x="12042" y="18855"/>
                    </a:lnTo>
                    <a:cubicBezTo>
                      <a:pt x="12231" y="18619"/>
                      <a:pt x="12520" y="18483"/>
                      <a:pt x="12804" y="18483"/>
                    </a:cubicBezTo>
                    <a:cubicBezTo>
                      <a:pt x="12920" y="18483"/>
                      <a:pt x="13036" y="18506"/>
                      <a:pt x="13143" y="18555"/>
                    </a:cubicBezTo>
                    <a:lnTo>
                      <a:pt x="14611" y="19089"/>
                    </a:lnTo>
                    <a:cubicBezTo>
                      <a:pt x="14727" y="19139"/>
                      <a:pt x="14849" y="19163"/>
                      <a:pt x="14970" y="19163"/>
                    </a:cubicBezTo>
                    <a:cubicBezTo>
                      <a:pt x="15406" y="19163"/>
                      <a:pt x="15826" y="18851"/>
                      <a:pt x="15878" y="18355"/>
                    </a:cubicBezTo>
                    <a:lnTo>
                      <a:pt x="16145" y="16820"/>
                    </a:lnTo>
                    <a:cubicBezTo>
                      <a:pt x="16179" y="16387"/>
                      <a:pt x="16512" y="16087"/>
                      <a:pt x="16946" y="16020"/>
                    </a:cubicBezTo>
                    <a:lnTo>
                      <a:pt x="18480" y="15753"/>
                    </a:lnTo>
                    <a:cubicBezTo>
                      <a:pt x="19047" y="15686"/>
                      <a:pt x="19448" y="15053"/>
                      <a:pt x="19214" y="14485"/>
                    </a:cubicBezTo>
                    <a:lnTo>
                      <a:pt x="18680" y="13018"/>
                    </a:lnTo>
                    <a:cubicBezTo>
                      <a:pt x="18514" y="12651"/>
                      <a:pt x="18647" y="12184"/>
                      <a:pt x="18981" y="11917"/>
                    </a:cubicBezTo>
                    <a:lnTo>
                      <a:pt x="20181" y="10983"/>
                    </a:lnTo>
                    <a:cubicBezTo>
                      <a:pt x="20682" y="10583"/>
                      <a:pt x="20682" y="9849"/>
                      <a:pt x="20181" y="9482"/>
                    </a:cubicBezTo>
                    <a:lnTo>
                      <a:pt x="18981" y="8515"/>
                    </a:lnTo>
                    <a:cubicBezTo>
                      <a:pt x="18647" y="8248"/>
                      <a:pt x="18514" y="7814"/>
                      <a:pt x="18680" y="7414"/>
                    </a:cubicBezTo>
                    <a:lnTo>
                      <a:pt x="19214" y="5979"/>
                    </a:lnTo>
                    <a:cubicBezTo>
                      <a:pt x="19448" y="5412"/>
                      <a:pt x="19114" y="4745"/>
                      <a:pt x="18480" y="4678"/>
                    </a:cubicBezTo>
                    <a:lnTo>
                      <a:pt x="16946" y="4412"/>
                    </a:lnTo>
                    <a:cubicBezTo>
                      <a:pt x="16512" y="4378"/>
                      <a:pt x="16212" y="4045"/>
                      <a:pt x="16145" y="3644"/>
                    </a:cubicBezTo>
                    <a:lnTo>
                      <a:pt x="15878" y="2077"/>
                    </a:lnTo>
                    <a:cubicBezTo>
                      <a:pt x="15824" y="1616"/>
                      <a:pt x="15396" y="1288"/>
                      <a:pt x="14933" y="1288"/>
                    </a:cubicBezTo>
                    <a:cubicBezTo>
                      <a:pt x="14826" y="1288"/>
                      <a:pt x="14717" y="1305"/>
                      <a:pt x="14611" y="1343"/>
                    </a:cubicBezTo>
                    <a:lnTo>
                      <a:pt x="13143" y="1876"/>
                    </a:lnTo>
                    <a:cubicBezTo>
                      <a:pt x="13036" y="1925"/>
                      <a:pt x="12920" y="1948"/>
                      <a:pt x="12804" y="1948"/>
                    </a:cubicBezTo>
                    <a:cubicBezTo>
                      <a:pt x="12520" y="1948"/>
                      <a:pt x="12231" y="1812"/>
                      <a:pt x="12042" y="1576"/>
                    </a:cubicBezTo>
                    <a:lnTo>
                      <a:pt x="11108" y="375"/>
                    </a:lnTo>
                    <a:cubicBezTo>
                      <a:pt x="10908" y="125"/>
                      <a:pt x="10633" y="0"/>
                      <a:pt x="10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0"/>
              <p:cNvSpPr/>
              <p:nvPr/>
            </p:nvSpPr>
            <p:spPr>
              <a:xfrm>
                <a:off x="2012450" y="8907650"/>
                <a:ext cx="2919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11676" h="11676" extrusionOk="0">
                    <a:moveTo>
                      <a:pt x="5838" y="1"/>
                    </a:moveTo>
                    <a:cubicBezTo>
                      <a:pt x="2602" y="1"/>
                      <a:pt x="1" y="2636"/>
                      <a:pt x="1" y="5838"/>
                    </a:cubicBezTo>
                    <a:cubicBezTo>
                      <a:pt x="1" y="9074"/>
                      <a:pt x="2602" y="11676"/>
                      <a:pt x="5838" y="11676"/>
                    </a:cubicBezTo>
                    <a:cubicBezTo>
                      <a:pt x="9074" y="11676"/>
                      <a:pt x="11676" y="9074"/>
                      <a:pt x="11676" y="5838"/>
                    </a:cubicBezTo>
                    <a:cubicBezTo>
                      <a:pt x="11676" y="2636"/>
                      <a:pt x="9074" y="1"/>
                      <a:pt x="58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1363;p40">
            <a:extLst>
              <a:ext uri="{FF2B5EF4-FFF2-40B4-BE49-F238E27FC236}">
                <a16:creationId xmlns:a16="http://schemas.microsoft.com/office/drawing/2014/main" id="{F282359B-86C4-8029-1E54-7A07A5450291}"/>
              </a:ext>
            </a:extLst>
          </p:cNvPr>
          <p:cNvSpPr txBox="1">
            <a:spLocks/>
          </p:cNvSpPr>
          <p:nvPr/>
        </p:nvSpPr>
        <p:spPr>
          <a:xfrm>
            <a:off x="4283817" y="2836375"/>
            <a:ext cx="4349900" cy="79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Dela Gothic One"/>
              <a:buNone/>
              <a:defRPr sz="3600" b="0" i="0" u="none" strike="noStrike" cap="none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36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36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36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36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36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36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36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nchers"/>
              <a:buNone/>
              <a:defRPr sz="36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r>
              <a:rPr lang="it-IT" sz="2400" dirty="0"/>
              <a:t>Altre collaborazioni</a:t>
            </a:r>
          </a:p>
        </p:txBody>
      </p:sp>
      <p:sp>
        <p:nvSpPr>
          <p:cNvPr id="3" name="Google Shape;1364;p40">
            <a:extLst>
              <a:ext uri="{FF2B5EF4-FFF2-40B4-BE49-F238E27FC236}">
                <a16:creationId xmlns:a16="http://schemas.microsoft.com/office/drawing/2014/main" id="{54C18513-5FEE-0AE6-1EDC-6E9F40B91338}"/>
              </a:ext>
            </a:extLst>
          </p:cNvPr>
          <p:cNvSpPr txBox="1">
            <a:spLocks/>
          </p:cNvSpPr>
          <p:nvPr/>
        </p:nvSpPr>
        <p:spPr>
          <a:xfrm>
            <a:off x="3838950" y="3667412"/>
            <a:ext cx="4305675" cy="1135925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it-IT" sz="1200" dirty="0"/>
              <a:t>Assistenti educative scolastiche sovracomunale (Azienda So. Le)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it-IT" sz="1200" dirty="0"/>
              <a:t>2 suore volontarie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it-IT" sz="1200" dirty="0"/>
              <a:t>Tirocinanti per l’alternanza scuola-lavoro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41"/>
          <p:cNvSpPr txBox="1">
            <a:spLocks noGrp="1"/>
          </p:cNvSpPr>
          <p:nvPr>
            <p:ph type="subTitle" idx="1"/>
          </p:nvPr>
        </p:nvSpPr>
        <p:spPr>
          <a:xfrm>
            <a:off x="1494900" y="2897900"/>
            <a:ext cx="61659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</a:t>
            </a:r>
            <a:r>
              <a:rPr lang="en" dirty="0"/>
              <a:t>ul piano formativo, educativo, didattico le docenti e le famiglie si avvalgono della consulenza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</a:t>
            </a:r>
            <a:r>
              <a:rPr lang="en" dirty="0"/>
              <a:t>i due pedagogiste esterne</a:t>
            </a:r>
            <a:endParaRPr dirty="0"/>
          </a:p>
        </p:txBody>
      </p:sp>
      <p:sp>
        <p:nvSpPr>
          <p:cNvPr id="1530" name="Google Shape;1530;p41"/>
          <p:cNvSpPr txBox="1">
            <a:spLocks noGrp="1"/>
          </p:cNvSpPr>
          <p:nvPr>
            <p:ph type="title"/>
          </p:nvPr>
        </p:nvSpPr>
        <p:spPr>
          <a:xfrm>
            <a:off x="1494907" y="1383575"/>
            <a:ext cx="6165900" cy="15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Pedagogista</a:t>
            </a:r>
            <a:endParaRPr sz="4400" dirty="0"/>
          </a:p>
        </p:txBody>
      </p:sp>
      <p:sp>
        <p:nvSpPr>
          <p:cNvPr id="1531" name="Google Shape;1531;p41"/>
          <p:cNvSpPr/>
          <p:nvPr/>
        </p:nvSpPr>
        <p:spPr>
          <a:xfrm>
            <a:off x="7249230" y="648019"/>
            <a:ext cx="121991" cy="120351"/>
          </a:xfrm>
          <a:custGeom>
            <a:avLst/>
            <a:gdLst/>
            <a:ahLst/>
            <a:cxnLst/>
            <a:rect l="l" t="t" r="r" b="b"/>
            <a:pathLst>
              <a:path w="4166" h="4110" extrusionOk="0">
                <a:moveTo>
                  <a:pt x="2671" y="1"/>
                </a:moveTo>
                <a:cubicBezTo>
                  <a:pt x="2626" y="1"/>
                  <a:pt x="2583" y="28"/>
                  <a:pt x="2569" y="83"/>
                </a:cubicBezTo>
                <a:cubicBezTo>
                  <a:pt x="2107" y="1063"/>
                  <a:pt x="1733" y="1399"/>
                  <a:pt x="887" y="1399"/>
                </a:cubicBezTo>
                <a:cubicBezTo>
                  <a:pt x="695" y="1399"/>
                  <a:pt x="480" y="1382"/>
                  <a:pt x="234" y="1351"/>
                </a:cubicBezTo>
                <a:cubicBezTo>
                  <a:pt x="34" y="1351"/>
                  <a:pt x="1" y="1584"/>
                  <a:pt x="134" y="1618"/>
                </a:cubicBezTo>
                <a:cubicBezTo>
                  <a:pt x="1335" y="2151"/>
                  <a:pt x="1602" y="2618"/>
                  <a:pt x="1435" y="3953"/>
                </a:cubicBezTo>
                <a:cubicBezTo>
                  <a:pt x="1435" y="4057"/>
                  <a:pt x="1513" y="4109"/>
                  <a:pt x="1580" y="4109"/>
                </a:cubicBezTo>
                <a:cubicBezTo>
                  <a:pt x="1620" y="4109"/>
                  <a:pt x="1656" y="4090"/>
                  <a:pt x="1669" y="4053"/>
                </a:cubicBezTo>
                <a:cubicBezTo>
                  <a:pt x="2132" y="3045"/>
                  <a:pt x="2506" y="2704"/>
                  <a:pt x="3355" y="2704"/>
                </a:cubicBezTo>
                <a:cubicBezTo>
                  <a:pt x="3545" y="2704"/>
                  <a:pt x="3759" y="2721"/>
                  <a:pt x="4004" y="2752"/>
                </a:cubicBezTo>
                <a:cubicBezTo>
                  <a:pt x="4014" y="2754"/>
                  <a:pt x="4023" y="2756"/>
                  <a:pt x="4032" y="2756"/>
                </a:cubicBezTo>
                <a:cubicBezTo>
                  <a:pt x="4141" y="2756"/>
                  <a:pt x="4165" y="2578"/>
                  <a:pt x="4104" y="2485"/>
                </a:cubicBezTo>
                <a:cubicBezTo>
                  <a:pt x="2903" y="1951"/>
                  <a:pt x="2636" y="1484"/>
                  <a:pt x="2803" y="150"/>
                </a:cubicBezTo>
                <a:cubicBezTo>
                  <a:pt x="2803" y="53"/>
                  <a:pt x="2735" y="1"/>
                  <a:pt x="26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2" name="Google Shape;1532;p41"/>
          <p:cNvGrpSpPr/>
          <p:nvPr/>
        </p:nvGrpSpPr>
        <p:grpSpPr>
          <a:xfrm>
            <a:off x="6836087" y="356823"/>
            <a:ext cx="1632565" cy="1150392"/>
            <a:chOff x="8210225" y="8284700"/>
            <a:chExt cx="2569350" cy="1810500"/>
          </a:xfrm>
        </p:grpSpPr>
        <p:sp>
          <p:nvSpPr>
            <p:cNvPr id="1533" name="Google Shape;1533;p41"/>
            <p:cNvSpPr/>
            <p:nvPr/>
          </p:nvSpPr>
          <p:spPr>
            <a:xfrm>
              <a:off x="8599675" y="8284700"/>
              <a:ext cx="2179900" cy="1446075"/>
            </a:xfrm>
            <a:custGeom>
              <a:avLst/>
              <a:gdLst/>
              <a:ahLst/>
              <a:cxnLst/>
              <a:rect l="l" t="t" r="r" b="b"/>
              <a:pathLst>
                <a:path w="87196" h="57843" extrusionOk="0">
                  <a:moveTo>
                    <a:pt x="69417" y="1"/>
                  </a:moveTo>
                  <a:cubicBezTo>
                    <a:pt x="68716" y="1"/>
                    <a:pt x="68015" y="168"/>
                    <a:pt x="67382" y="401"/>
                  </a:cubicBezTo>
                  <a:lnTo>
                    <a:pt x="56574" y="5171"/>
                  </a:lnTo>
                  <a:cubicBezTo>
                    <a:pt x="56507" y="5204"/>
                    <a:pt x="56441" y="5204"/>
                    <a:pt x="56441" y="5204"/>
                  </a:cubicBezTo>
                  <a:cubicBezTo>
                    <a:pt x="56240" y="5204"/>
                    <a:pt x="55673" y="4838"/>
                    <a:pt x="55240" y="4571"/>
                  </a:cubicBezTo>
                  <a:cubicBezTo>
                    <a:pt x="54005" y="3837"/>
                    <a:pt x="52271" y="2769"/>
                    <a:pt x="49769" y="2769"/>
                  </a:cubicBezTo>
                  <a:cubicBezTo>
                    <a:pt x="48268" y="2769"/>
                    <a:pt x="46734" y="3170"/>
                    <a:pt x="45032" y="3904"/>
                  </a:cubicBezTo>
                  <a:lnTo>
                    <a:pt x="22249" y="13977"/>
                  </a:lnTo>
                  <a:lnTo>
                    <a:pt x="22183" y="13977"/>
                  </a:lnTo>
                  <a:cubicBezTo>
                    <a:pt x="19147" y="13977"/>
                    <a:pt x="16178" y="14578"/>
                    <a:pt x="13376" y="15845"/>
                  </a:cubicBezTo>
                  <a:cubicBezTo>
                    <a:pt x="12009" y="16479"/>
                    <a:pt x="10674" y="17213"/>
                    <a:pt x="9474" y="18080"/>
                  </a:cubicBezTo>
                  <a:cubicBezTo>
                    <a:pt x="8173" y="18180"/>
                    <a:pt x="7039" y="19048"/>
                    <a:pt x="6672" y="20349"/>
                  </a:cubicBezTo>
                  <a:cubicBezTo>
                    <a:pt x="6672" y="20382"/>
                    <a:pt x="6638" y="20415"/>
                    <a:pt x="6638" y="20515"/>
                  </a:cubicBezTo>
                  <a:cubicBezTo>
                    <a:pt x="3870" y="23317"/>
                    <a:pt x="1935" y="26753"/>
                    <a:pt x="1001" y="30556"/>
                  </a:cubicBezTo>
                  <a:cubicBezTo>
                    <a:pt x="1001" y="30656"/>
                    <a:pt x="968" y="30689"/>
                    <a:pt x="968" y="30756"/>
                  </a:cubicBezTo>
                  <a:cubicBezTo>
                    <a:pt x="834" y="31290"/>
                    <a:pt x="701" y="31857"/>
                    <a:pt x="634" y="32424"/>
                  </a:cubicBezTo>
                  <a:cubicBezTo>
                    <a:pt x="467" y="32657"/>
                    <a:pt x="334" y="32891"/>
                    <a:pt x="234" y="33158"/>
                  </a:cubicBezTo>
                  <a:cubicBezTo>
                    <a:pt x="0" y="33858"/>
                    <a:pt x="34" y="34592"/>
                    <a:pt x="367" y="35326"/>
                  </a:cubicBezTo>
                  <a:cubicBezTo>
                    <a:pt x="267" y="38528"/>
                    <a:pt x="901" y="41597"/>
                    <a:pt x="2202" y="44566"/>
                  </a:cubicBezTo>
                  <a:cubicBezTo>
                    <a:pt x="2302" y="44766"/>
                    <a:pt x="2369" y="44933"/>
                    <a:pt x="2469" y="45166"/>
                  </a:cubicBezTo>
                  <a:lnTo>
                    <a:pt x="2469" y="45733"/>
                  </a:lnTo>
                  <a:cubicBezTo>
                    <a:pt x="2569" y="46701"/>
                    <a:pt x="3202" y="47535"/>
                    <a:pt x="4036" y="47935"/>
                  </a:cubicBezTo>
                  <a:cubicBezTo>
                    <a:pt x="5404" y="50037"/>
                    <a:pt x="7172" y="51838"/>
                    <a:pt x="9173" y="53339"/>
                  </a:cubicBezTo>
                  <a:cubicBezTo>
                    <a:pt x="9374" y="53773"/>
                    <a:pt x="9740" y="54173"/>
                    <a:pt x="10207" y="54440"/>
                  </a:cubicBezTo>
                  <a:cubicBezTo>
                    <a:pt x="10608" y="54707"/>
                    <a:pt x="11075" y="54840"/>
                    <a:pt x="11542" y="54873"/>
                  </a:cubicBezTo>
                  <a:cubicBezTo>
                    <a:pt x="14777" y="56675"/>
                    <a:pt x="18413" y="57609"/>
                    <a:pt x="22116" y="57609"/>
                  </a:cubicBezTo>
                  <a:cubicBezTo>
                    <a:pt x="22516" y="57609"/>
                    <a:pt x="22883" y="57609"/>
                    <a:pt x="23250" y="57575"/>
                  </a:cubicBezTo>
                  <a:lnTo>
                    <a:pt x="23350" y="57609"/>
                  </a:lnTo>
                  <a:cubicBezTo>
                    <a:pt x="23684" y="57742"/>
                    <a:pt x="24051" y="57842"/>
                    <a:pt x="24418" y="57842"/>
                  </a:cubicBezTo>
                  <a:cubicBezTo>
                    <a:pt x="25085" y="57842"/>
                    <a:pt x="25685" y="57609"/>
                    <a:pt x="26186" y="57242"/>
                  </a:cubicBezTo>
                  <a:cubicBezTo>
                    <a:pt x="27820" y="56942"/>
                    <a:pt x="29388" y="56441"/>
                    <a:pt x="30922" y="55774"/>
                  </a:cubicBezTo>
                  <a:cubicBezTo>
                    <a:pt x="33758" y="54540"/>
                    <a:pt x="36226" y="52738"/>
                    <a:pt x="38261" y="50504"/>
                  </a:cubicBezTo>
                  <a:lnTo>
                    <a:pt x="48535" y="46000"/>
                  </a:lnTo>
                  <a:cubicBezTo>
                    <a:pt x="54606" y="43332"/>
                    <a:pt x="55440" y="39596"/>
                    <a:pt x="56040" y="37161"/>
                  </a:cubicBezTo>
                  <a:cubicBezTo>
                    <a:pt x="56374" y="35693"/>
                    <a:pt x="56441" y="35560"/>
                    <a:pt x="56774" y="35426"/>
                  </a:cubicBezTo>
                  <a:lnTo>
                    <a:pt x="73086" y="28221"/>
                  </a:lnTo>
                  <a:cubicBezTo>
                    <a:pt x="76255" y="26820"/>
                    <a:pt x="77055" y="24518"/>
                    <a:pt x="76688" y="22850"/>
                  </a:cubicBezTo>
                  <a:cubicBezTo>
                    <a:pt x="76355" y="21349"/>
                    <a:pt x="75121" y="20215"/>
                    <a:pt x="73553" y="19982"/>
                  </a:cubicBezTo>
                  <a:lnTo>
                    <a:pt x="80191" y="17046"/>
                  </a:lnTo>
                  <a:cubicBezTo>
                    <a:pt x="83126" y="15745"/>
                    <a:pt x="85128" y="14178"/>
                    <a:pt x="86128" y="12343"/>
                  </a:cubicBezTo>
                  <a:cubicBezTo>
                    <a:pt x="87062" y="10675"/>
                    <a:pt x="87196" y="8840"/>
                    <a:pt x="86462" y="7239"/>
                  </a:cubicBezTo>
                  <a:cubicBezTo>
                    <a:pt x="85461" y="4971"/>
                    <a:pt x="83126" y="3537"/>
                    <a:pt x="80224" y="3537"/>
                  </a:cubicBezTo>
                  <a:cubicBezTo>
                    <a:pt x="78390" y="3537"/>
                    <a:pt x="76221" y="4070"/>
                    <a:pt x="73853" y="5138"/>
                  </a:cubicBezTo>
                  <a:cubicBezTo>
                    <a:pt x="73720" y="5171"/>
                    <a:pt x="73586" y="5204"/>
                    <a:pt x="73519" y="5271"/>
                  </a:cubicBezTo>
                  <a:cubicBezTo>
                    <a:pt x="73786" y="4437"/>
                    <a:pt x="73753" y="3703"/>
                    <a:pt x="73686" y="3170"/>
                  </a:cubicBezTo>
                  <a:cubicBezTo>
                    <a:pt x="73286" y="1268"/>
                    <a:pt x="71518" y="1"/>
                    <a:pt x="6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1"/>
            <p:cNvSpPr/>
            <p:nvPr/>
          </p:nvSpPr>
          <p:spPr>
            <a:xfrm>
              <a:off x="9750500" y="9347975"/>
              <a:ext cx="833100" cy="567100"/>
            </a:xfrm>
            <a:custGeom>
              <a:avLst/>
              <a:gdLst/>
              <a:ahLst/>
              <a:cxnLst/>
              <a:rect l="l" t="t" r="r" b="b"/>
              <a:pathLst>
                <a:path w="33324" h="22684" extrusionOk="0">
                  <a:moveTo>
                    <a:pt x="25118" y="0"/>
                  </a:moveTo>
                  <a:cubicBezTo>
                    <a:pt x="24618" y="0"/>
                    <a:pt x="24184" y="67"/>
                    <a:pt x="23717" y="300"/>
                  </a:cubicBezTo>
                  <a:lnTo>
                    <a:pt x="20348" y="1801"/>
                  </a:lnTo>
                  <a:cubicBezTo>
                    <a:pt x="19814" y="1468"/>
                    <a:pt x="18914" y="1034"/>
                    <a:pt x="17746" y="1034"/>
                  </a:cubicBezTo>
                  <a:cubicBezTo>
                    <a:pt x="16946" y="1034"/>
                    <a:pt x="16178" y="1201"/>
                    <a:pt x="15344" y="1568"/>
                  </a:cubicBezTo>
                  <a:lnTo>
                    <a:pt x="6638" y="5404"/>
                  </a:lnTo>
                  <a:cubicBezTo>
                    <a:pt x="2068" y="7405"/>
                    <a:pt x="0" y="12743"/>
                    <a:pt x="2035" y="17313"/>
                  </a:cubicBezTo>
                  <a:cubicBezTo>
                    <a:pt x="3503" y="20548"/>
                    <a:pt x="6705" y="22683"/>
                    <a:pt x="10274" y="22683"/>
                  </a:cubicBezTo>
                  <a:cubicBezTo>
                    <a:pt x="11542" y="22683"/>
                    <a:pt x="12743" y="22416"/>
                    <a:pt x="13910" y="21916"/>
                  </a:cubicBezTo>
                  <a:lnTo>
                    <a:pt x="17913" y="20148"/>
                  </a:lnTo>
                  <a:cubicBezTo>
                    <a:pt x="20715" y="18880"/>
                    <a:pt x="21315" y="16979"/>
                    <a:pt x="21549" y="15912"/>
                  </a:cubicBezTo>
                  <a:lnTo>
                    <a:pt x="27053" y="13510"/>
                  </a:lnTo>
                  <a:cubicBezTo>
                    <a:pt x="29088" y="12576"/>
                    <a:pt x="29555" y="10908"/>
                    <a:pt x="29321" y="9740"/>
                  </a:cubicBezTo>
                  <a:cubicBezTo>
                    <a:pt x="29321" y="9674"/>
                    <a:pt x="29254" y="9640"/>
                    <a:pt x="29254" y="9540"/>
                  </a:cubicBezTo>
                  <a:lnTo>
                    <a:pt x="29721" y="9340"/>
                  </a:lnTo>
                  <a:cubicBezTo>
                    <a:pt x="31156" y="8706"/>
                    <a:pt x="32156" y="7906"/>
                    <a:pt x="32690" y="6905"/>
                  </a:cubicBezTo>
                  <a:cubicBezTo>
                    <a:pt x="33257" y="5871"/>
                    <a:pt x="33324" y="4704"/>
                    <a:pt x="32857" y="3669"/>
                  </a:cubicBezTo>
                  <a:cubicBezTo>
                    <a:pt x="32323" y="2168"/>
                    <a:pt x="30889" y="1301"/>
                    <a:pt x="29188" y="1301"/>
                  </a:cubicBezTo>
                  <a:cubicBezTo>
                    <a:pt x="28754" y="1301"/>
                    <a:pt x="28320" y="1334"/>
                    <a:pt x="27887" y="1468"/>
                  </a:cubicBezTo>
                  <a:cubicBezTo>
                    <a:pt x="27353" y="534"/>
                    <a:pt x="26319" y="0"/>
                    <a:pt x="25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1"/>
            <p:cNvSpPr/>
            <p:nvPr/>
          </p:nvSpPr>
          <p:spPr>
            <a:xfrm>
              <a:off x="8284450" y="9361300"/>
              <a:ext cx="364450" cy="244375"/>
            </a:xfrm>
            <a:custGeom>
              <a:avLst/>
              <a:gdLst/>
              <a:ahLst/>
              <a:cxnLst/>
              <a:rect l="l" t="t" r="r" b="b"/>
              <a:pathLst>
                <a:path w="14578" h="9775" extrusionOk="0">
                  <a:moveTo>
                    <a:pt x="10674" y="1"/>
                  </a:moveTo>
                  <a:cubicBezTo>
                    <a:pt x="10107" y="1"/>
                    <a:pt x="9507" y="168"/>
                    <a:pt x="9007" y="468"/>
                  </a:cubicBezTo>
                  <a:cubicBezTo>
                    <a:pt x="8606" y="701"/>
                    <a:pt x="8139" y="968"/>
                    <a:pt x="7639" y="1168"/>
                  </a:cubicBezTo>
                  <a:cubicBezTo>
                    <a:pt x="7072" y="1469"/>
                    <a:pt x="6571" y="1669"/>
                    <a:pt x="6104" y="1836"/>
                  </a:cubicBezTo>
                  <a:cubicBezTo>
                    <a:pt x="4837" y="2369"/>
                    <a:pt x="3903" y="2703"/>
                    <a:pt x="2936" y="3003"/>
                  </a:cubicBezTo>
                  <a:cubicBezTo>
                    <a:pt x="2669" y="3103"/>
                    <a:pt x="2469" y="3170"/>
                    <a:pt x="2235" y="3303"/>
                  </a:cubicBezTo>
                  <a:cubicBezTo>
                    <a:pt x="567" y="4271"/>
                    <a:pt x="0" y="6372"/>
                    <a:pt x="967" y="8040"/>
                  </a:cubicBezTo>
                  <a:cubicBezTo>
                    <a:pt x="1601" y="9107"/>
                    <a:pt x="2735" y="9775"/>
                    <a:pt x="3970" y="9775"/>
                  </a:cubicBezTo>
                  <a:cubicBezTo>
                    <a:pt x="4603" y="9775"/>
                    <a:pt x="5170" y="9608"/>
                    <a:pt x="5738" y="9308"/>
                  </a:cubicBezTo>
                  <a:cubicBezTo>
                    <a:pt x="6571" y="8807"/>
                    <a:pt x="7472" y="8340"/>
                    <a:pt x="8740" y="7773"/>
                  </a:cubicBezTo>
                  <a:cubicBezTo>
                    <a:pt x="9140" y="7540"/>
                    <a:pt x="9640" y="7306"/>
                    <a:pt x="10241" y="7106"/>
                  </a:cubicBezTo>
                  <a:cubicBezTo>
                    <a:pt x="10775" y="6872"/>
                    <a:pt x="11242" y="6706"/>
                    <a:pt x="11742" y="6539"/>
                  </a:cubicBezTo>
                  <a:cubicBezTo>
                    <a:pt x="11942" y="6472"/>
                    <a:pt x="12176" y="6372"/>
                    <a:pt x="12409" y="6272"/>
                  </a:cubicBezTo>
                  <a:cubicBezTo>
                    <a:pt x="13977" y="5338"/>
                    <a:pt x="14577" y="3270"/>
                    <a:pt x="13610" y="1669"/>
                  </a:cubicBezTo>
                  <a:cubicBezTo>
                    <a:pt x="13009" y="635"/>
                    <a:pt x="11909" y="1"/>
                    <a:pt x="10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1"/>
            <p:cNvSpPr/>
            <p:nvPr/>
          </p:nvSpPr>
          <p:spPr>
            <a:xfrm>
              <a:off x="8448725" y="9547275"/>
              <a:ext cx="322750" cy="297750"/>
            </a:xfrm>
            <a:custGeom>
              <a:avLst/>
              <a:gdLst/>
              <a:ahLst/>
              <a:cxnLst/>
              <a:rect l="l" t="t" r="r" b="b"/>
              <a:pathLst>
                <a:path w="12910" h="11910" extrusionOk="0">
                  <a:moveTo>
                    <a:pt x="9174" y="1"/>
                  </a:moveTo>
                  <a:cubicBezTo>
                    <a:pt x="8173" y="1"/>
                    <a:pt x="7206" y="434"/>
                    <a:pt x="6572" y="1201"/>
                  </a:cubicBezTo>
                  <a:cubicBezTo>
                    <a:pt x="6238" y="1568"/>
                    <a:pt x="5905" y="1935"/>
                    <a:pt x="5538" y="2369"/>
                  </a:cubicBezTo>
                  <a:cubicBezTo>
                    <a:pt x="5071" y="2836"/>
                    <a:pt x="4704" y="3203"/>
                    <a:pt x="4337" y="3536"/>
                  </a:cubicBezTo>
                  <a:cubicBezTo>
                    <a:pt x="3336" y="4437"/>
                    <a:pt x="2536" y="5104"/>
                    <a:pt x="1768" y="5705"/>
                  </a:cubicBezTo>
                  <a:cubicBezTo>
                    <a:pt x="1568" y="5871"/>
                    <a:pt x="1401" y="6038"/>
                    <a:pt x="1201" y="6238"/>
                  </a:cubicBezTo>
                  <a:cubicBezTo>
                    <a:pt x="0" y="7706"/>
                    <a:pt x="201" y="9908"/>
                    <a:pt x="1668" y="11109"/>
                  </a:cubicBezTo>
                  <a:cubicBezTo>
                    <a:pt x="2269" y="11609"/>
                    <a:pt x="3069" y="11909"/>
                    <a:pt x="3870" y="11909"/>
                  </a:cubicBezTo>
                  <a:cubicBezTo>
                    <a:pt x="4904" y="11909"/>
                    <a:pt x="5871" y="11442"/>
                    <a:pt x="6539" y="10642"/>
                  </a:cubicBezTo>
                  <a:cubicBezTo>
                    <a:pt x="7306" y="9741"/>
                    <a:pt x="8140" y="8874"/>
                    <a:pt x="8807" y="8206"/>
                  </a:cubicBezTo>
                  <a:cubicBezTo>
                    <a:pt x="9140" y="7873"/>
                    <a:pt x="9541" y="7473"/>
                    <a:pt x="10041" y="7072"/>
                  </a:cubicBezTo>
                  <a:cubicBezTo>
                    <a:pt x="10441" y="6672"/>
                    <a:pt x="10842" y="6338"/>
                    <a:pt x="11242" y="6038"/>
                  </a:cubicBezTo>
                  <a:cubicBezTo>
                    <a:pt x="11442" y="5871"/>
                    <a:pt x="11609" y="5705"/>
                    <a:pt x="11742" y="5538"/>
                  </a:cubicBezTo>
                  <a:cubicBezTo>
                    <a:pt x="12910" y="4103"/>
                    <a:pt x="12743" y="2002"/>
                    <a:pt x="11342" y="768"/>
                  </a:cubicBezTo>
                  <a:cubicBezTo>
                    <a:pt x="10742" y="267"/>
                    <a:pt x="9941" y="1"/>
                    <a:pt x="9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1"/>
            <p:cNvSpPr/>
            <p:nvPr/>
          </p:nvSpPr>
          <p:spPr>
            <a:xfrm>
              <a:off x="8691400" y="9679050"/>
              <a:ext cx="264375" cy="336925"/>
            </a:xfrm>
            <a:custGeom>
              <a:avLst/>
              <a:gdLst/>
              <a:ahLst/>
              <a:cxnLst/>
              <a:rect l="l" t="t" r="r" b="b"/>
              <a:pathLst>
                <a:path w="10575" h="13477" extrusionOk="0">
                  <a:moveTo>
                    <a:pt x="6805" y="0"/>
                  </a:moveTo>
                  <a:cubicBezTo>
                    <a:pt x="5371" y="0"/>
                    <a:pt x="4137" y="901"/>
                    <a:pt x="3636" y="2235"/>
                  </a:cubicBezTo>
                  <a:cubicBezTo>
                    <a:pt x="3470" y="2669"/>
                    <a:pt x="3236" y="3136"/>
                    <a:pt x="3036" y="3669"/>
                  </a:cubicBezTo>
                  <a:cubicBezTo>
                    <a:pt x="2736" y="4270"/>
                    <a:pt x="2536" y="4737"/>
                    <a:pt x="2302" y="5170"/>
                  </a:cubicBezTo>
                  <a:cubicBezTo>
                    <a:pt x="1868" y="6004"/>
                    <a:pt x="1301" y="7072"/>
                    <a:pt x="634" y="8106"/>
                  </a:cubicBezTo>
                  <a:cubicBezTo>
                    <a:pt x="501" y="8306"/>
                    <a:pt x="367" y="8573"/>
                    <a:pt x="301" y="8806"/>
                  </a:cubicBezTo>
                  <a:cubicBezTo>
                    <a:pt x="0" y="9674"/>
                    <a:pt x="34" y="10608"/>
                    <a:pt x="401" y="11475"/>
                  </a:cubicBezTo>
                  <a:cubicBezTo>
                    <a:pt x="801" y="12342"/>
                    <a:pt x="1502" y="12943"/>
                    <a:pt x="2369" y="13276"/>
                  </a:cubicBezTo>
                  <a:cubicBezTo>
                    <a:pt x="2736" y="13410"/>
                    <a:pt x="3136" y="13476"/>
                    <a:pt x="3536" y="13476"/>
                  </a:cubicBezTo>
                  <a:cubicBezTo>
                    <a:pt x="5004" y="13476"/>
                    <a:pt x="6338" y="12576"/>
                    <a:pt x="6805" y="11175"/>
                  </a:cubicBezTo>
                  <a:cubicBezTo>
                    <a:pt x="7139" y="10274"/>
                    <a:pt x="7506" y="9340"/>
                    <a:pt x="8073" y="8106"/>
                  </a:cubicBezTo>
                  <a:cubicBezTo>
                    <a:pt x="8306" y="7639"/>
                    <a:pt x="8507" y="7172"/>
                    <a:pt x="8807" y="6638"/>
                  </a:cubicBezTo>
                  <a:cubicBezTo>
                    <a:pt x="9040" y="6138"/>
                    <a:pt x="9340" y="5671"/>
                    <a:pt x="9574" y="5270"/>
                  </a:cubicBezTo>
                  <a:cubicBezTo>
                    <a:pt x="9707" y="5070"/>
                    <a:pt x="9841" y="4837"/>
                    <a:pt x="9908" y="4603"/>
                  </a:cubicBezTo>
                  <a:cubicBezTo>
                    <a:pt x="10575" y="2802"/>
                    <a:pt x="9674" y="834"/>
                    <a:pt x="7906" y="234"/>
                  </a:cubicBezTo>
                  <a:cubicBezTo>
                    <a:pt x="7539" y="100"/>
                    <a:pt x="7172" y="0"/>
                    <a:pt x="6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1"/>
            <p:cNvSpPr/>
            <p:nvPr/>
          </p:nvSpPr>
          <p:spPr>
            <a:xfrm>
              <a:off x="8970775" y="9741575"/>
              <a:ext cx="191825" cy="353625"/>
            </a:xfrm>
            <a:custGeom>
              <a:avLst/>
              <a:gdLst/>
              <a:ahLst/>
              <a:cxnLst/>
              <a:rect l="l" t="t" r="r" b="b"/>
              <a:pathLst>
                <a:path w="7673" h="14145" extrusionOk="0">
                  <a:moveTo>
                    <a:pt x="4303" y="1"/>
                  </a:moveTo>
                  <a:cubicBezTo>
                    <a:pt x="3369" y="1"/>
                    <a:pt x="2535" y="334"/>
                    <a:pt x="1901" y="1002"/>
                  </a:cubicBezTo>
                  <a:cubicBezTo>
                    <a:pt x="1268" y="1669"/>
                    <a:pt x="901" y="2503"/>
                    <a:pt x="901" y="3403"/>
                  </a:cubicBezTo>
                  <a:cubicBezTo>
                    <a:pt x="901" y="3904"/>
                    <a:pt x="867" y="4404"/>
                    <a:pt x="834" y="4938"/>
                  </a:cubicBezTo>
                  <a:cubicBezTo>
                    <a:pt x="767" y="5605"/>
                    <a:pt x="701" y="6105"/>
                    <a:pt x="667" y="6606"/>
                  </a:cubicBezTo>
                  <a:cubicBezTo>
                    <a:pt x="500" y="7940"/>
                    <a:pt x="334" y="8974"/>
                    <a:pt x="67" y="9941"/>
                  </a:cubicBezTo>
                  <a:cubicBezTo>
                    <a:pt x="33" y="10175"/>
                    <a:pt x="0" y="10442"/>
                    <a:pt x="0" y="10675"/>
                  </a:cubicBezTo>
                  <a:cubicBezTo>
                    <a:pt x="0" y="12610"/>
                    <a:pt x="1568" y="14144"/>
                    <a:pt x="3436" y="14144"/>
                  </a:cubicBezTo>
                  <a:lnTo>
                    <a:pt x="3503" y="14144"/>
                  </a:lnTo>
                  <a:cubicBezTo>
                    <a:pt x="5404" y="14144"/>
                    <a:pt x="6938" y="12576"/>
                    <a:pt x="6938" y="10642"/>
                  </a:cubicBezTo>
                  <a:cubicBezTo>
                    <a:pt x="6938" y="9674"/>
                    <a:pt x="7005" y="8640"/>
                    <a:pt x="7105" y="7273"/>
                  </a:cubicBezTo>
                  <a:cubicBezTo>
                    <a:pt x="7172" y="6772"/>
                    <a:pt x="7205" y="6272"/>
                    <a:pt x="7272" y="5638"/>
                  </a:cubicBezTo>
                  <a:cubicBezTo>
                    <a:pt x="7372" y="5071"/>
                    <a:pt x="7439" y="4571"/>
                    <a:pt x="7572" y="4070"/>
                  </a:cubicBezTo>
                  <a:cubicBezTo>
                    <a:pt x="7606" y="3804"/>
                    <a:pt x="7672" y="3603"/>
                    <a:pt x="7672" y="3337"/>
                  </a:cubicBezTo>
                  <a:cubicBezTo>
                    <a:pt x="7639" y="1502"/>
                    <a:pt x="6138" y="1"/>
                    <a:pt x="4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1"/>
            <p:cNvSpPr/>
            <p:nvPr/>
          </p:nvSpPr>
          <p:spPr>
            <a:xfrm>
              <a:off x="8241900" y="8852625"/>
              <a:ext cx="353625" cy="221825"/>
            </a:xfrm>
            <a:custGeom>
              <a:avLst/>
              <a:gdLst/>
              <a:ahLst/>
              <a:cxnLst/>
              <a:rect l="l" t="t" r="r" b="b"/>
              <a:pathLst>
                <a:path w="14145" h="8873" extrusionOk="0">
                  <a:moveTo>
                    <a:pt x="3570" y="0"/>
                  </a:moveTo>
                  <a:cubicBezTo>
                    <a:pt x="2169" y="0"/>
                    <a:pt x="902" y="834"/>
                    <a:pt x="368" y="2135"/>
                  </a:cubicBezTo>
                  <a:cubicBezTo>
                    <a:pt x="1" y="2969"/>
                    <a:pt x="1" y="3903"/>
                    <a:pt x="368" y="4803"/>
                  </a:cubicBezTo>
                  <a:cubicBezTo>
                    <a:pt x="768" y="5671"/>
                    <a:pt x="1435" y="6338"/>
                    <a:pt x="2269" y="6671"/>
                  </a:cubicBezTo>
                  <a:cubicBezTo>
                    <a:pt x="2503" y="6772"/>
                    <a:pt x="2770" y="6838"/>
                    <a:pt x="3003" y="6872"/>
                  </a:cubicBezTo>
                  <a:cubicBezTo>
                    <a:pt x="3937" y="7038"/>
                    <a:pt x="4971" y="7272"/>
                    <a:pt x="6305" y="7639"/>
                  </a:cubicBezTo>
                  <a:cubicBezTo>
                    <a:pt x="6772" y="7739"/>
                    <a:pt x="7239" y="7872"/>
                    <a:pt x="7873" y="8106"/>
                  </a:cubicBezTo>
                  <a:cubicBezTo>
                    <a:pt x="8407" y="8273"/>
                    <a:pt x="8907" y="8406"/>
                    <a:pt x="9374" y="8640"/>
                  </a:cubicBezTo>
                  <a:cubicBezTo>
                    <a:pt x="9808" y="8806"/>
                    <a:pt x="10208" y="8873"/>
                    <a:pt x="10675" y="8873"/>
                  </a:cubicBezTo>
                  <a:cubicBezTo>
                    <a:pt x="12043" y="8873"/>
                    <a:pt x="13277" y="8039"/>
                    <a:pt x="13811" y="6805"/>
                  </a:cubicBezTo>
                  <a:cubicBezTo>
                    <a:pt x="14144" y="5971"/>
                    <a:pt x="14144" y="5037"/>
                    <a:pt x="13811" y="4203"/>
                  </a:cubicBezTo>
                  <a:cubicBezTo>
                    <a:pt x="13477" y="3369"/>
                    <a:pt x="12810" y="2735"/>
                    <a:pt x="11976" y="2368"/>
                  </a:cubicBezTo>
                  <a:cubicBezTo>
                    <a:pt x="11776" y="2302"/>
                    <a:pt x="11509" y="2202"/>
                    <a:pt x="11242" y="2168"/>
                  </a:cubicBezTo>
                  <a:cubicBezTo>
                    <a:pt x="10742" y="2068"/>
                    <a:pt x="10275" y="1968"/>
                    <a:pt x="9708" y="1835"/>
                  </a:cubicBezTo>
                  <a:cubicBezTo>
                    <a:pt x="9074" y="1668"/>
                    <a:pt x="8574" y="1501"/>
                    <a:pt x="8073" y="1368"/>
                  </a:cubicBezTo>
                  <a:cubicBezTo>
                    <a:pt x="6806" y="967"/>
                    <a:pt x="5805" y="634"/>
                    <a:pt x="4904" y="234"/>
                  </a:cubicBezTo>
                  <a:cubicBezTo>
                    <a:pt x="4504" y="67"/>
                    <a:pt x="4037" y="0"/>
                    <a:pt x="3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1"/>
            <p:cNvSpPr/>
            <p:nvPr/>
          </p:nvSpPr>
          <p:spPr>
            <a:xfrm>
              <a:off x="8210225" y="9136150"/>
              <a:ext cx="359450" cy="182650"/>
            </a:xfrm>
            <a:custGeom>
              <a:avLst/>
              <a:gdLst/>
              <a:ahLst/>
              <a:cxnLst/>
              <a:rect l="l" t="t" r="r" b="b"/>
              <a:pathLst>
                <a:path w="14378" h="7306" extrusionOk="0">
                  <a:moveTo>
                    <a:pt x="10908" y="0"/>
                  </a:moveTo>
                  <a:cubicBezTo>
                    <a:pt x="10708" y="0"/>
                    <a:pt x="10541" y="0"/>
                    <a:pt x="10308" y="34"/>
                  </a:cubicBezTo>
                  <a:cubicBezTo>
                    <a:pt x="9807" y="134"/>
                    <a:pt x="9307" y="201"/>
                    <a:pt x="8773" y="267"/>
                  </a:cubicBezTo>
                  <a:cubicBezTo>
                    <a:pt x="8106" y="301"/>
                    <a:pt x="7606" y="334"/>
                    <a:pt x="7105" y="367"/>
                  </a:cubicBezTo>
                  <a:cubicBezTo>
                    <a:pt x="6305" y="434"/>
                    <a:pt x="5704" y="434"/>
                    <a:pt x="5071" y="434"/>
                  </a:cubicBezTo>
                  <a:cubicBezTo>
                    <a:pt x="4604" y="434"/>
                    <a:pt x="4137" y="434"/>
                    <a:pt x="3736" y="367"/>
                  </a:cubicBezTo>
                  <a:lnTo>
                    <a:pt x="3570" y="367"/>
                  </a:lnTo>
                  <a:cubicBezTo>
                    <a:pt x="1735" y="367"/>
                    <a:pt x="167" y="1835"/>
                    <a:pt x="100" y="3670"/>
                  </a:cubicBezTo>
                  <a:cubicBezTo>
                    <a:pt x="0" y="5604"/>
                    <a:pt x="1468" y="7206"/>
                    <a:pt x="3403" y="7306"/>
                  </a:cubicBezTo>
                  <a:lnTo>
                    <a:pt x="3570" y="7306"/>
                  </a:lnTo>
                  <a:cubicBezTo>
                    <a:pt x="3770" y="7306"/>
                    <a:pt x="3970" y="7306"/>
                    <a:pt x="4203" y="7272"/>
                  </a:cubicBezTo>
                  <a:cubicBezTo>
                    <a:pt x="5137" y="7106"/>
                    <a:pt x="6138" y="6972"/>
                    <a:pt x="7539" y="6839"/>
                  </a:cubicBezTo>
                  <a:cubicBezTo>
                    <a:pt x="8039" y="6805"/>
                    <a:pt x="8540" y="6772"/>
                    <a:pt x="9140" y="6705"/>
                  </a:cubicBezTo>
                  <a:lnTo>
                    <a:pt x="10908" y="6705"/>
                  </a:lnTo>
                  <a:cubicBezTo>
                    <a:pt x="12676" y="6705"/>
                    <a:pt x="14177" y="5304"/>
                    <a:pt x="14277" y="3503"/>
                  </a:cubicBezTo>
                  <a:cubicBezTo>
                    <a:pt x="14377" y="1668"/>
                    <a:pt x="12910" y="101"/>
                    <a:pt x="11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1"/>
            <p:cNvSpPr/>
            <p:nvPr/>
          </p:nvSpPr>
          <p:spPr>
            <a:xfrm>
              <a:off x="9166750" y="8345975"/>
              <a:ext cx="1551950" cy="1144625"/>
            </a:xfrm>
            <a:custGeom>
              <a:avLst/>
              <a:gdLst/>
              <a:ahLst/>
              <a:cxnLst/>
              <a:rect l="l" t="t" r="r" b="b"/>
              <a:pathLst>
                <a:path w="62078" h="45785" extrusionOk="0">
                  <a:moveTo>
                    <a:pt x="46651" y="0"/>
                  </a:moveTo>
                  <a:cubicBezTo>
                    <a:pt x="46306" y="0"/>
                    <a:pt x="45946" y="69"/>
                    <a:pt x="45599" y="218"/>
                  </a:cubicBezTo>
                  <a:cubicBezTo>
                    <a:pt x="43231" y="1252"/>
                    <a:pt x="38227" y="3454"/>
                    <a:pt x="34825" y="4955"/>
                  </a:cubicBezTo>
                  <a:cubicBezTo>
                    <a:pt x="34421" y="5132"/>
                    <a:pt x="34048" y="5207"/>
                    <a:pt x="33694" y="5207"/>
                  </a:cubicBezTo>
                  <a:cubicBezTo>
                    <a:pt x="31685" y="5207"/>
                    <a:pt x="30262" y="2798"/>
                    <a:pt x="27036" y="2798"/>
                  </a:cubicBezTo>
                  <a:cubicBezTo>
                    <a:pt x="25991" y="2798"/>
                    <a:pt x="24756" y="3051"/>
                    <a:pt x="23250" y="3721"/>
                  </a:cubicBezTo>
                  <a:cubicBezTo>
                    <a:pt x="18847" y="5689"/>
                    <a:pt x="7639" y="10592"/>
                    <a:pt x="0" y="13961"/>
                  </a:cubicBezTo>
                  <a:lnTo>
                    <a:pt x="14344" y="45784"/>
                  </a:lnTo>
                  <a:cubicBezTo>
                    <a:pt x="17713" y="44283"/>
                    <a:pt x="21549" y="42615"/>
                    <a:pt x="24851" y="41148"/>
                  </a:cubicBezTo>
                  <a:cubicBezTo>
                    <a:pt x="33090" y="37545"/>
                    <a:pt x="29254" y="32275"/>
                    <a:pt x="33057" y="30607"/>
                  </a:cubicBezTo>
                  <a:cubicBezTo>
                    <a:pt x="36860" y="28939"/>
                    <a:pt x="45733" y="25036"/>
                    <a:pt x="49369" y="23402"/>
                  </a:cubicBezTo>
                  <a:cubicBezTo>
                    <a:pt x="52460" y="22040"/>
                    <a:pt x="51838" y="19883"/>
                    <a:pt x="50188" y="19883"/>
                  </a:cubicBezTo>
                  <a:cubicBezTo>
                    <a:pt x="49897" y="19883"/>
                    <a:pt x="49575" y="19949"/>
                    <a:pt x="49235" y="20099"/>
                  </a:cubicBezTo>
                  <a:cubicBezTo>
                    <a:pt x="47000" y="21100"/>
                    <a:pt x="42397" y="23101"/>
                    <a:pt x="39662" y="24302"/>
                  </a:cubicBezTo>
                  <a:cubicBezTo>
                    <a:pt x="39309" y="24459"/>
                    <a:pt x="38982" y="24529"/>
                    <a:pt x="38685" y="24529"/>
                  </a:cubicBezTo>
                  <a:cubicBezTo>
                    <a:pt x="36651" y="24529"/>
                    <a:pt x="36041" y="21239"/>
                    <a:pt x="38428" y="20133"/>
                  </a:cubicBezTo>
                  <a:cubicBezTo>
                    <a:pt x="41196" y="18932"/>
                    <a:pt x="50937" y="14629"/>
                    <a:pt x="56507" y="12194"/>
                  </a:cubicBezTo>
                  <a:cubicBezTo>
                    <a:pt x="62011" y="9758"/>
                    <a:pt x="62078" y="7090"/>
                    <a:pt x="61511" y="5756"/>
                  </a:cubicBezTo>
                  <a:cubicBezTo>
                    <a:pt x="61116" y="4901"/>
                    <a:pt x="60089" y="3558"/>
                    <a:pt x="57541" y="3558"/>
                  </a:cubicBezTo>
                  <a:cubicBezTo>
                    <a:pt x="56209" y="3558"/>
                    <a:pt x="54461" y="3925"/>
                    <a:pt x="52171" y="4922"/>
                  </a:cubicBezTo>
                  <a:cubicBezTo>
                    <a:pt x="46672" y="7353"/>
                    <a:pt x="41655" y="9990"/>
                    <a:pt x="39753" y="9990"/>
                  </a:cubicBezTo>
                  <a:cubicBezTo>
                    <a:pt x="39358" y="9990"/>
                    <a:pt x="39098" y="9877"/>
                    <a:pt x="38995" y="9625"/>
                  </a:cubicBezTo>
                  <a:cubicBezTo>
                    <a:pt x="38361" y="8191"/>
                    <a:pt x="38661" y="7524"/>
                    <a:pt x="44865" y="4755"/>
                  </a:cubicBezTo>
                  <a:cubicBezTo>
                    <a:pt x="50175" y="2414"/>
                    <a:pt x="48694" y="0"/>
                    <a:pt x="46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1"/>
            <p:cNvSpPr/>
            <p:nvPr/>
          </p:nvSpPr>
          <p:spPr>
            <a:xfrm>
              <a:off x="9574525" y="8767950"/>
              <a:ext cx="487875" cy="234750"/>
            </a:xfrm>
            <a:custGeom>
              <a:avLst/>
              <a:gdLst/>
              <a:ahLst/>
              <a:cxnLst/>
              <a:rect l="l" t="t" r="r" b="b"/>
              <a:pathLst>
                <a:path w="19515" h="9390" extrusionOk="0">
                  <a:moveTo>
                    <a:pt x="18524" y="1"/>
                  </a:moveTo>
                  <a:cubicBezTo>
                    <a:pt x="18398" y="1"/>
                    <a:pt x="18270" y="28"/>
                    <a:pt x="18147" y="85"/>
                  </a:cubicBezTo>
                  <a:cubicBezTo>
                    <a:pt x="16713" y="819"/>
                    <a:pt x="15245" y="1519"/>
                    <a:pt x="13777" y="2186"/>
                  </a:cubicBezTo>
                  <a:lnTo>
                    <a:pt x="11576" y="3187"/>
                  </a:lnTo>
                  <a:lnTo>
                    <a:pt x="9374" y="4188"/>
                  </a:lnTo>
                  <a:cubicBezTo>
                    <a:pt x="6405" y="5522"/>
                    <a:pt x="3437" y="6823"/>
                    <a:pt x="501" y="8057"/>
                  </a:cubicBezTo>
                  <a:cubicBezTo>
                    <a:pt x="168" y="8224"/>
                    <a:pt x="1" y="8591"/>
                    <a:pt x="101" y="8991"/>
                  </a:cubicBezTo>
                  <a:cubicBezTo>
                    <a:pt x="198" y="9235"/>
                    <a:pt x="457" y="9390"/>
                    <a:pt x="719" y="9390"/>
                  </a:cubicBezTo>
                  <a:cubicBezTo>
                    <a:pt x="815" y="9390"/>
                    <a:pt x="912" y="9369"/>
                    <a:pt x="1001" y="9325"/>
                  </a:cubicBezTo>
                  <a:cubicBezTo>
                    <a:pt x="3937" y="7924"/>
                    <a:pt x="6906" y="6656"/>
                    <a:pt x="9874" y="5355"/>
                  </a:cubicBezTo>
                  <a:lnTo>
                    <a:pt x="12076" y="4388"/>
                  </a:lnTo>
                  <a:lnTo>
                    <a:pt x="14344" y="3420"/>
                  </a:lnTo>
                  <a:cubicBezTo>
                    <a:pt x="15812" y="2820"/>
                    <a:pt x="17313" y="2220"/>
                    <a:pt x="18814" y="1652"/>
                  </a:cubicBezTo>
                  <a:cubicBezTo>
                    <a:pt x="18881" y="1652"/>
                    <a:pt x="18881" y="1586"/>
                    <a:pt x="18914" y="1586"/>
                  </a:cubicBezTo>
                  <a:cubicBezTo>
                    <a:pt x="19348" y="1386"/>
                    <a:pt x="19515" y="885"/>
                    <a:pt x="19281" y="485"/>
                  </a:cubicBezTo>
                  <a:cubicBezTo>
                    <a:pt x="19138" y="174"/>
                    <a:pt x="18840" y="1"/>
                    <a:pt x="18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1"/>
            <p:cNvSpPr/>
            <p:nvPr/>
          </p:nvSpPr>
          <p:spPr>
            <a:xfrm>
              <a:off x="9604550" y="8902500"/>
              <a:ext cx="392800" cy="192775"/>
            </a:xfrm>
            <a:custGeom>
              <a:avLst/>
              <a:gdLst/>
              <a:ahLst/>
              <a:cxnLst/>
              <a:rect l="l" t="t" r="r" b="b"/>
              <a:pathLst>
                <a:path w="15712" h="7711" extrusionOk="0">
                  <a:moveTo>
                    <a:pt x="14732" y="1"/>
                  </a:moveTo>
                  <a:cubicBezTo>
                    <a:pt x="14600" y="1"/>
                    <a:pt x="14467" y="35"/>
                    <a:pt x="14344" y="107"/>
                  </a:cubicBezTo>
                  <a:cubicBezTo>
                    <a:pt x="13210" y="674"/>
                    <a:pt x="12076" y="1207"/>
                    <a:pt x="10908" y="1774"/>
                  </a:cubicBezTo>
                  <a:lnTo>
                    <a:pt x="9207" y="2542"/>
                  </a:lnTo>
                  <a:lnTo>
                    <a:pt x="7473" y="3342"/>
                  </a:lnTo>
                  <a:cubicBezTo>
                    <a:pt x="5171" y="4376"/>
                    <a:pt x="2836" y="5444"/>
                    <a:pt x="501" y="6378"/>
                  </a:cubicBezTo>
                  <a:cubicBezTo>
                    <a:pt x="167" y="6544"/>
                    <a:pt x="1" y="6978"/>
                    <a:pt x="167" y="7312"/>
                  </a:cubicBezTo>
                  <a:cubicBezTo>
                    <a:pt x="265" y="7556"/>
                    <a:pt x="506" y="7711"/>
                    <a:pt x="759" y="7711"/>
                  </a:cubicBezTo>
                  <a:cubicBezTo>
                    <a:pt x="851" y="7711"/>
                    <a:pt x="945" y="7690"/>
                    <a:pt x="1035" y="7645"/>
                  </a:cubicBezTo>
                  <a:cubicBezTo>
                    <a:pt x="3370" y="6578"/>
                    <a:pt x="5671" y="5544"/>
                    <a:pt x="8006" y="4543"/>
                  </a:cubicBezTo>
                  <a:lnTo>
                    <a:pt x="9741" y="3809"/>
                  </a:lnTo>
                  <a:lnTo>
                    <a:pt x="11509" y="3042"/>
                  </a:lnTo>
                  <a:cubicBezTo>
                    <a:pt x="12676" y="2608"/>
                    <a:pt x="13844" y="2108"/>
                    <a:pt x="15045" y="1674"/>
                  </a:cubicBezTo>
                  <a:cubicBezTo>
                    <a:pt x="15045" y="1674"/>
                    <a:pt x="15078" y="1641"/>
                    <a:pt x="15145" y="1641"/>
                  </a:cubicBezTo>
                  <a:cubicBezTo>
                    <a:pt x="15545" y="1374"/>
                    <a:pt x="15712" y="874"/>
                    <a:pt x="15512" y="473"/>
                  </a:cubicBezTo>
                  <a:cubicBezTo>
                    <a:pt x="15327" y="173"/>
                    <a:pt x="15030" y="1"/>
                    <a:pt x="14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1"/>
            <p:cNvSpPr/>
            <p:nvPr/>
          </p:nvSpPr>
          <p:spPr>
            <a:xfrm>
              <a:off x="9614550" y="9037775"/>
              <a:ext cx="319425" cy="159250"/>
            </a:xfrm>
            <a:custGeom>
              <a:avLst/>
              <a:gdLst/>
              <a:ahLst/>
              <a:cxnLst/>
              <a:rect l="l" t="t" r="r" b="b"/>
              <a:pathLst>
                <a:path w="12777" h="6370" extrusionOk="0">
                  <a:moveTo>
                    <a:pt x="11823" y="1"/>
                  </a:moveTo>
                  <a:cubicBezTo>
                    <a:pt x="11682" y="1"/>
                    <a:pt x="11540" y="34"/>
                    <a:pt x="11409" y="99"/>
                  </a:cubicBezTo>
                  <a:cubicBezTo>
                    <a:pt x="10508" y="566"/>
                    <a:pt x="9641" y="1000"/>
                    <a:pt x="8740" y="1434"/>
                  </a:cubicBezTo>
                  <a:lnTo>
                    <a:pt x="7406" y="2067"/>
                  </a:lnTo>
                  <a:lnTo>
                    <a:pt x="6005" y="2668"/>
                  </a:lnTo>
                  <a:cubicBezTo>
                    <a:pt x="4171" y="3502"/>
                    <a:pt x="2336" y="4302"/>
                    <a:pt x="501" y="5070"/>
                  </a:cubicBezTo>
                  <a:cubicBezTo>
                    <a:pt x="168" y="5236"/>
                    <a:pt x="1" y="5603"/>
                    <a:pt x="234" y="5970"/>
                  </a:cubicBezTo>
                  <a:cubicBezTo>
                    <a:pt x="308" y="6214"/>
                    <a:pt x="560" y="6369"/>
                    <a:pt x="820" y="6369"/>
                  </a:cubicBezTo>
                  <a:cubicBezTo>
                    <a:pt x="916" y="6369"/>
                    <a:pt x="1012" y="6349"/>
                    <a:pt x="1102" y="6304"/>
                  </a:cubicBezTo>
                  <a:cubicBezTo>
                    <a:pt x="2903" y="5437"/>
                    <a:pt x="4738" y="4636"/>
                    <a:pt x="6572" y="3835"/>
                  </a:cubicBezTo>
                  <a:lnTo>
                    <a:pt x="7940" y="3268"/>
                  </a:lnTo>
                  <a:lnTo>
                    <a:pt x="9308" y="2668"/>
                  </a:lnTo>
                  <a:cubicBezTo>
                    <a:pt x="10242" y="2301"/>
                    <a:pt x="11142" y="1967"/>
                    <a:pt x="12110" y="1634"/>
                  </a:cubicBezTo>
                  <a:cubicBezTo>
                    <a:pt x="12143" y="1634"/>
                    <a:pt x="12176" y="1634"/>
                    <a:pt x="12243" y="1600"/>
                  </a:cubicBezTo>
                  <a:cubicBezTo>
                    <a:pt x="12643" y="1334"/>
                    <a:pt x="12777" y="833"/>
                    <a:pt x="12577" y="433"/>
                  </a:cubicBezTo>
                  <a:cubicBezTo>
                    <a:pt x="12397" y="141"/>
                    <a:pt x="12112" y="1"/>
                    <a:pt x="11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1"/>
            <p:cNvSpPr/>
            <p:nvPr/>
          </p:nvSpPr>
          <p:spPr>
            <a:xfrm>
              <a:off x="9602875" y="9186075"/>
              <a:ext cx="235200" cy="122025"/>
            </a:xfrm>
            <a:custGeom>
              <a:avLst/>
              <a:gdLst/>
              <a:ahLst/>
              <a:cxnLst/>
              <a:rect l="l" t="t" r="r" b="b"/>
              <a:pathLst>
                <a:path w="9408" h="4881" extrusionOk="0">
                  <a:moveTo>
                    <a:pt x="8437" y="1"/>
                  </a:moveTo>
                  <a:cubicBezTo>
                    <a:pt x="8284" y="1"/>
                    <a:pt x="8124" y="45"/>
                    <a:pt x="7973" y="138"/>
                  </a:cubicBezTo>
                  <a:cubicBezTo>
                    <a:pt x="6772" y="805"/>
                    <a:pt x="5572" y="1373"/>
                    <a:pt x="4304" y="1973"/>
                  </a:cubicBezTo>
                  <a:cubicBezTo>
                    <a:pt x="3070" y="2540"/>
                    <a:pt x="1802" y="3107"/>
                    <a:pt x="568" y="3607"/>
                  </a:cubicBezTo>
                  <a:cubicBezTo>
                    <a:pt x="535" y="3607"/>
                    <a:pt x="535" y="3607"/>
                    <a:pt x="468" y="3641"/>
                  </a:cubicBezTo>
                  <a:cubicBezTo>
                    <a:pt x="134" y="3774"/>
                    <a:pt x="1" y="4175"/>
                    <a:pt x="168" y="4508"/>
                  </a:cubicBezTo>
                  <a:cubicBezTo>
                    <a:pt x="262" y="4744"/>
                    <a:pt x="507" y="4880"/>
                    <a:pt x="760" y="4880"/>
                  </a:cubicBezTo>
                  <a:cubicBezTo>
                    <a:pt x="865" y="4880"/>
                    <a:pt x="971" y="4857"/>
                    <a:pt x="1068" y="4808"/>
                  </a:cubicBezTo>
                  <a:cubicBezTo>
                    <a:pt x="2303" y="4208"/>
                    <a:pt x="3570" y="3674"/>
                    <a:pt x="4804" y="3140"/>
                  </a:cubicBezTo>
                  <a:cubicBezTo>
                    <a:pt x="6072" y="2607"/>
                    <a:pt x="7306" y="2106"/>
                    <a:pt x="8640" y="1673"/>
                  </a:cubicBezTo>
                  <a:cubicBezTo>
                    <a:pt x="8740" y="1673"/>
                    <a:pt x="8807" y="1639"/>
                    <a:pt x="8841" y="1606"/>
                  </a:cubicBezTo>
                  <a:cubicBezTo>
                    <a:pt x="9274" y="1339"/>
                    <a:pt x="9408" y="839"/>
                    <a:pt x="9141" y="439"/>
                  </a:cubicBezTo>
                  <a:cubicBezTo>
                    <a:pt x="8989" y="156"/>
                    <a:pt x="8723" y="1"/>
                    <a:pt x="84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1"/>
            <p:cNvSpPr/>
            <p:nvPr/>
          </p:nvSpPr>
          <p:spPr>
            <a:xfrm>
              <a:off x="9526175" y="8724575"/>
              <a:ext cx="392800" cy="192250"/>
            </a:xfrm>
            <a:custGeom>
              <a:avLst/>
              <a:gdLst/>
              <a:ahLst/>
              <a:cxnLst/>
              <a:rect l="l" t="t" r="r" b="b"/>
              <a:pathLst>
                <a:path w="15712" h="7690" extrusionOk="0">
                  <a:moveTo>
                    <a:pt x="14727" y="0"/>
                  </a:moveTo>
                  <a:cubicBezTo>
                    <a:pt x="14599" y="0"/>
                    <a:pt x="14468" y="27"/>
                    <a:pt x="14344" y="85"/>
                  </a:cubicBezTo>
                  <a:cubicBezTo>
                    <a:pt x="13209" y="652"/>
                    <a:pt x="12109" y="1219"/>
                    <a:pt x="10941" y="1753"/>
                  </a:cubicBezTo>
                  <a:lnTo>
                    <a:pt x="9207" y="2554"/>
                  </a:lnTo>
                  <a:lnTo>
                    <a:pt x="7472" y="3321"/>
                  </a:lnTo>
                  <a:cubicBezTo>
                    <a:pt x="5170" y="4388"/>
                    <a:pt x="2835" y="5422"/>
                    <a:pt x="500" y="6390"/>
                  </a:cubicBezTo>
                  <a:cubicBezTo>
                    <a:pt x="167" y="6556"/>
                    <a:pt x="0" y="6957"/>
                    <a:pt x="167" y="7290"/>
                  </a:cubicBezTo>
                  <a:cubicBezTo>
                    <a:pt x="264" y="7534"/>
                    <a:pt x="505" y="7689"/>
                    <a:pt x="758" y="7689"/>
                  </a:cubicBezTo>
                  <a:cubicBezTo>
                    <a:pt x="851" y="7689"/>
                    <a:pt x="945" y="7668"/>
                    <a:pt x="1034" y="7624"/>
                  </a:cubicBezTo>
                  <a:cubicBezTo>
                    <a:pt x="3369" y="6590"/>
                    <a:pt x="5671" y="5556"/>
                    <a:pt x="8006" y="4555"/>
                  </a:cubicBezTo>
                  <a:lnTo>
                    <a:pt x="9774" y="3788"/>
                  </a:lnTo>
                  <a:lnTo>
                    <a:pt x="11508" y="3054"/>
                  </a:lnTo>
                  <a:cubicBezTo>
                    <a:pt x="12676" y="2587"/>
                    <a:pt x="13843" y="2086"/>
                    <a:pt x="15044" y="1653"/>
                  </a:cubicBezTo>
                  <a:cubicBezTo>
                    <a:pt x="15044" y="1653"/>
                    <a:pt x="15111" y="1619"/>
                    <a:pt x="15144" y="1619"/>
                  </a:cubicBezTo>
                  <a:cubicBezTo>
                    <a:pt x="15544" y="1386"/>
                    <a:pt x="15711" y="886"/>
                    <a:pt x="15511" y="452"/>
                  </a:cubicBezTo>
                  <a:cubicBezTo>
                    <a:pt x="15345" y="167"/>
                    <a:pt x="15043" y="0"/>
                    <a:pt x="14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1"/>
            <p:cNvSpPr/>
            <p:nvPr/>
          </p:nvSpPr>
          <p:spPr>
            <a:xfrm>
              <a:off x="9458625" y="8681275"/>
              <a:ext cx="318575" cy="159650"/>
            </a:xfrm>
            <a:custGeom>
              <a:avLst/>
              <a:gdLst/>
              <a:ahLst/>
              <a:cxnLst/>
              <a:rect l="l" t="t" r="r" b="b"/>
              <a:pathLst>
                <a:path w="12743" h="6386" extrusionOk="0">
                  <a:moveTo>
                    <a:pt x="11818" y="1"/>
                  </a:moveTo>
                  <a:cubicBezTo>
                    <a:pt x="11671" y="1"/>
                    <a:pt x="11519" y="38"/>
                    <a:pt x="11375" y="116"/>
                  </a:cubicBezTo>
                  <a:cubicBezTo>
                    <a:pt x="10508" y="549"/>
                    <a:pt x="9640" y="1016"/>
                    <a:pt x="8706" y="1450"/>
                  </a:cubicBezTo>
                  <a:lnTo>
                    <a:pt x="7372" y="2051"/>
                  </a:lnTo>
                  <a:lnTo>
                    <a:pt x="6004" y="2684"/>
                  </a:lnTo>
                  <a:cubicBezTo>
                    <a:pt x="4170" y="3518"/>
                    <a:pt x="2335" y="4319"/>
                    <a:pt x="500" y="5053"/>
                  </a:cubicBezTo>
                  <a:cubicBezTo>
                    <a:pt x="134" y="5220"/>
                    <a:pt x="0" y="5653"/>
                    <a:pt x="200" y="5987"/>
                  </a:cubicBezTo>
                  <a:cubicBezTo>
                    <a:pt x="298" y="6231"/>
                    <a:pt x="539" y="6386"/>
                    <a:pt x="791" y="6386"/>
                  </a:cubicBezTo>
                  <a:cubicBezTo>
                    <a:pt x="884" y="6386"/>
                    <a:pt x="978" y="6365"/>
                    <a:pt x="1068" y="6320"/>
                  </a:cubicBezTo>
                  <a:cubicBezTo>
                    <a:pt x="2869" y="5420"/>
                    <a:pt x="4703" y="4652"/>
                    <a:pt x="6538" y="3852"/>
                  </a:cubicBezTo>
                  <a:lnTo>
                    <a:pt x="7906" y="3251"/>
                  </a:lnTo>
                  <a:lnTo>
                    <a:pt x="9307" y="2684"/>
                  </a:lnTo>
                  <a:cubicBezTo>
                    <a:pt x="10207" y="2317"/>
                    <a:pt x="11141" y="1984"/>
                    <a:pt x="12075" y="1650"/>
                  </a:cubicBezTo>
                  <a:cubicBezTo>
                    <a:pt x="12142" y="1650"/>
                    <a:pt x="12175" y="1650"/>
                    <a:pt x="12209" y="1584"/>
                  </a:cubicBezTo>
                  <a:cubicBezTo>
                    <a:pt x="12642" y="1350"/>
                    <a:pt x="12743" y="850"/>
                    <a:pt x="12542" y="416"/>
                  </a:cubicBezTo>
                  <a:cubicBezTo>
                    <a:pt x="12387" y="149"/>
                    <a:pt x="12112" y="1"/>
                    <a:pt x="118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1"/>
            <p:cNvSpPr/>
            <p:nvPr/>
          </p:nvSpPr>
          <p:spPr>
            <a:xfrm>
              <a:off x="9367725" y="8630900"/>
              <a:ext cx="279375" cy="143325"/>
            </a:xfrm>
            <a:custGeom>
              <a:avLst/>
              <a:gdLst/>
              <a:ahLst/>
              <a:cxnLst/>
              <a:rect l="l" t="t" r="r" b="b"/>
              <a:pathLst>
                <a:path w="11175" h="5733" extrusionOk="0">
                  <a:moveTo>
                    <a:pt x="10189" y="1"/>
                  </a:moveTo>
                  <a:cubicBezTo>
                    <a:pt x="10048" y="1"/>
                    <a:pt x="9905" y="42"/>
                    <a:pt x="9774" y="129"/>
                  </a:cubicBezTo>
                  <a:cubicBezTo>
                    <a:pt x="9007" y="530"/>
                    <a:pt x="8273" y="897"/>
                    <a:pt x="7506" y="1297"/>
                  </a:cubicBezTo>
                  <a:cubicBezTo>
                    <a:pt x="6772" y="1664"/>
                    <a:pt x="6004" y="2031"/>
                    <a:pt x="5204" y="2364"/>
                  </a:cubicBezTo>
                  <a:cubicBezTo>
                    <a:pt x="3669" y="3065"/>
                    <a:pt x="2135" y="3799"/>
                    <a:pt x="534" y="4399"/>
                  </a:cubicBezTo>
                  <a:cubicBezTo>
                    <a:pt x="167" y="4566"/>
                    <a:pt x="0" y="5000"/>
                    <a:pt x="167" y="5333"/>
                  </a:cubicBezTo>
                  <a:cubicBezTo>
                    <a:pt x="265" y="5577"/>
                    <a:pt x="505" y="5732"/>
                    <a:pt x="758" y="5732"/>
                  </a:cubicBezTo>
                  <a:cubicBezTo>
                    <a:pt x="851" y="5732"/>
                    <a:pt x="945" y="5711"/>
                    <a:pt x="1034" y="5667"/>
                  </a:cubicBezTo>
                  <a:cubicBezTo>
                    <a:pt x="2602" y="4899"/>
                    <a:pt x="4136" y="4232"/>
                    <a:pt x="5704" y="3565"/>
                  </a:cubicBezTo>
                  <a:cubicBezTo>
                    <a:pt x="6471" y="3232"/>
                    <a:pt x="7272" y="2865"/>
                    <a:pt x="8039" y="2564"/>
                  </a:cubicBezTo>
                  <a:cubicBezTo>
                    <a:pt x="8806" y="2298"/>
                    <a:pt x="9640" y="1964"/>
                    <a:pt x="10441" y="1697"/>
                  </a:cubicBezTo>
                  <a:cubicBezTo>
                    <a:pt x="10508" y="1664"/>
                    <a:pt x="10541" y="1664"/>
                    <a:pt x="10608" y="1630"/>
                  </a:cubicBezTo>
                  <a:cubicBezTo>
                    <a:pt x="11008" y="1364"/>
                    <a:pt x="11175" y="863"/>
                    <a:pt x="10941" y="463"/>
                  </a:cubicBezTo>
                  <a:cubicBezTo>
                    <a:pt x="10762" y="172"/>
                    <a:pt x="10478" y="1"/>
                    <a:pt x="10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1"/>
            <p:cNvSpPr/>
            <p:nvPr/>
          </p:nvSpPr>
          <p:spPr>
            <a:xfrm>
              <a:off x="9941450" y="9410300"/>
              <a:ext cx="580450" cy="426375"/>
            </a:xfrm>
            <a:custGeom>
              <a:avLst/>
              <a:gdLst/>
              <a:ahLst/>
              <a:cxnLst/>
              <a:rect l="l" t="t" r="r" b="b"/>
              <a:pathLst>
                <a:path w="23218" h="17055" extrusionOk="0">
                  <a:moveTo>
                    <a:pt x="17454" y="0"/>
                  </a:moveTo>
                  <a:cubicBezTo>
                    <a:pt x="17330" y="0"/>
                    <a:pt x="17202" y="24"/>
                    <a:pt x="17080" y="76"/>
                  </a:cubicBezTo>
                  <a:cubicBezTo>
                    <a:pt x="16213" y="443"/>
                    <a:pt x="14344" y="1277"/>
                    <a:pt x="13044" y="1877"/>
                  </a:cubicBezTo>
                  <a:cubicBezTo>
                    <a:pt x="12890" y="1944"/>
                    <a:pt x="12750" y="1972"/>
                    <a:pt x="12616" y="1972"/>
                  </a:cubicBezTo>
                  <a:cubicBezTo>
                    <a:pt x="11861" y="1972"/>
                    <a:pt x="11343" y="1063"/>
                    <a:pt x="10131" y="1063"/>
                  </a:cubicBezTo>
                  <a:cubicBezTo>
                    <a:pt x="9740" y="1063"/>
                    <a:pt x="9275" y="1158"/>
                    <a:pt x="8707" y="1410"/>
                  </a:cubicBezTo>
                  <a:cubicBezTo>
                    <a:pt x="7039" y="2110"/>
                    <a:pt x="2870" y="4012"/>
                    <a:pt x="1" y="5246"/>
                  </a:cubicBezTo>
                  <a:lnTo>
                    <a:pt x="5371" y="17055"/>
                  </a:lnTo>
                  <a:cubicBezTo>
                    <a:pt x="6606" y="16521"/>
                    <a:pt x="8073" y="15887"/>
                    <a:pt x="9274" y="15353"/>
                  </a:cubicBezTo>
                  <a:cubicBezTo>
                    <a:pt x="12376" y="13986"/>
                    <a:pt x="10942" y="12018"/>
                    <a:pt x="12376" y="11384"/>
                  </a:cubicBezTo>
                  <a:cubicBezTo>
                    <a:pt x="13777" y="10750"/>
                    <a:pt x="17113" y="9316"/>
                    <a:pt x="18447" y="8715"/>
                  </a:cubicBezTo>
                  <a:cubicBezTo>
                    <a:pt x="19598" y="8226"/>
                    <a:pt x="19359" y="7414"/>
                    <a:pt x="18737" y="7414"/>
                  </a:cubicBezTo>
                  <a:cubicBezTo>
                    <a:pt x="18638" y="7414"/>
                    <a:pt x="18529" y="7435"/>
                    <a:pt x="18414" y="7481"/>
                  </a:cubicBezTo>
                  <a:cubicBezTo>
                    <a:pt x="17580" y="7848"/>
                    <a:pt x="15879" y="8582"/>
                    <a:pt x="14845" y="9049"/>
                  </a:cubicBezTo>
                  <a:cubicBezTo>
                    <a:pt x="14709" y="9108"/>
                    <a:pt x="14583" y="9135"/>
                    <a:pt x="14468" y="9135"/>
                  </a:cubicBezTo>
                  <a:cubicBezTo>
                    <a:pt x="13683" y="9135"/>
                    <a:pt x="13446" y="7893"/>
                    <a:pt x="14378" y="7514"/>
                  </a:cubicBezTo>
                  <a:cubicBezTo>
                    <a:pt x="15412" y="7047"/>
                    <a:pt x="19048" y="5446"/>
                    <a:pt x="21116" y="4546"/>
                  </a:cubicBezTo>
                  <a:cubicBezTo>
                    <a:pt x="23184" y="3612"/>
                    <a:pt x="23218" y="2611"/>
                    <a:pt x="23017" y="2177"/>
                  </a:cubicBezTo>
                  <a:cubicBezTo>
                    <a:pt x="22865" y="1850"/>
                    <a:pt x="22485" y="1339"/>
                    <a:pt x="21543" y="1339"/>
                  </a:cubicBezTo>
                  <a:cubicBezTo>
                    <a:pt x="21042" y="1339"/>
                    <a:pt x="20383" y="1483"/>
                    <a:pt x="19515" y="1877"/>
                  </a:cubicBezTo>
                  <a:cubicBezTo>
                    <a:pt x="17448" y="2759"/>
                    <a:pt x="15609" y="3754"/>
                    <a:pt x="14882" y="3754"/>
                  </a:cubicBezTo>
                  <a:cubicBezTo>
                    <a:pt x="14728" y="3754"/>
                    <a:pt x="14624" y="3710"/>
                    <a:pt x="14578" y="3612"/>
                  </a:cubicBezTo>
                  <a:cubicBezTo>
                    <a:pt x="14344" y="3078"/>
                    <a:pt x="14445" y="2844"/>
                    <a:pt x="16780" y="1777"/>
                  </a:cubicBezTo>
                  <a:cubicBezTo>
                    <a:pt x="18786" y="889"/>
                    <a:pt x="18207" y="0"/>
                    <a:pt x="17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1"/>
            <p:cNvSpPr/>
            <p:nvPr/>
          </p:nvSpPr>
          <p:spPr>
            <a:xfrm>
              <a:off x="8623025" y="8696250"/>
              <a:ext cx="1059100" cy="964875"/>
            </a:xfrm>
            <a:custGeom>
              <a:avLst/>
              <a:gdLst/>
              <a:ahLst/>
              <a:cxnLst/>
              <a:rect l="l" t="t" r="r" b="b"/>
              <a:pathLst>
                <a:path w="42364" h="38595" extrusionOk="0">
                  <a:moveTo>
                    <a:pt x="21182" y="1"/>
                  </a:moveTo>
                  <a:cubicBezTo>
                    <a:pt x="16245" y="1"/>
                    <a:pt x="11308" y="1885"/>
                    <a:pt x="7539" y="5655"/>
                  </a:cubicBezTo>
                  <a:cubicBezTo>
                    <a:pt x="0" y="13193"/>
                    <a:pt x="0" y="25402"/>
                    <a:pt x="7539" y="32941"/>
                  </a:cubicBezTo>
                  <a:cubicBezTo>
                    <a:pt x="11308" y="36710"/>
                    <a:pt x="16245" y="38595"/>
                    <a:pt x="21182" y="38595"/>
                  </a:cubicBezTo>
                  <a:cubicBezTo>
                    <a:pt x="26119" y="38595"/>
                    <a:pt x="31056" y="36710"/>
                    <a:pt x="34825" y="32941"/>
                  </a:cubicBezTo>
                  <a:cubicBezTo>
                    <a:pt x="42364" y="25402"/>
                    <a:pt x="42364" y="13193"/>
                    <a:pt x="34825" y="5655"/>
                  </a:cubicBezTo>
                  <a:cubicBezTo>
                    <a:pt x="31056" y="1885"/>
                    <a:pt x="26119" y="1"/>
                    <a:pt x="21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1"/>
            <p:cNvSpPr/>
            <p:nvPr/>
          </p:nvSpPr>
          <p:spPr>
            <a:xfrm>
              <a:off x="9355200" y="9174950"/>
              <a:ext cx="34225" cy="26050"/>
            </a:xfrm>
            <a:custGeom>
              <a:avLst/>
              <a:gdLst/>
              <a:ahLst/>
              <a:cxnLst/>
              <a:rect l="l" t="t" r="r" b="b"/>
              <a:pathLst>
                <a:path w="1369" h="1042" extrusionOk="0">
                  <a:moveTo>
                    <a:pt x="1018" y="1"/>
                  </a:moveTo>
                  <a:cubicBezTo>
                    <a:pt x="946" y="1"/>
                    <a:pt x="871" y="27"/>
                    <a:pt x="801" y="83"/>
                  </a:cubicBezTo>
                  <a:cubicBezTo>
                    <a:pt x="601" y="216"/>
                    <a:pt x="368" y="316"/>
                    <a:pt x="201" y="450"/>
                  </a:cubicBezTo>
                  <a:cubicBezTo>
                    <a:pt x="34" y="550"/>
                    <a:pt x="1" y="750"/>
                    <a:pt x="101" y="917"/>
                  </a:cubicBezTo>
                  <a:cubicBezTo>
                    <a:pt x="161" y="998"/>
                    <a:pt x="271" y="1042"/>
                    <a:pt x="385" y="1042"/>
                  </a:cubicBezTo>
                  <a:cubicBezTo>
                    <a:pt x="459" y="1042"/>
                    <a:pt x="535" y="1023"/>
                    <a:pt x="601" y="984"/>
                  </a:cubicBezTo>
                  <a:cubicBezTo>
                    <a:pt x="801" y="884"/>
                    <a:pt x="1001" y="750"/>
                    <a:pt x="1168" y="617"/>
                  </a:cubicBezTo>
                  <a:cubicBezTo>
                    <a:pt x="1335" y="550"/>
                    <a:pt x="1368" y="316"/>
                    <a:pt x="1268" y="150"/>
                  </a:cubicBezTo>
                  <a:cubicBezTo>
                    <a:pt x="1210" y="53"/>
                    <a:pt x="1118" y="1"/>
                    <a:pt x="101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1"/>
            <p:cNvSpPr/>
            <p:nvPr/>
          </p:nvSpPr>
          <p:spPr>
            <a:xfrm>
              <a:off x="9501975" y="9001675"/>
              <a:ext cx="111775" cy="96125"/>
            </a:xfrm>
            <a:custGeom>
              <a:avLst/>
              <a:gdLst/>
              <a:ahLst/>
              <a:cxnLst/>
              <a:rect l="l" t="t" r="r" b="b"/>
              <a:pathLst>
                <a:path w="4471" h="3845" extrusionOk="0">
                  <a:moveTo>
                    <a:pt x="4070" y="1"/>
                  </a:moveTo>
                  <a:cubicBezTo>
                    <a:pt x="3987" y="1"/>
                    <a:pt x="3903" y="26"/>
                    <a:pt x="3837" y="76"/>
                  </a:cubicBezTo>
                  <a:cubicBezTo>
                    <a:pt x="3303" y="676"/>
                    <a:pt x="2703" y="1243"/>
                    <a:pt x="2102" y="1744"/>
                  </a:cubicBezTo>
                  <a:cubicBezTo>
                    <a:pt x="1502" y="2311"/>
                    <a:pt x="868" y="2811"/>
                    <a:pt x="167" y="3245"/>
                  </a:cubicBezTo>
                  <a:lnTo>
                    <a:pt x="134" y="3311"/>
                  </a:lnTo>
                  <a:cubicBezTo>
                    <a:pt x="1" y="3411"/>
                    <a:pt x="1" y="3645"/>
                    <a:pt x="134" y="3745"/>
                  </a:cubicBezTo>
                  <a:cubicBezTo>
                    <a:pt x="201" y="3812"/>
                    <a:pt x="284" y="3845"/>
                    <a:pt x="368" y="3845"/>
                  </a:cubicBezTo>
                  <a:cubicBezTo>
                    <a:pt x="451" y="3845"/>
                    <a:pt x="534" y="3812"/>
                    <a:pt x="601" y="3745"/>
                  </a:cubicBezTo>
                  <a:cubicBezTo>
                    <a:pt x="1168" y="3178"/>
                    <a:pt x="1802" y="2678"/>
                    <a:pt x="2436" y="2144"/>
                  </a:cubicBezTo>
                  <a:lnTo>
                    <a:pt x="4304" y="509"/>
                  </a:lnTo>
                  <a:lnTo>
                    <a:pt x="4337" y="476"/>
                  </a:lnTo>
                  <a:cubicBezTo>
                    <a:pt x="4471" y="409"/>
                    <a:pt x="4471" y="209"/>
                    <a:pt x="4304" y="76"/>
                  </a:cubicBezTo>
                  <a:cubicBezTo>
                    <a:pt x="4237" y="26"/>
                    <a:pt x="4154" y="1"/>
                    <a:pt x="40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1"/>
            <p:cNvSpPr/>
            <p:nvPr/>
          </p:nvSpPr>
          <p:spPr>
            <a:xfrm>
              <a:off x="9149225" y="8727725"/>
              <a:ext cx="204350" cy="175300"/>
            </a:xfrm>
            <a:custGeom>
              <a:avLst/>
              <a:gdLst/>
              <a:ahLst/>
              <a:cxnLst/>
              <a:rect l="l" t="t" r="r" b="b"/>
              <a:pathLst>
                <a:path w="8174" h="7012" extrusionOk="0">
                  <a:moveTo>
                    <a:pt x="7800" y="0"/>
                  </a:moveTo>
                  <a:cubicBezTo>
                    <a:pt x="7759" y="0"/>
                    <a:pt x="7716" y="9"/>
                    <a:pt x="7673" y="26"/>
                  </a:cubicBezTo>
                  <a:cubicBezTo>
                    <a:pt x="6872" y="359"/>
                    <a:pt x="6172" y="760"/>
                    <a:pt x="5438" y="1193"/>
                  </a:cubicBezTo>
                  <a:cubicBezTo>
                    <a:pt x="4737" y="1660"/>
                    <a:pt x="4070" y="2161"/>
                    <a:pt x="3503" y="2694"/>
                  </a:cubicBezTo>
                  <a:cubicBezTo>
                    <a:pt x="2869" y="3261"/>
                    <a:pt x="2269" y="3862"/>
                    <a:pt x="1735" y="4496"/>
                  </a:cubicBezTo>
                  <a:cubicBezTo>
                    <a:pt x="1201" y="5129"/>
                    <a:pt x="701" y="5763"/>
                    <a:pt x="167" y="6364"/>
                  </a:cubicBezTo>
                  <a:lnTo>
                    <a:pt x="101" y="6430"/>
                  </a:lnTo>
                  <a:cubicBezTo>
                    <a:pt x="1" y="6597"/>
                    <a:pt x="67" y="6831"/>
                    <a:pt x="234" y="6964"/>
                  </a:cubicBezTo>
                  <a:cubicBezTo>
                    <a:pt x="288" y="6996"/>
                    <a:pt x="351" y="7011"/>
                    <a:pt x="416" y="7011"/>
                  </a:cubicBezTo>
                  <a:cubicBezTo>
                    <a:pt x="555" y="7011"/>
                    <a:pt x="700" y="6944"/>
                    <a:pt x="768" y="6831"/>
                  </a:cubicBezTo>
                  <a:cubicBezTo>
                    <a:pt x="1201" y="6164"/>
                    <a:pt x="1702" y="5496"/>
                    <a:pt x="2235" y="4929"/>
                  </a:cubicBezTo>
                  <a:cubicBezTo>
                    <a:pt x="2769" y="4296"/>
                    <a:pt x="3303" y="3762"/>
                    <a:pt x="3903" y="3195"/>
                  </a:cubicBezTo>
                  <a:cubicBezTo>
                    <a:pt x="4470" y="2661"/>
                    <a:pt x="5104" y="2161"/>
                    <a:pt x="5771" y="1727"/>
                  </a:cubicBezTo>
                  <a:cubicBezTo>
                    <a:pt x="6438" y="1327"/>
                    <a:pt x="7139" y="960"/>
                    <a:pt x="7906" y="660"/>
                  </a:cubicBezTo>
                  <a:cubicBezTo>
                    <a:pt x="8073" y="593"/>
                    <a:pt x="8173" y="359"/>
                    <a:pt x="8073" y="193"/>
                  </a:cubicBezTo>
                  <a:cubicBezTo>
                    <a:pt x="8024" y="69"/>
                    <a:pt x="7919" y="0"/>
                    <a:pt x="780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1"/>
            <p:cNvSpPr/>
            <p:nvPr/>
          </p:nvSpPr>
          <p:spPr>
            <a:xfrm>
              <a:off x="9100850" y="8956025"/>
              <a:ext cx="21725" cy="22050"/>
            </a:xfrm>
            <a:custGeom>
              <a:avLst/>
              <a:gdLst/>
              <a:ahLst/>
              <a:cxnLst/>
              <a:rect l="l" t="t" r="r" b="b"/>
              <a:pathLst>
                <a:path w="869" h="882" extrusionOk="0">
                  <a:moveTo>
                    <a:pt x="528" y="0"/>
                  </a:moveTo>
                  <a:cubicBezTo>
                    <a:pt x="412" y="0"/>
                    <a:pt x="301" y="45"/>
                    <a:pt x="234" y="134"/>
                  </a:cubicBezTo>
                  <a:lnTo>
                    <a:pt x="101" y="367"/>
                  </a:lnTo>
                  <a:cubicBezTo>
                    <a:pt x="1" y="534"/>
                    <a:pt x="34" y="734"/>
                    <a:pt x="201" y="834"/>
                  </a:cubicBezTo>
                  <a:cubicBezTo>
                    <a:pt x="248" y="858"/>
                    <a:pt x="312" y="881"/>
                    <a:pt x="381" y="881"/>
                  </a:cubicBezTo>
                  <a:cubicBezTo>
                    <a:pt x="409" y="881"/>
                    <a:pt x="439" y="877"/>
                    <a:pt x="468" y="868"/>
                  </a:cubicBezTo>
                  <a:cubicBezTo>
                    <a:pt x="501" y="834"/>
                    <a:pt x="601" y="801"/>
                    <a:pt x="635" y="734"/>
                  </a:cubicBezTo>
                  <a:lnTo>
                    <a:pt x="801" y="501"/>
                  </a:lnTo>
                  <a:cubicBezTo>
                    <a:pt x="868" y="334"/>
                    <a:pt x="835" y="134"/>
                    <a:pt x="701" y="34"/>
                  </a:cubicBezTo>
                  <a:cubicBezTo>
                    <a:pt x="646" y="11"/>
                    <a:pt x="586" y="0"/>
                    <a:pt x="528" y="0"/>
                  </a:cubicBezTo>
                  <a:close/>
                </a:path>
              </a:pathLst>
            </a:custGeom>
            <a:solidFill>
              <a:srgbClr val="FF781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1"/>
            <p:cNvSpPr/>
            <p:nvPr/>
          </p:nvSpPr>
          <p:spPr>
            <a:xfrm>
              <a:off x="8661375" y="8803325"/>
              <a:ext cx="902350" cy="867200"/>
            </a:xfrm>
            <a:custGeom>
              <a:avLst/>
              <a:gdLst/>
              <a:ahLst/>
              <a:cxnLst/>
              <a:rect l="l" t="t" r="r" b="b"/>
              <a:pathLst>
                <a:path w="36094" h="34688" extrusionOk="0">
                  <a:moveTo>
                    <a:pt x="7054" y="0"/>
                  </a:moveTo>
                  <a:cubicBezTo>
                    <a:pt x="6834" y="0"/>
                    <a:pt x="6600" y="190"/>
                    <a:pt x="6539" y="438"/>
                  </a:cubicBezTo>
                  <a:cubicBezTo>
                    <a:pt x="6072" y="2105"/>
                    <a:pt x="5705" y="3773"/>
                    <a:pt x="5404" y="5441"/>
                  </a:cubicBezTo>
                  <a:cubicBezTo>
                    <a:pt x="5171" y="7142"/>
                    <a:pt x="5038" y="8844"/>
                    <a:pt x="5104" y="10545"/>
                  </a:cubicBezTo>
                  <a:cubicBezTo>
                    <a:pt x="5204" y="13213"/>
                    <a:pt x="5738" y="15849"/>
                    <a:pt x="6572" y="18350"/>
                  </a:cubicBezTo>
                  <a:cubicBezTo>
                    <a:pt x="6605" y="18517"/>
                    <a:pt x="6505" y="18717"/>
                    <a:pt x="6338" y="18717"/>
                  </a:cubicBezTo>
                  <a:lnTo>
                    <a:pt x="5671" y="18717"/>
                  </a:lnTo>
                  <a:cubicBezTo>
                    <a:pt x="5538" y="18717"/>
                    <a:pt x="5404" y="18717"/>
                    <a:pt x="5271" y="18684"/>
                  </a:cubicBezTo>
                  <a:cubicBezTo>
                    <a:pt x="4837" y="18617"/>
                    <a:pt x="4404" y="18384"/>
                    <a:pt x="4003" y="18184"/>
                  </a:cubicBezTo>
                  <a:cubicBezTo>
                    <a:pt x="3203" y="17650"/>
                    <a:pt x="2569" y="16883"/>
                    <a:pt x="2069" y="16015"/>
                  </a:cubicBezTo>
                  <a:cubicBezTo>
                    <a:pt x="1535" y="15181"/>
                    <a:pt x="1101" y="14281"/>
                    <a:pt x="701" y="13347"/>
                  </a:cubicBezTo>
                  <a:cubicBezTo>
                    <a:pt x="627" y="13223"/>
                    <a:pt x="498" y="13154"/>
                    <a:pt x="368" y="13154"/>
                  </a:cubicBezTo>
                  <a:cubicBezTo>
                    <a:pt x="322" y="13154"/>
                    <a:pt x="277" y="13163"/>
                    <a:pt x="234" y="13180"/>
                  </a:cubicBezTo>
                  <a:cubicBezTo>
                    <a:pt x="67" y="13280"/>
                    <a:pt x="1" y="13480"/>
                    <a:pt x="67" y="13647"/>
                  </a:cubicBezTo>
                  <a:cubicBezTo>
                    <a:pt x="534" y="14548"/>
                    <a:pt x="1001" y="15482"/>
                    <a:pt x="1535" y="16349"/>
                  </a:cubicBezTo>
                  <a:cubicBezTo>
                    <a:pt x="2069" y="17216"/>
                    <a:pt x="2769" y="18050"/>
                    <a:pt x="3670" y="18651"/>
                  </a:cubicBezTo>
                  <a:cubicBezTo>
                    <a:pt x="4104" y="18951"/>
                    <a:pt x="4604" y="19151"/>
                    <a:pt x="5171" y="19218"/>
                  </a:cubicBezTo>
                  <a:cubicBezTo>
                    <a:pt x="5271" y="19284"/>
                    <a:pt x="5404" y="19284"/>
                    <a:pt x="5571" y="19284"/>
                  </a:cubicBezTo>
                  <a:cubicBezTo>
                    <a:pt x="5705" y="19284"/>
                    <a:pt x="5838" y="19318"/>
                    <a:pt x="6005" y="19318"/>
                  </a:cubicBezTo>
                  <a:cubicBezTo>
                    <a:pt x="6238" y="19318"/>
                    <a:pt x="6439" y="19284"/>
                    <a:pt x="6705" y="19284"/>
                  </a:cubicBezTo>
                  <a:cubicBezTo>
                    <a:pt x="6839" y="19284"/>
                    <a:pt x="6939" y="19318"/>
                    <a:pt x="7006" y="19451"/>
                  </a:cubicBezTo>
                  <a:cubicBezTo>
                    <a:pt x="7106" y="19818"/>
                    <a:pt x="7272" y="20152"/>
                    <a:pt x="7439" y="20519"/>
                  </a:cubicBezTo>
                  <a:cubicBezTo>
                    <a:pt x="7873" y="21453"/>
                    <a:pt x="8273" y="22320"/>
                    <a:pt x="8774" y="23154"/>
                  </a:cubicBezTo>
                  <a:cubicBezTo>
                    <a:pt x="8840" y="23221"/>
                    <a:pt x="8774" y="23354"/>
                    <a:pt x="8707" y="23354"/>
                  </a:cubicBezTo>
                  <a:cubicBezTo>
                    <a:pt x="6739" y="23821"/>
                    <a:pt x="4737" y="24155"/>
                    <a:pt x="2703" y="24388"/>
                  </a:cubicBezTo>
                  <a:cubicBezTo>
                    <a:pt x="2536" y="24455"/>
                    <a:pt x="2402" y="24555"/>
                    <a:pt x="2402" y="24788"/>
                  </a:cubicBezTo>
                  <a:cubicBezTo>
                    <a:pt x="2436" y="24955"/>
                    <a:pt x="2569" y="25055"/>
                    <a:pt x="2769" y="25055"/>
                  </a:cubicBezTo>
                  <a:cubicBezTo>
                    <a:pt x="4871" y="24822"/>
                    <a:pt x="6906" y="24455"/>
                    <a:pt x="8940" y="23954"/>
                  </a:cubicBezTo>
                  <a:cubicBezTo>
                    <a:pt x="8977" y="23940"/>
                    <a:pt x="9012" y="23933"/>
                    <a:pt x="9045" y="23933"/>
                  </a:cubicBezTo>
                  <a:cubicBezTo>
                    <a:pt x="9164" y="23933"/>
                    <a:pt x="9262" y="24017"/>
                    <a:pt x="9341" y="24121"/>
                  </a:cubicBezTo>
                  <a:cubicBezTo>
                    <a:pt x="10241" y="25522"/>
                    <a:pt x="11275" y="26890"/>
                    <a:pt x="12443" y="28124"/>
                  </a:cubicBezTo>
                  <a:cubicBezTo>
                    <a:pt x="12510" y="28191"/>
                    <a:pt x="12510" y="28291"/>
                    <a:pt x="12409" y="28324"/>
                  </a:cubicBezTo>
                  <a:cubicBezTo>
                    <a:pt x="12109" y="28458"/>
                    <a:pt x="11842" y="28558"/>
                    <a:pt x="11542" y="28724"/>
                  </a:cubicBezTo>
                  <a:cubicBezTo>
                    <a:pt x="11008" y="29025"/>
                    <a:pt x="10508" y="29358"/>
                    <a:pt x="10041" y="29792"/>
                  </a:cubicBezTo>
                  <a:cubicBezTo>
                    <a:pt x="9574" y="30192"/>
                    <a:pt x="9174" y="30659"/>
                    <a:pt x="8874" y="31193"/>
                  </a:cubicBezTo>
                  <a:cubicBezTo>
                    <a:pt x="8774" y="31360"/>
                    <a:pt x="8840" y="31560"/>
                    <a:pt x="9007" y="31660"/>
                  </a:cubicBezTo>
                  <a:cubicBezTo>
                    <a:pt x="9060" y="31681"/>
                    <a:pt x="9116" y="31692"/>
                    <a:pt x="9170" y="31692"/>
                  </a:cubicBezTo>
                  <a:cubicBezTo>
                    <a:pt x="9287" y="31692"/>
                    <a:pt x="9395" y="31640"/>
                    <a:pt x="9441" y="31526"/>
                  </a:cubicBezTo>
                  <a:cubicBezTo>
                    <a:pt x="9741" y="31059"/>
                    <a:pt x="10108" y="30659"/>
                    <a:pt x="10508" y="30292"/>
                  </a:cubicBezTo>
                  <a:cubicBezTo>
                    <a:pt x="10908" y="29892"/>
                    <a:pt x="11375" y="29625"/>
                    <a:pt x="11876" y="29358"/>
                  </a:cubicBezTo>
                  <a:cubicBezTo>
                    <a:pt x="12209" y="29191"/>
                    <a:pt x="12510" y="29058"/>
                    <a:pt x="12843" y="28958"/>
                  </a:cubicBezTo>
                  <a:cubicBezTo>
                    <a:pt x="12892" y="28929"/>
                    <a:pt x="12944" y="28917"/>
                    <a:pt x="12997" y="28917"/>
                  </a:cubicBezTo>
                  <a:cubicBezTo>
                    <a:pt x="13124" y="28917"/>
                    <a:pt x="13259" y="28987"/>
                    <a:pt x="13377" y="29058"/>
                  </a:cubicBezTo>
                  <a:cubicBezTo>
                    <a:pt x="15779" y="31460"/>
                    <a:pt x="18681" y="33328"/>
                    <a:pt x="21783" y="34662"/>
                  </a:cubicBezTo>
                  <a:cubicBezTo>
                    <a:pt x="21826" y="34679"/>
                    <a:pt x="21873" y="34688"/>
                    <a:pt x="21921" y="34688"/>
                  </a:cubicBezTo>
                  <a:cubicBezTo>
                    <a:pt x="22059" y="34688"/>
                    <a:pt x="22200" y="34619"/>
                    <a:pt x="22250" y="34495"/>
                  </a:cubicBezTo>
                  <a:cubicBezTo>
                    <a:pt x="22350" y="34329"/>
                    <a:pt x="22250" y="34128"/>
                    <a:pt x="22083" y="34028"/>
                  </a:cubicBezTo>
                  <a:cubicBezTo>
                    <a:pt x="19114" y="32794"/>
                    <a:pt x="16379" y="31026"/>
                    <a:pt x="14044" y="28825"/>
                  </a:cubicBezTo>
                  <a:cubicBezTo>
                    <a:pt x="13944" y="28724"/>
                    <a:pt x="14011" y="28624"/>
                    <a:pt x="14077" y="28624"/>
                  </a:cubicBezTo>
                  <a:cubicBezTo>
                    <a:pt x="14411" y="28524"/>
                    <a:pt x="14744" y="28458"/>
                    <a:pt x="15078" y="28391"/>
                  </a:cubicBezTo>
                  <a:cubicBezTo>
                    <a:pt x="15739" y="28294"/>
                    <a:pt x="16399" y="28242"/>
                    <a:pt x="17054" y="28242"/>
                  </a:cubicBezTo>
                  <a:cubicBezTo>
                    <a:pt x="17522" y="28242"/>
                    <a:pt x="17988" y="28269"/>
                    <a:pt x="18447" y="28324"/>
                  </a:cubicBezTo>
                  <a:cubicBezTo>
                    <a:pt x="19581" y="28458"/>
                    <a:pt x="20749" y="28624"/>
                    <a:pt x="21916" y="28724"/>
                  </a:cubicBezTo>
                  <a:cubicBezTo>
                    <a:pt x="23084" y="28841"/>
                    <a:pt x="24260" y="28908"/>
                    <a:pt x="25435" y="28908"/>
                  </a:cubicBezTo>
                  <a:cubicBezTo>
                    <a:pt x="26611" y="28908"/>
                    <a:pt x="27787" y="28841"/>
                    <a:pt x="28955" y="28691"/>
                  </a:cubicBezTo>
                  <a:cubicBezTo>
                    <a:pt x="30122" y="28524"/>
                    <a:pt x="31290" y="28291"/>
                    <a:pt x="32457" y="27957"/>
                  </a:cubicBezTo>
                  <a:cubicBezTo>
                    <a:pt x="33591" y="27557"/>
                    <a:pt x="34725" y="27123"/>
                    <a:pt x="35760" y="26523"/>
                  </a:cubicBezTo>
                  <a:cubicBezTo>
                    <a:pt x="36026" y="26389"/>
                    <a:pt x="36093" y="26056"/>
                    <a:pt x="35960" y="25856"/>
                  </a:cubicBezTo>
                  <a:cubicBezTo>
                    <a:pt x="35911" y="25539"/>
                    <a:pt x="35738" y="25400"/>
                    <a:pt x="35557" y="25400"/>
                  </a:cubicBezTo>
                  <a:cubicBezTo>
                    <a:pt x="35490" y="25400"/>
                    <a:pt x="35422" y="25419"/>
                    <a:pt x="35359" y="25455"/>
                  </a:cubicBezTo>
                  <a:cubicBezTo>
                    <a:pt x="34359" y="25989"/>
                    <a:pt x="33291" y="26490"/>
                    <a:pt x="32224" y="26856"/>
                  </a:cubicBezTo>
                  <a:cubicBezTo>
                    <a:pt x="31123" y="27190"/>
                    <a:pt x="30022" y="27490"/>
                    <a:pt x="28888" y="27657"/>
                  </a:cubicBezTo>
                  <a:cubicBezTo>
                    <a:pt x="27610" y="27845"/>
                    <a:pt x="26310" y="27927"/>
                    <a:pt x="25014" y="27927"/>
                  </a:cubicBezTo>
                  <a:cubicBezTo>
                    <a:pt x="24009" y="27927"/>
                    <a:pt x="23006" y="27878"/>
                    <a:pt x="22016" y="27790"/>
                  </a:cubicBezTo>
                  <a:cubicBezTo>
                    <a:pt x="20849" y="27690"/>
                    <a:pt x="19715" y="27524"/>
                    <a:pt x="18547" y="27424"/>
                  </a:cubicBezTo>
                  <a:cubicBezTo>
                    <a:pt x="18067" y="27370"/>
                    <a:pt x="17592" y="27344"/>
                    <a:pt x="17116" y="27344"/>
                  </a:cubicBezTo>
                  <a:cubicBezTo>
                    <a:pt x="16402" y="27344"/>
                    <a:pt x="15685" y="27404"/>
                    <a:pt x="14945" y="27524"/>
                  </a:cubicBezTo>
                  <a:cubicBezTo>
                    <a:pt x="14511" y="27624"/>
                    <a:pt x="14044" y="27690"/>
                    <a:pt x="13577" y="27857"/>
                  </a:cubicBezTo>
                  <a:cubicBezTo>
                    <a:pt x="13535" y="27866"/>
                    <a:pt x="13491" y="27870"/>
                    <a:pt x="13447" y="27870"/>
                  </a:cubicBezTo>
                  <a:cubicBezTo>
                    <a:pt x="13314" y="27870"/>
                    <a:pt x="13177" y="27832"/>
                    <a:pt x="13077" y="27757"/>
                  </a:cubicBezTo>
                  <a:cubicBezTo>
                    <a:pt x="12009" y="26623"/>
                    <a:pt x="11042" y="25389"/>
                    <a:pt x="10208" y="24121"/>
                  </a:cubicBezTo>
                  <a:cubicBezTo>
                    <a:pt x="10074" y="23888"/>
                    <a:pt x="10175" y="23621"/>
                    <a:pt x="10408" y="23587"/>
                  </a:cubicBezTo>
                  <a:cubicBezTo>
                    <a:pt x="11942" y="23187"/>
                    <a:pt x="13444" y="22754"/>
                    <a:pt x="14945" y="22220"/>
                  </a:cubicBezTo>
                  <a:cubicBezTo>
                    <a:pt x="16913" y="21553"/>
                    <a:pt x="18881" y="20819"/>
                    <a:pt x="20749" y="19952"/>
                  </a:cubicBezTo>
                  <a:cubicBezTo>
                    <a:pt x="21716" y="19518"/>
                    <a:pt x="22617" y="19051"/>
                    <a:pt x="23584" y="18617"/>
                  </a:cubicBezTo>
                  <a:lnTo>
                    <a:pt x="26386" y="17183"/>
                  </a:lnTo>
                  <a:lnTo>
                    <a:pt x="26419" y="17183"/>
                  </a:lnTo>
                  <a:cubicBezTo>
                    <a:pt x="26586" y="17049"/>
                    <a:pt x="26620" y="16849"/>
                    <a:pt x="26553" y="16683"/>
                  </a:cubicBezTo>
                  <a:cubicBezTo>
                    <a:pt x="26462" y="16569"/>
                    <a:pt x="26339" y="16517"/>
                    <a:pt x="26218" y="16517"/>
                  </a:cubicBezTo>
                  <a:cubicBezTo>
                    <a:pt x="26162" y="16517"/>
                    <a:pt x="26105" y="16528"/>
                    <a:pt x="26053" y="16549"/>
                  </a:cubicBezTo>
                  <a:cubicBezTo>
                    <a:pt x="25185" y="17116"/>
                    <a:pt x="24251" y="17617"/>
                    <a:pt x="23351" y="18050"/>
                  </a:cubicBezTo>
                  <a:cubicBezTo>
                    <a:pt x="22417" y="18517"/>
                    <a:pt x="21516" y="18984"/>
                    <a:pt x="20549" y="19418"/>
                  </a:cubicBezTo>
                  <a:cubicBezTo>
                    <a:pt x="18647" y="20252"/>
                    <a:pt x="16746" y="20986"/>
                    <a:pt x="14778" y="21653"/>
                  </a:cubicBezTo>
                  <a:cubicBezTo>
                    <a:pt x="13177" y="22186"/>
                    <a:pt x="11542" y="22687"/>
                    <a:pt x="9874" y="23120"/>
                  </a:cubicBezTo>
                  <a:cubicBezTo>
                    <a:pt x="9852" y="23125"/>
                    <a:pt x="9830" y="23127"/>
                    <a:pt x="9807" y="23127"/>
                  </a:cubicBezTo>
                  <a:cubicBezTo>
                    <a:pt x="9664" y="23127"/>
                    <a:pt x="9527" y="23040"/>
                    <a:pt x="9441" y="22954"/>
                  </a:cubicBezTo>
                  <a:cubicBezTo>
                    <a:pt x="8940" y="22053"/>
                    <a:pt x="8507" y="21186"/>
                    <a:pt x="8073" y="20285"/>
                  </a:cubicBezTo>
                  <a:lnTo>
                    <a:pt x="7706" y="19418"/>
                  </a:lnTo>
                  <a:cubicBezTo>
                    <a:pt x="7673" y="19251"/>
                    <a:pt x="7739" y="19084"/>
                    <a:pt x="7873" y="19018"/>
                  </a:cubicBezTo>
                  <a:cubicBezTo>
                    <a:pt x="8540" y="18817"/>
                    <a:pt x="9174" y="18517"/>
                    <a:pt x="9741" y="18150"/>
                  </a:cubicBezTo>
                  <a:cubicBezTo>
                    <a:pt x="10608" y="17583"/>
                    <a:pt x="11409" y="16849"/>
                    <a:pt x="12076" y="16115"/>
                  </a:cubicBezTo>
                  <a:cubicBezTo>
                    <a:pt x="12776" y="15348"/>
                    <a:pt x="13410" y="14514"/>
                    <a:pt x="13944" y="13680"/>
                  </a:cubicBezTo>
                  <a:cubicBezTo>
                    <a:pt x="14544" y="12846"/>
                    <a:pt x="15078" y="11979"/>
                    <a:pt x="15612" y="11112"/>
                  </a:cubicBezTo>
                  <a:cubicBezTo>
                    <a:pt x="16179" y="10245"/>
                    <a:pt x="16713" y="9411"/>
                    <a:pt x="17346" y="8577"/>
                  </a:cubicBezTo>
                  <a:cubicBezTo>
                    <a:pt x="17380" y="8510"/>
                    <a:pt x="17380" y="8510"/>
                    <a:pt x="17380" y="8477"/>
                  </a:cubicBezTo>
                  <a:cubicBezTo>
                    <a:pt x="17446" y="8277"/>
                    <a:pt x="17380" y="7976"/>
                    <a:pt x="17180" y="7876"/>
                  </a:cubicBezTo>
                  <a:cubicBezTo>
                    <a:pt x="17123" y="7860"/>
                    <a:pt x="17064" y="7852"/>
                    <a:pt x="17007" y="7852"/>
                  </a:cubicBezTo>
                  <a:cubicBezTo>
                    <a:pt x="16826" y="7852"/>
                    <a:pt x="16655" y="7933"/>
                    <a:pt x="16579" y="8110"/>
                  </a:cubicBezTo>
                  <a:cubicBezTo>
                    <a:pt x="16179" y="9010"/>
                    <a:pt x="15678" y="9878"/>
                    <a:pt x="15111" y="10778"/>
                  </a:cubicBezTo>
                  <a:cubicBezTo>
                    <a:pt x="14578" y="11646"/>
                    <a:pt x="14044" y="12480"/>
                    <a:pt x="13510" y="13313"/>
                  </a:cubicBezTo>
                  <a:cubicBezTo>
                    <a:pt x="12910" y="14147"/>
                    <a:pt x="12343" y="14948"/>
                    <a:pt x="11676" y="15682"/>
                  </a:cubicBezTo>
                  <a:cubicBezTo>
                    <a:pt x="11008" y="16449"/>
                    <a:pt x="10275" y="17116"/>
                    <a:pt x="9441" y="17650"/>
                  </a:cubicBezTo>
                  <a:cubicBezTo>
                    <a:pt x="8907" y="18017"/>
                    <a:pt x="8273" y="18284"/>
                    <a:pt x="7673" y="18484"/>
                  </a:cubicBezTo>
                  <a:cubicBezTo>
                    <a:pt x="7650" y="18490"/>
                    <a:pt x="7626" y="18492"/>
                    <a:pt x="7602" y="18492"/>
                  </a:cubicBezTo>
                  <a:cubicBezTo>
                    <a:pt x="7486" y="18492"/>
                    <a:pt x="7367" y="18428"/>
                    <a:pt x="7339" y="18317"/>
                  </a:cubicBezTo>
                  <a:cubicBezTo>
                    <a:pt x="6439" y="15815"/>
                    <a:pt x="5938" y="13180"/>
                    <a:pt x="5871" y="10578"/>
                  </a:cubicBezTo>
                  <a:cubicBezTo>
                    <a:pt x="5838" y="8910"/>
                    <a:pt x="5905" y="7242"/>
                    <a:pt x="6172" y="5575"/>
                  </a:cubicBezTo>
                  <a:cubicBezTo>
                    <a:pt x="6405" y="3907"/>
                    <a:pt x="6872" y="2272"/>
                    <a:pt x="7539" y="771"/>
                  </a:cubicBezTo>
                  <a:cubicBezTo>
                    <a:pt x="7539" y="738"/>
                    <a:pt x="7573" y="738"/>
                    <a:pt x="7573" y="671"/>
                  </a:cubicBezTo>
                  <a:cubicBezTo>
                    <a:pt x="7673" y="371"/>
                    <a:pt x="7439" y="71"/>
                    <a:pt x="7106" y="4"/>
                  </a:cubicBezTo>
                  <a:cubicBezTo>
                    <a:pt x="7089" y="1"/>
                    <a:pt x="7071" y="0"/>
                    <a:pt x="705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1"/>
            <p:cNvSpPr/>
            <p:nvPr/>
          </p:nvSpPr>
          <p:spPr>
            <a:xfrm>
              <a:off x="8623025" y="8649125"/>
              <a:ext cx="1059100" cy="1059125"/>
            </a:xfrm>
            <a:custGeom>
              <a:avLst/>
              <a:gdLst/>
              <a:ahLst/>
              <a:cxnLst/>
              <a:rect l="l" t="t" r="r" b="b"/>
              <a:pathLst>
                <a:path w="42364" h="42365" fill="none" extrusionOk="0">
                  <a:moveTo>
                    <a:pt x="34825" y="7540"/>
                  </a:moveTo>
                  <a:cubicBezTo>
                    <a:pt x="42364" y="15078"/>
                    <a:pt x="42364" y="27287"/>
                    <a:pt x="34825" y="34826"/>
                  </a:cubicBezTo>
                  <a:cubicBezTo>
                    <a:pt x="27286" y="42365"/>
                    <a:pt x="15078" y="42365"/>
                    <a:pt x="7539" y="34826"/>
                  </a:cubicBezTo>
                  <a:cubicBezTo>
                    <a:pt x="0" y="27287"/>
                    <a:pt x="0" y="15078"/>
                    <a:pt x="7539" y="7540"/>
                  </a:cubicBezTo>
                  <a:cubicBezTo>
                    <a:pt x="15078" y="1"/>
                    <a:pt x="27286" y="1"/>
                    <a:pt x="34825" y="754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1"/>
            <p:cNvSpPr/>
            <p:nvPr/>
          </p:nvSpPr>
          <p:spPr>
            <a:xfrm>
              <a:off x="9833875" y="9527100"/>
              <a:ext cx="348625" cy="325575"/>
            </a:xfrm>
            <a:custGeom>
              <a:avLst/>
              <a:gdLst/>
              <a:ahLst/>
              <a:cxnLst/>
              <a:rect l="l" t="t" r="r" b="b"/>
              <a:pathLst>
                <a:path w="13945" h="13023" extrusionOk="0">
                  <a:moveTo>
                    <a:pt x="6991" y="0"/>
                  </a:moveTo>
                  <a:cubicBezTo>
                    <a:pt x="3816" y="0"/>
                    <a:pt x="1049" y="2305"/>
                    <a:pt x="535" y="5544"/>
                  </a:cubicBezTo>
                  <a:cubicBezTo>
                    <a:pt x="1" y="9080"/>
                    <a:pt x="2436" y="12416"/>
                    <a:pt x="6005" y="12950"/>
                  </a:cubicBezTo>
                  <a:cubicBezTo>
                    <a:pt x="6332" y="12999"/>
                    <a:pt x="6658" y="13023"/>
                    <a:pt x="6980" y="13023"/>
                  </a:cubicBezTo>
                  <a:cubicBezTo>
                    <a:pt x="10135" y="13023"/>
                    <a:pt x="12926" y="10721"/>
                    <a:pt x="13410" y="7512"/>
                  </a:cubicBezTo>
                  <a:cubicBezTo>
                    <a:pt x="13944" y="3943"/>
                    <a:pt x="11509" y="641"/>
                    <a:pt x="7973" y="74"/>
                  </a:cubicBezTo>
                  <a:cubicBezTo>
                    <a:pt x="7643" y="24"/>
                    <a:pt x="7315" y="0"/>
                    <a:pt x="6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1"/>
            <p:cNvSpPr/>
            <p:nvPr/>
          </p:nvSpPr>
          <p:spPr>
            <a:xfrm>
              <a:off x="9833875" y="9515575"/>
              <a:ext cx="348625" cy="348625"/>
            </a:xfrm>
            <a:custGeom>
              <a:avLst/>
              <a:gdLst/>
              <a:ahLst/>
              <a:cxnLst/>
              <a:rect l="l" t="t" r="r" b="b"/>
              <a:pathLst>
                <a:path w="13945" h="13945" fill="none" extrusionOk="0">
                  <a:moveTo>
                    <a:pt x="7973" y="535"/>
                  </a:moveTo>
                  <a:cubicBezTo>
                    <a:pt x="11509" y="1102"/>
                    <a:pt x="13944" y="4404"/>
                    <a:pt x="13410" y="7973"/>
                  </a:cubicBezTo>
                  <a:cubicBezTo>
                    <a:pt x="12877" y="11509"/>
                    <a:pt x="9541" y="13944"/>
                    <a:pt x="6005" y="13411"/>
                  </a:cubicBezTo>
                  <a:cubicBezTo>
                    <a:pt x="2436" y="12877"/>
                    <a:pt x="1" y="9541"/>
                    <a:pt x="535" y="6005"/>
                  </a:cubicBezTo>
                  <a:cubicBezTo>
                    <a:pt x="1102" y="2436"/>
                    <a:pt x="4404" y="1"/>
                    <a:pt x="7973" y="535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1"/>
            <p:cNvSpPr/>
            <p:nvPr/>
          </p:nvSpPr>
          <p:spPr>
            <a:xfrm>
              <a:off x="8740600" y="9137550"/>
              <a:ext cx="180150" cy="270750"/>
            </a:xfrm>
            <a:custGeom>
              <a:avLst/>
              <a:gdLst/>
              <a:ahLst/>
              <a:cxnLst/>
              <a:rect l="l" t="t" r="r" b="b"/>
              <a:pathLst>
                <a:path w="7206" h="10830" extrusionOk="0">
                  <a:moveTo>
                    <a:pt x="2160" y="0"/>
                  </a:moveTo>
                  <a:cubicBezTo>
                    <a:pt x="2002" y="0"/>
                    <a:pt x="1848" y="26"/>
                    <a:pt x="1702" y="78"/>
                  </a:cubicBezTo>
                  <a:cubicBezTo>
                    <a:pt x="267" y="578"/>
                    <a:pt x="1" y="3380"/>
                    <a:pt x="1035" y="6316"/>
                  </a:cubicBezTo>
                  <a:cubicBezTo>
                    <a:pt x="1960" y="8974"/>
                    <a:pt x="3662" y="10830"/>
                    <a:pt x="5037" y="10830"/>
                  </a:cubicBezTo>
                  <a:cubicBezTo>
                    <a:pt x="5198" y="10830"/>
                    <a:pt x="5354" y="10805"/>
                    <a:pt x="5504" y="10752"/>
                  </a:cubicBezTo>
                  <a:cubicBezTo>
                    <a:pt x="6905" y="10252"/>
                    <a:pt x="7206" y="7450"/>
                    <a:pt x="6172" y="4481"/>
                  </a:cubicBezTo>
                  <a:cubicBezTo>
                    <a:pt x="5216" y="1853"/>
                    <a:pt x="3512" y="0"/>
                    <a:pt x="2160" y="0"/>
                  </a:cubicBezTo>
                  <a:close/>
                </a:path>
              </a:pathLst>
            </a:custGeom>
            <a:solidFill>
              <a:srgbClr val="FCEDDE"/>
            </a:solidFill>
            <a:ln w="22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1"/>
            <p:cNvSpPr/>
            <p:nvPr/>
          </p:nvSpPr>
          <p:spPr>
            <a:xfrm>
              <a:off x="8746450" y="9182900"/>
              <a:ext cx="129275" cy="183300"/>
            </a:xfrm>
            <a:custGeom>
              <a:avLst/>
              <a:gdLst/>
              <a:ahLst/>
              <a:cxnLst/>
              <a:rect l="l" t="t" r="r" b="b"/>
              <a:pathLst>
                <a:path w="5171" h="7332" extrusionOk="0">
                  <a:moveTo>
                    <a:pt x="1677" y="1"/>
                  </a:moveTo>
                  <a:cubicBezTo>
                    <a:pt x="1548" y="1"/>
                    <a:pt x="1422" y="22"/>
                    <a:pt x="1301" y="65"/>
                  </a:cubicBezTo>
                  <a:cubicBezTo>
                    <a:pt x="267" y="432"/>
                    <a:pt x="0" y="2333"/>
                    <a:pt x="701" y="4302"/>
                  </a:cubicBezTo>
                  <a:cubicBezTo>
                    <a:pt x="1352" y="6080"/>
                    <a:pt x="2531" y="7331"/>
                    <a:pt x="3511" y="7331"/>
                  </a:cubicBezTo>
                  <a:cubicBezTo>
                    <a:pt x="3634" y="7331"/>
                    <a:pt x="3754" y="7311"/>
                    <a:pt x="3869" y="7270"/>
                  </a:cubicBezTo>
                  <a:cubicBezTo>
                    <a:pt x="4937" y="6937"/>
                    <a:pt x="5170" y="5002"/>
                    <a:pt x="4470" y="3001"/>
                  </a:cubicBezTo>
                  <a:cubicBezTo>
                    <a:pt x="4270" y="2467"/>
                    <a:pt x="4036" y="1967"/>
                    <a:pt x="3769" y="1566"/>
                  </a:cubicBezTo>
                  <a:lnTo>
                    <a:pt x="2835" y="2634"/>
                  </a:lnTo>
                  <a:lnTo>
                    <a:pt x="2802" y="465"/>
                  </a:lnTo>
                  <a:cubicBezTo>
                    <a:pt x="2432" y="169"/>
                    <a:pt x="2043" y="1"/>
                    <a:pt x="1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1"/>
            <p:cNvSpPr/>
            <p:nvPr/>
          </p:nvSpPr>
          <p:spPr>
            <a:xfrm>
              <a:off x="8983275" y="9041650"/>
              <a:ext cx="180150" cy="270750"/>
            </a:xfrm>
            <a:custGeom>
              <a:avLst/>
              <a:gdLst/>
              <a:ahLst/>
              <a:cxnLst/>
              <a:rect l="l" t="t" r="r" b="b"/>
              <a:pathLst>
                <a:path w="7206" h="10830" extrusionOk="0">
                  <a:moveTo>
                    <a:pt x="2160" y="0"/>
                  </a:moveTo>
                  <a:cubicBezTo>
                    <a:pt x="2002" y="0"/>
                    <a:pt x="1848" y="25"/>
                    <a:pt x="1702" y="78"/>
                  </a:cubicBezTo>
                  <a:cubicBezTo>
                    <a:pt x="267" y="578"/>
                    <a:pt x="0" y="3380"/>
                    <a:pt x="1068" y="6316"/>
                  </a:cubicBezTo>
                  <a:cubicBezTo>
                    <a:pt x="1994" y="8974"/>
                    <a:pt x="3695" y="10830"/>
                    <a:pt x="5071" y="10830"/>
                  </a:cubicBezTo>
                  <a:cubicBezTo>
                    <a:pt x="5231" y="10830"/>
                    <a:pt x="5388" y="10804"/>
                    <a:pt x="5538" y="10752"/>
                  </a:cubicBezTo>
                  <a:cubicBezTo>
                    <a:pt x="6939" y="10252"/>
                    <a:pt x="7206" y="7450"/>
                    <a:pt x="6172" y="4481"/>
                  </a:cubicBezTo>
                  <a:cubicBezTo>
                    <a:pt x="5216" y="1853"/>
                    <a:pt x="3511" y="0"/>
                    <a:pt x="2160" y="0"/>
                  </a:cubicBezTo>
                  <a:close/>
                </a:path>
              </a:pathLst>
            </a:custGeom>
            <a:solidFill>
              <a:srgbClr val="FCEDDE"/>
            </a:solidFill>
            <a:ln w="22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1"/>
            <p:cNvSpPr/>
            <p:nvPr/>
          </p:nvSpPr>
          <p:spPr>
            <a:xfrm>
              <a:off x="8989100" y="9087000"/>
              <a:ext cx="129300" cy="183275"/>
            </a:xfrm>
            <a:custGeom>
              <a:avLst/>
              <a:gdLst/>
              <a:ahLst/>
              <a:cxnLst/>
              <a:rect l="l" t="t" r="r" b="b"/>
              <a:pathLst>
                <a:path w="5172" h="7331" extrusionOk="0">
                  <a:moveTo>
                    <a:pt x="1678" y="1"/>
                  </a:moveTo>
                  <a:cubicBezTo>
                    <a:pt x="1549" y="1"/>
                    <a:pt x="1423" y="22"/>
                    <a:pt x="1302" y="65"/>
                  </a:cubicBezTo>
                  <a:cubicBezTo>
                    <a:pt x="268" y="432"/>
                    <a:pt x="1" y="2300"/>
                    <a:pt x="735" y="4301"/>
                  </a:cubicBezTo>
                  <a:cubicBezTo>
                    <a:pt x="1357" y="6079"/>
                    <a:pt x="2532" y="7331"/>
                    <a:pt x="3535" y="7331"/>
                  </a:cubicBezTo>
                  <a:cubicBezTo>
                    <a:pt x="3661" y="7331"/>
                    <a:pt x="3785" y="7311"/>
                    <a:pt x="3904" y="7270"/>
                  </a:cubicBezTo>
                  <a:cubicBezTo>
                    <a:pt x="4938" y="6937"/>
                    <a:pt x="5171" y="5002"/>
                    <a:pt x="4471" y="3001"/>
                  </a:cubicBezTo>
                  <a:cubicBezTo>
                    <a:pt x="4271" y="2467"/>
                    <a:pt x="4071" y="1966"/>
                    <a:pt x="3770" y="1566"/>
                  </a:cubicBezTo>
                  <a:lnTo>
                    <a:pt x="2836" y="2634"/>
                  </a:lnTo>
                  <a:lnTo>
                    <a:pt x="2803" y="465"/>
                  </a:lnTo>
                  <a:cubicBezTo>
                    <a:pt x="2433" y="169"/>
                    <a:pt x="2044" y="1"/>
                    <a:pt x="16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1"/>
            <p:cNvSpPr/>
            <p:nvPr/>
          </p:nvSpPr>
          <p:spPr>
            <a:xfrm>
              <a:off x="8949075" y="9361325"/>
              <a:ext cx="235200" cy="214025"/>
            </a:xfrm>
            <a:custGeom>
              <a:avLst/>
              <a:gdLst/>
              <a:ahLst/>
              <a:cxnLst/>
              <a:rect l="l" t="t" r="r" b="b"/>
              <a:pathLst>
                <a:path w="9408" h="8561" extrusionOk="0">
                  <a:moveTo>
                    <a:pt x="2792" y="0"/>
                  </a:moveTo>
                  <a:cubicBezTo>
                    <a:pt x="2192" y="0"/>
                    <a:pt x="1662" y="172"/>
                    <a:pt x="1268" y="534"/>
                  </a:cubicBezTo>
                  <a:cubicBezTo>
                    <a:pt x="1" y="1701"/>
                    <a:pt x="535" y="4303"/>
                    <a:pt x="2436" y="6371"/>
                  </a:cubicBezTo>
                  <a:cubicBezTo>
                    <a:pt x="3747" y="7772"/>
                    <a:pt x="5333" y="8561"/>
                    <a:pt x="6614" y="8561"/>
                  </a:cubicBezTo>
                  <a:cubicBezTo>
                    <a:pt x="7224" y="8561"/>
                    <a:pt x="7765" y="8382"/>
                    <a:pt x="8173" y="8006"/>
                  </a:cubicBezTo>
                  <a:cubicBezTo>
                    <a:pt x="9408" y="6838"/>
                    <a:pt x="8874" y="4236"/>
                    <a:pt x="6972" y="2168"/>
                  </a:cubicBezTo>
                  <a:cubicBezTo>
                    <a:pt x="5678" y="782"/>
                    <a:pt x="4074" y="0"/>
                    <a:pt x="27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1"/>
            <p:cNvSpPr/>
            <p:nvPr/>
          </p:nvSpPr>
          <p:spPr>
            <a:xfrm>
              <a:off x="8928325" y="8884150"/>
              <a:ext cx="142525" cy="196500"/>
            </a:xfrm>
            <a:custGeom>
              <a:avLst/>
              <a:gdLst/>
              <a:ahLst/>
              <a:cxnLst/>
              <a:rect l="l" t="t" r="r" b="b"/>
              <a:pathLst>
                <a:path w="5701" h="7860" extrusionOk="0">
                  <a:moveTo>
                    <a:pt x="4818" y="1"/>
                  </a:moveTo>
                  <a:cubicBezTo>
                    <a:pt x="4606" y="1"/>
                    <a:pt x="4395" y="94"/>
                    <a:pt x="4233" y="273"/>
                  </a:cubicBezTo>
                  <a:cubicBezTo>
                    <a:pt x="2499" y="2275"/>
                    <a:pt x="1198" y="4543"/>
                    <a:pt x="197" y="7012"/>
                  </a:cubicBezTo>
                  <a:cubicBezTo>
                    <a:pt x="1" y="7522"/>
                    <a:pt x="394" y="7860"/>
                    <a:pt x="785" y="7860"/>
                  </a:cubicBezTo>
                  <a:cubicBezTo>
                    <a:pt x="1058" y="7860"/>
                    <a:pt x="1329" y="7696"/>
                    <a:pt x="1398" y="7312"/>
                  </a:cubicBezTo>
                  <a:cubicBezTo>
                    <a:pt x="1598" y="6178"/>
                    <a:pt x="2165" y="4977"/>
                    <a:pt x="2832" y="4043"/>
                  </a:cubicBezTo>
                  <a:cubicBezTo>
                    <a:pt x="3499" y="3042"/>
                    <a:pt x="4333" y="2108"/>
                    <a:pt x="5267" y="1408"/>
                  </a:cubicBezTo>
                  <a:cubicBezTo>
                    <a:pt x="5701" y="1107"/>
                    <a:pt x="5701" y="540"/>
                    <a:pt x="5334" y="207"/>
                  </a:cubicBezTo>
                  <a:cubicBezTo>
                    <a:pt x="5180" y="68"/>
                    <a:pt x="4998" y="1"/>
                    <a:pt x="4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1"/>
            <p:cNvSpPr/>
            <p:nvPr/>
          </p:nvSpPr>
          <p:spPr>
            <a:xfrm>
              <a:off x="8661375" y="9046925"/>
              <a:ext cx="212225" cy="90200"/>
            </a:xfrm>
            <a:custGeom>
              <a:avLst/>
              <a:gdLst/>
              <a:ahLst/>
              <a:cxnLst/>
              <a:rect l="l" t="t" r="r" b="b"/>
              <a:pathLst>
                <a:path w="8489" h="3608" extrusionOk="0">
                  <a:moveTo>
                    <a:pt x="701" y="0"/>
                  </a:moveTo>
                  <a:cubicBezTo>
                    <a:pt x="267" y="67"/>
                    <a:pt x="1" y="434"/>
                    <a:pt x="34" y="868"/>
                  </a:cubicBezTo>
                  <a:cubicBezTo>
                    <a:pt x="64" y="1233"/>
                    <a:pt x="429" y="1543"/>
                    <a:pt x="797" y="1543"/>
                  </a:cubicBezTo>
                  <a:cubicBezTo>
                    <a:pt x="832" y="1543"/>
                    <a:pt x="867" y="1540"/>
                    <a:pt x="901" y="1535"/>
                  </a:cubicBezTo>
                  <a:cubicBezTo>
                    <a:pt x="1269" y="1512"/>
                    <a:pt x="1669" y="1473"/>
                    <a:pt x="2057" y="1473"/>
                  </a:cubicBezTo>
                  <a:cubicBezTo>
                    <a:pt x="2232" y="1473"/>
                    <a:pt x="2404" y="1481"/>
                    <a:pt x="2569" y="1501"/>
                  </a:cubicBezTo>
                  <a:cubicBezTo>
                    <a:pt x="4204" y="1601"/>
                    <a:pt x="5905" y="2168"/>
                    <a:pt x="7039" y="3369"/>
                  </a:cubicBezTo>
                  <a:cubicBezTo>
                    <a:pt x="7191" y="3538"/>
                    <a:pt x="7365" y="3608"/>
                    <a:pt x="7530" y="3608"/>
                  </a:cubicBezTo>
                  <a:cubicBezTo>
                    <a:pt x="8052" y="3608"/>
                    <a:pt x="8489" y="2909"/>
                    <a:pt x="7906" y="2402"/>
                  </a:cubicBezTo>
                  <a:cubicBezTo>
                    <a:pt x="6372" y="1335"/>
                    <a:pt x="4604" y="601"/>
                    <a:pt x="2736" y="234"/>
                  </a:cubicBezTo>
                  <a:cubicBezTo>
                    <a:pt x="2069" y="100"/>
                    <a:pt x="1368" y="0"/>
                    <a:pt x="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1"/>
            <p:cNvSpPr/>
            <p:nvPr/>
          </p:nvSpPr>
          <p:spPr>
            <a:xfrm>
              <a:off x="8355325" y="9423150"/>
              <a:ext cx="220175" cy="119500"/>
            </a:xfrm>
            <a:custGeom>
              <a:avLst/>
              <a:gdLst/>
              <a:ahLst/>
              <a:cxnLst/>
              <a:rect l="l" t="t" r="r" b="b"/>
              <a:pathLst>
                <a:path w="8807" h="4780" extrusionOk="0">
                  <a:moveTo>
                    <a:pt x="7827" y="0"/>
                  </a:moveTo>
                  <a:cubicBezTo>
                    <a:pt x="7683" y="0"/>
                    <a:pt x="7537" y="41"/>
                    <a:pt x="7406" y="129"/>
                  </a:cubicBezTo>
                  <a:cubicBezTo>
                    <a:pt x="6905" y="396"/>
                    <a:pt x="6338" y="696"/>
                    <a:pt x="5805" y="963"/>
                  </a:cubicBezTo>
                  <a:cubicBezTo>
                    <a:pt x="5271" y="1196"/>
                    <a:pt x="4737" y="1463"/>
                    <a:pt x="4170" y="1663"/>
                  </a:cubicBezTo>
                  <a:cubicBezTo>
                    <a:pt x="3103" y="2130"/>
                    <a:pt x="1969" y="2530"/>
                    <a:pt x="834" y="2897"/>
                  </a:cubicBezTo>
                  <a:cubicBezTo>
                    <a:pt x="768" y="2897"/>
                    <a:pt x="734" y="2964"/>
                    <a:pt x="601" y="2997"/>
                  </a:cubicBezTo>
                  <a:cubicBezTo>
                    <a:pt x="134" y="3298"/>
                    <a:pt x="0" y="3865"/>
                    <a:pt x="267" y="4332"/>
                  </a:cubicBezTo>
                  <a:cubicBezTo>
                    <a:pt x="469" y="4623"/>
                    <a:pt x="791" y="4779"/>
                    <a:pt x="1123" y="4779"/>
                  </a:cubicBezTo>
                  <a:cubicBezTo>
                    <a:pt x="1285" y="4779"/>
                    <a:pt x="1448" y="4742"/>
                    <a:pt x="1602" y="4665"/>
                  </a:cubicBezTo>
                  <a:cubicBezTo>
                    <a:pt x="2636" y="4065"/>
                    <a:pt x="3670" y="3531"/>
                    <a:pt x="4771" y="3031"/>
                  </a:cubicBezTo>
                  <a:cubicBezTo>
                    <a:pt x="5304" y="2797"/>
                    <a:pt x="5838" y="2530"/>
                    <a:pt x="6405" y="2330"/>
                  </a:cubicBezTo>
                  <a:cubicBezTo>
                    <a:pt x="6939" y="2063"/>
                    <a:pt x="7473" y="1863"/>
                    <a:pt x="8073" y="1697"/>
                  </a:cubicBezTo>
                  <a:cubicBezTo>
                    <a:pt x="8106" y="1663"/>
                    <a:pt x="8173" y="1663"/>
                    <a:pt x="8240" y="1596"/>
                  </a:cubicBezTo>
                  <a:cubicBezTo>
                    <a:pt x="8640" y="1396"/>
                    <a:pt x="8807" y="863"/>
                    <a:pt x="8540" y="462"/>
                  </a:cubicBezTo>
                  <a:cubicBezTo>
                    <a:pt x="8406" y="171"/>
                    <a:pt x="8121" y="0"/>
                    <a:pt x="7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1"/>
            <p:cNvSpPr/>
            <p:nvPr/>
          </p:nvSpPr>
          <p:spPr>
            <a:xfrm>
              <a:off x="8517950" y="9608925"/>
              <a:ext cx="183475" cy="172550"/>
            </a:xfrm>
            <a:custGeom>
              <a:avLst/>
              <a:gdLst/>
              <a:ahLst/>
              <a:cxnLst/>
              <a:rect l="l" t="t" r="r" b="b"/>
              <a:pathLst>
                <a:path w="7339" h="6902" extrusionOk="0">
                  <a:moveTo>
                    <a:pt x="6367" y="0"/>
                  </a:moveTo>
                  <a:cubicBezTo>
                    <a:pt x="6122" y="0"/>
                    <a:pt x="5884" y="101"/>
                    <a:pt x="5738" y="303"/>
                  </a:cubicBezTo>
                  <a:cubicBezTo>
                    <a:pt x="5337" y="770"/>
                    <a:pt x="4937" y="1237"/>
                    <a:pt x="4503" y="1637"/>
                  </a:cubicBezTo>
                  <a:cubicBezTo>
                    <a:pt x="4103" y="2071"/>
                    <a:pt x="3669" y="2471"/>
                    <a:pt x="3236" y="2905"/>
                  </a:cubicBezTo>
                  <a:cubicBezTo>
                    <a:pt x="2335" y="3739"/>
                    <a:pt x="1468" y="4540"/>
                    <a:pt x="500" y="5240"/>
                  </a:cubicBezTo>
                  <a:cubicBezTo>
                    <a:pt x="467" y="5273"/>
                    <a:pt x="400" y="5307"/>
                    <a:pt x="334" y="5307"/>
                  </a:cubicBezTo>
                  <a:cubicBezTo>
                    <a:pt x="0" y="5740"/>
                    <a:pt x="67" y="6341"/>
                    <a:pt x="467" y="6674"/>
                  </a:cubicBezTo>
                  <a:cubicBezTo>
                    <a:pt x="664" y="6826"/>
                    <a:pt x="896" y="6902"/>
                    <a:pt x="1121" y="6902"/>
                  </a:cubicBezTo>
                  <a:cubicBezTo>
                    <a:pt x="1391" y="6902"/>
                    <a:pt x="1653" y="6793"/>
                    <a:pt x="1835" y="6574"/>
                  </a:cubicBezTo>
                  <a:cubicBezTo>
                    <a:pt x="2602" y="5640"/>
                    <a:pt x="3436" y="4773"/>
                    <a:pt x="4270" y="3939"/>
                  </a:cubicBezTo>
                  <a:cubicBezTo>
                    <a:pt x="4670" y="3472"/>
                    <a:pt x="5104" y="3105"/>
                    <a:pt x="5571" y="2672"/>
                  </a:cubicBezTo>
                  <a:cubicBezTo>
                    <a:pt x="6004" y="2271"/>
                    <a:pt x="6471" y="1904"/>
                    <a:pt x="6938" y="1504"/>
                  </a:cubicBezTo>
                  <a:lnTo>
                    <a:pt x="7039" y="1404"/>
                  </a:lnTo>
                  <a:cubicBezTo>
                    <a:pt x="7339" y="1037"/>
                    <a:pt x="7305" y="470"/>
                    <a:pt x="6938" y="203"/>
                  </a:cubicBezTo>
                  <a:cubicBezTo>
                    <a:pt x="6773" y="68"/>
                    <a:pt x="6568" y="0"/>
                    <a:pt x="6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1"/>
            <p:cNvSpPr/>
            <p:nvPr/>
          </p:nvSpPr>
          <p:spPr>
            <a:xfrm>
              <a:off x="8750600" y="9742625"/>
              <a:ext cx="132625" cy="208800"/>
            </a:xfrm>
            <a:custGeom>
              <a:avLst/>
              <a:gdLst/>
              <a:ahLst/>
              <a:cxnLst/>
              <a:rect l="l" t="t" r="r" b="b"/>
              <a:pathLst>
                <a:path w="5305" h="8352" extrusionOk="0">
                  <a:moveTo>
                    <a:pt x="4326" y="1"/>
                  </a:moveTo>
                  <a:cubicBezTo>
                    <a:pt x="3987" y="1"/>
                    <a:pt x="3664" y="202"/>
                    <a:pt x="3537" y="559"/>
                  </a:cubicBezTo>
                  <a:cubicBezTo>
                    <a:pt x="3337" y="1126"/>
                    <a:pt x="3136" y="1693"/>
                    <a:pt x="2870" y="2227"/>
                  </a:cubicBezTo>
                  <a:cubicBezTo>
                    <a:pt x="2636" y="2761"/>
                    <a:pt x="2369" y="3261"/>
                    <a:pt x="2102" y="3795"/>
                  </a:cubicBezTo>
                  <a:cubicBezTo>
                    <a:pt x="1535" y="4896"/>
                    <a:pt x="1002" y="5930"/>
                    <a:pt x="334" y="6930"/>
                  </a:cubicBezTo>
                  <a:cubicBezTo>
                    <a:pt x="301" y="6964"/>
                    <a:pt x="301" y="7064"/>
                    <a:pt x="168" y="7064"/>
                  </a:cubicBezTo>
                  <a:cubicBezTo>
                    <a:pt x="1" y="7564"/>
                    <a:pt x="268" y="8131"/>
                    <a:pt x="768" y="8298"/>
                  </a:cubicBezTo>
                  <a:cubicBezTo>
                    <a:pt x="876" y="8334"/>
                    <a:pt x="987" y="8351"/>
                    <a:pt x="1097" y="8351"/>
                  </a:cubicBezTo>
                  <a:cubicBezTo>
                    <a:pt x="1495" y="8351"/>
                    <a:pt x="1871" y="8123"/>
                    <a:pt x="2002" y="7731"/>
                  </a:cubicBezTo>
                  <a:cubicBezTo>
                    <a:pt x="2436" y="6597"/>
                    <a:pt x="2870" y="5529"/>
                    <a:pt x="3370" y="4429"/>
                  </a:cubicBezTo>
                  <a:cubicBezTo>
                    <a:pt x="3637" y="3895"/>
                    <a:pt x="3870" y="3395"/>
                    <a:pt x="4170" y="2861"/>
                  </a:cubicBezTo>
                  <a:cubicBezTo>
                    <a:pt x="4437" y="2361"/>
                    <a:pt x="4704" y="1793"/>
                    <a:pt x="5038" y="1293"/>
                  </a:cubicBezTo>
                  <a:cubicBezTo>
                    <a:pt x="5104" y="1260"/>
                    <a:pt x="5104" y="1193"/>
                    <a:pt x="5138" y="1126"/>
                  </a:cubicBezTo>
                  <a:cubicBezTo>
                    <a:pt x="5305" y="726"/>
                    <a:pt x="5104" y="226"/>
                    <a:pt x="4637" y="59"/>
                  </a:cubicBezTo>
                  <a:cubicBezTo>
                    <a:pt x="4536" y="20"/>
                    <a:pt x="4430" y="1"/>
                    <a:pt x="4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1"/>
            <p:cNvSpPr/>
            <p:nvPr/>
          </p:nvSpPr>
          <p:spPr>
            <a:xfrm>
              <a:off x="9034150" y="9803300"/>
              <a:ext cx="65900" cy="229350"/>
            </a:xfrm>
            <a:custGeom>
              <a:avLst/>
              <a:gdLst/>
              <a:ahLst/>
              <a:cxnLst/>
              <a:rect l="l" t="t" r="r" b="b"/>
              <a:pathLst>
                <a:path w="2636" h="9174" extrusionOk="0">
                  <a:moveTo>
                    <a:pt x="1768" y="0"/>
                  </a:moveTo>
                  <a:cubicBezTo>
                    <a:pt x="1268" y="0"/>
                    <a:pt x="868" y="434"/>
                    <a:pt x="868" y="868"/>
                  </a:cubicBezTo>
                  <a:cubicBezTo>
                    <a:pt x="868" y="1468"/>
                    <a:pt x="834" y="2102"/>
                    <a:pt x="801" y="2669"/>
                  </a:cubicBezTo>
                  <a:cubicBezTo>
                    <a:pt x="701" y="3303"/>
                    <a:pt x="667" y="3870"/>
                    <a:pt x="601" y="4470"/>
                  </a:cubicBezTo>
                  <a:cubicBezTo>
                    <a:pt x="467" y="5671"/>
                    <a:pt x="267" y="6838"/>
                    <a:pt x="0" y="8006"/>
                  </a:cubicBezTo>
                  <a:cubicBezTo>
                    <a:pt x="0" y="8039"/>
                    <a:pt x="0" y="8139"/>
                    <a:pt x="34" y="8206"/>
                  </a:cubicBezTo>
                  <a:cubicBezTo>
                    <a:pt x="34" y="8773"/>
                    <a:pt x="467" y="9173"/>
                    <a:pt x="1001" y="9173"/>
                  </a:cubicBezTo>
                  <a:cubicBezTo>
                    <a:pt x="1535" y="9173"/>
                    <a:pt x="1968" y="8773"/>
                    <a:pt x="1968" y="8206"/>
                  </a:cubicBezTo>
                  <a:cubicBezTo>
                    <a:pt x="1968" y="7005"/>
                    <a:pt x="2035" y="5804"/>
                    <a:pt x="2135" y="4637"/>
                  </a:cubicBezTo>
                  <a:cubicBezTo>
                    <a:pt x="2202" y="4003"/>
                    <a:pt x="2269" y="3436"/>
                    <a:pt x="2335" y="2836"/>
                  </a:cubicBezTo>
                  <a:cubicBezTo>
                    <a:pt x="2369" y="2269"/>
                    <a:pt x="2502" y="1668"/>
                    <a:pt x="2635" y="1101"/>
                  </a:cubicBezTo>
                  <a:lnTo>
                    <a:pt x="2635" y="868"/>
                  </a:lnTo>
                  <a:cubicBezTo>
                    <a:pt x="2635" y="367"/>
                    <a:pt x="2202" y="0"/>
                    <a:pt x="1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1"/>
            <p:cNvSpPr/>
            <p:nvPr/>
          </p:nvSpPr>
          <p:spPr>
            <a:xfrm>
              <a:off x="8304450" y="8916700"/>
              <a:ext cx="227700" cy="95850"/>
            </a:xfrm>
            <a:custGeom>
              <a:avLst/>
              <a:gdLst/>
              <a:ahLst/>
              <a:cxnLst/>
              <a:rect l="l" t="t" r="r" b="b"/>
              <a:pathLst>
                <a:path w="9108" h="3834" extrusionOk="0">
                  <a:moveTo>
                    <a:pt x="1096" y="0"/>
                  </a:moveTo>
                  <a:cubicBezTo>
                    <a:pt x="713" y="0"/>
                    <a:pt x="352" y="220"/>
                    <a:pt x="201" y="573"/>
                  </a:cubicBezTo>
                  <a:cubicBezTo>
                    <a:pt x="1" y="1073"/>
                    <a:pt x="268" y="1607"/>
                    <a:pt x="701" y="1807"/>
                  </a:cubicBezTo>
                  <a:cubicBezTo>
                    <a:pt x="801" y="1874"/>
                    <a:pt x="868" y="1874"/>
                    <a:pt x="935" y="1874"/>
                  </a:cubicBezTo>
                  <a:cubicBezTo>
                    <a:pt x="2069" y="2074"/>
                    <a:pt x="3270" y="2374"/>
                    <a:pt x="4437" y="2641"/>
                  </a:cubicBezTo>
                  <a:cubicBezTo>
                    <a:pt x="5004" y="2808"/>
                    <a:pt x="5538" y="2974"/>
                    <a:pt x="6138" y="3141"/>
                  </a:cubicBezTo>
                  <a:cubicBezTo>
                    <a:pt x="6705" y="3308"/>
                    <a:pt x="7273" y="3541"/>
                    <a:pt x="7806" y="3775"/>
                  </a:cubicBezTo>
                  <a:cubicBezTo>
                    <a:pt x="7917" y="3814"/>
                    <a:pt x="8028" y="3833"/>
                    <a:pt x="8135" y="3833"/>
                  </a:cubicBezTo>
                  <a:cubicBezTo>
                    <a:pt x="8480" y="3833"/>
                    <a:pt x="8788" y="3639"/>
                    <a:pt x="8940" y="3308"/>
                  </a:cubicBezTo>
                  <a:cubicBezTo>
                    <a:pt x="9107" y="2874"/>
                    <a:pt x="8874" y="2374"/>
                    <a:pt x="8473" y="2207"/>
                  </a:cubicBezTo>
                  <a:cubicBezTo>
                    <a:pt x="8440" y="2140"/>
                    <a:pt x="8340" y="2140"/>
                    <a:pt x="8307" y="2140"/>
                  </a:cubicBezTo>
                  <a:cubicBezTo>
                    <a:pt x="7706" y="2074"/>
                    <a:pt x="7139" y="1907"/>
                    <a:pt x="6539" y="1773"/>
                  </a:cubicBezTo>
                  <a:cubicBezTo>
                    <a:pt x="5972" y="1607"/>
                    <a:pt x="5371" y="1440"/>
                    <a:pt x="4837" y="1273"/>
                  </a:cubicBezTo>
                  <a:cubicBezTo>
                    <a:pt x="3703" y="906"/>
                    <a:pt x="2603" y="539"/>
                    <a:pt x="1468" y="72"/>
                  </a:cubicBezTo>
                  <a:cubicBezTo>
                    <a:pt x="1346" y="23"/>
                    <a:pt x="1220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1"/>
            <p:cNvSpPr/>
            <p:nvPr/>
          </p:nvSpPr>
          <p:spPr>
            <a:xfrm>
              <a:off x="8273600" y="9197850"/>
              <a:ext cx="231850" cy="58400"/>
            </a:xfrm>
            <a:custGeom>
              <a:avLst/>
              <a:gdLst/>
              <a:ahLst/>
              <a:cxnLst/>
              <a:rect l="l" t="t" r="r" b="b"/>
              <a:pathLst>
                <a:path w="9274" h="2336" extrusionOk="0">
                  <a:moveTo>
                    <a:pt x="8206" y="1"/>
                  </a:moveTo>
                  <a:cubicBezTo>
                    <a:pt x="7606" y="134"/>
                    <a:pt x="7039" y="168"/>
                    <a:pt x="6405" y="234"/>
                  </a:cubicBezTo>
                  <a:cubicBezTo>
                    <a:pt x="5838" y="301"/>
                    <a:pt x="5238" y="334"/>
                    <a:pt x="4604" y="368"/>
                  </a:cubicBezTo>
                  <a:cubicBezTo>
                    <a:pt x="3874" y="388"/>
                    <a:pt x="3157" y="421"/>
                    <a:pt x="2437" y="421"/>
                  </a:cubicBezTo>
                  <a:cubicBezTo>
                    <a:pt x="1972" y="421"/>
                    <a:pt x="1506" y="407"/>
                    <a:pt x="1035" y="368"/>
                  </a:cubicBezTo>
                  <a:cubicBezTo>
                    <a:pt x="1014" y="367"/>
                    <a:pt x="993" y="366"/>
                    <a:pt x="973" y="366"/>
                  </a:cubicBezTo>
                  <a:cubicBezTo>
                    <a:pt x="465" y="366"/>
                    <a:pt x="34" y="757"/>
                    <a:pt x="34" y="1302"/>
                  </a:cubicBezTo>
                  <a:cubicBezTo>
                    <a:pt x="0" y="1836"/>
                    <a:pt x="401" y="2303"/>
                    <a:pt x="934" y="2303"/>
                  </a:cubicBezTo>
                  <a:cubicBezTo>
                    <a:pt x="1035" y="2336"/>
                    <a:pt x="1101" y="2336"/>
                    <a:pt x="1201" y="2336"/>
                  </a:cubicBezTo>
                  <a:cubicBezTo>
                    <a:pt x="2369" y="2136"/>
                    <a:pt x="3570" y="2002"/>
                    <a:pt x="4737" y="1869"/>
                  </a:cubicBezTo>
                  <a:cubicBezTo>
                    <a:pt x="5338" y="1836"/>
                    <a:pt x="5905" y="1802"/>
                    <a:pt x="6538" y="1735"/>
                  </a:cubicBezTo>
                  <a:cubicBezTo>
                    <a:pt x="6822" y="1719"/>
                    <a:pt x="7122" y="1710"/>
                    <a:pt x="7422" y="1710"/>
                  </a:cubicBezTo>
                  <a:cubicBezTo>
                    <a:pt x="7723" y="1710"/>
                    <a:pt x="8023" y="1719"/>
                    <a:pt x="8306" y="1735"/>
                  </a:cubicBezTo>
                  <a:cubicBezTo>
                    <a:pt x="8341" y="1740"/>
                    <a:pt x="8375" y="1743"/>
                    <a:pt x="8409" y="1743"/>
                  </a:cubicBezTo>
                  <a:cubicBezTo>
                    <a:pt x="8835" y="1743"/>
                    <a:pt x="9210" y="1365"/>
                    <a:pt x="9240" y="902"/>
                  </a:cubicBezTo>
                  <a:cubicBezTo>
                    <a:pt x="9274" y="468"/>
                    <a:pt x="8907" y="34"/>
                    <a:pt x="8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41"/>
          <p:cNvGrpSpPr/>
          <p:nvPr/>
        </p:nvGrpSpPr>
        <p:grpSpPr>
          <a:xfrm>
            <a:off x="238563" y="2686675"/>
            <a:ext cx="1436050" cy="1448575"/>
            <a:chOff x="3461825" y="9143650"/>
            <a:chExt cx="1436050" cy="1448575"/>
          </a:xfrm>
        </p:grpSpPr>
        <p:sp>
          <p:nvSpPr>
            <p:cNvPr id="1573" name="Google Shape;1573;p41"/>
            <p:cNvSpPr/>
            <p:nvPr/>
          </p:nvSpPr>
          <p:spPr>
            <a:xfrm>
              <a:off x="3461825" y="9143650"/>
              <a:ext cx="1436050" cy="1448575"/>
            </a:xfrm>
            <a:custGeom>
              <a:avLst/>
              <a:gdLst/>
              <a:ahLst/>
              <a:cxnLst/>
              <a:rect l="l" t="t" r="r" b="b"/>
              <a:pathLst>
                <a:path w="57442" h="57943" extrusionOk="0">
                  <a:moveTo>
                    <a:pt x="16546" y="34325"/>
                  </a:moveTo>
                  <a:cubicBezTo>
                    <a:pt x="16445" y="35159"/>
                    <a:pt x="16279" y="35926"/>
                    <a:pt x="16045" y="36594"/>
                  </a:cubicBezTo>
                  <a:cubicBezTo>
                    <a:pt x="16179" y="35760"/>
                    <a:pt x="16345" y="35026"/>
                    <a:pt x="16546" y="34325"/>
                  </a:cubicBezTo>
                  <a:close/>
                  <a:moveTo>
                    <a:pt x="51771" y="1"/>
                  </a:moveTo>
                  <a:cubicBezTo>
                    <a:pt x="51237" y="1"/>
                    <a:pt x="50470" y="67"/>
                    <a:pt x="47434" y="1302"/>
                  </a:cubicBezTo>
                  <a:cubicBezTo>
                    <a:pt x="45400" y="2069"/>
                    <a:pt x="43865" y="2703"/>
                    <a:pt x="43031" y="3570"/>
                  </a:cubicBezTo>
                  <a:cubicBezTo>
                    <a:pt x="42197" y="3837"/>
                    <a:pt x="41230" y="4170"/>
                    <a:pt x="40096" y="4637"/>
                  </a:cubicBezTo>
                  <a:cubicBezTo>
                    <a:pt x="37294" y="5705"/>
                    <a:pt x="36026" y="6672"/>
                    <a:pt x="35559" y="8040"/>
                  </a:cubicBezTo>
                  <a:lnTo>
                    <a:pt x="35226" y="9074"/>
                  </a:lnTo>
                  <a:cubicBezTo>
                    <a:pt x="34725" y="8373"/>
                    <a:pt x="33891" y="7873"/>
                    <a:pt x="32757" y="7873"/>
                  </a:cubicBezTo>
                  <a:cubicBezTo>
                    <a:pt x="32090" y="7873"/>
                    <a:pt x="31056" y="8006"/>
                    <a:pt x="28454" y="9040"/>
                  </a:cubicBezTo>
                  <a:cubicBezTo>
                    <a:pt x="25452" y="10208"/>
                    <a:pt x="23017" y="11375"/>
                    <a:pt x="23017" y="13710"/>
                  </a:cubicBezTo>
                  <a:lnTo>
                    <a:pt x="23017" y="14211"/>
                  </a:lnTo>
                  <a:cubicBezTo>
                    <a:pt x="21783" y="13677"/>
                    <a:pt x="20515" y="13410"/>
                    <a:pt x="19114" y="13410"/>
                  </a:cubicBezTo>
                  <a:cubicBezTo>
                    <a:pt x="17546" y="13410"/>
                    <a:pt x="15778" y="13811"/>
                    <a:pt x="14010" y="14511"/>
                  </a:cubicBezTo>
                  <a:cubicBezTo>
                    <a:pt x="9841" y="16146"/>
                    <a:pt x="6405" y="19148"/>
                    <a:pt x="3836" y="23384"/>
                  </a:cubicBezTo>
                  <a:cubicBezTo>
                    <a:pt x="1268" y="27554"/>
                    <a:pt x="0" y="32757"/>
                    <a:pt x="0" y="38828"/>
                  </a:cubicBezTo>
                  <a:cubicBezTo>
                    <a:pt x="0" y="44432"/>
                    <a:pt x="1068" y="48502"/>
                    <a:pt x="3236" y="51104"/>
                  </a:cubicBezTo>
                  <a:cubicBezTo>
                    <a:pt x="3937" y="52872"/>
                    <a:pt x="4937" y="54273"/>
                    <a:pt x="6171" y="55374"/>
                  </a:cubicBezTo>
                  <a:cubicBezTo>
                    <a:pt x="8073" y="57075"/>
                    <a:pt x="10408" y="57942"/>
                    <a:pt x="13010" y="57942"/>
                  </a:cubicBezTo>
                  <a:cubicBezTo>
                    <a:pt x="14678" y="57942"/>
                    <a:pt x="16445" y="57575"/>
                    <a:pt x="18280" y="56875"/>
                  </a:cubicBezTo>
                  <a:cubicBezTo>
                    <a:pt x="21349" y="55674"/>
                    <a:pt x="23951" y="53772"/>
                    <a:pt x="26219" y="51271"/>
                  </a:cubicBezTo>
                  <a:cubicBezTo>
                    <a:pt x="26786" y="51671"/>
                    <a:pt x="27520" y="51871"/>
                    <a:pt x="28287" y="51871"/>
                  </a:cubicBezTo>
                  <a:cubicBezTo>
                    <a:pt x="28954" y="51871"/>
                    <a:pt x="29688" y="51738"/>
                    <a:pt x="30756" y="51404"/>
                  </a:cubicBezTo>
                  <a:cubicBezTo>
                    <a:pt x="30789" y="51404"/>
                    <a:pt x="33024" y="50670"/>
                    <a:pt x="33024" y="50670"/>
                  </a:cubicBezTo>
                  <a:cubicBezTo>
                    <a:pt x="33057" y="50670"/>
                    <a:pt x="33124" y="50604"/>
                    <a:pt x="33191" y="50604"/>
                  </a:cubicBezTo>
                  <a:cubicBezTo>
                    <a:pt x="35559" y="49703"/>
                    <a:pt x="38862" y="48402"/>
                    <a:pt x="38862" y="45533"/>
                  </a:cubicBezTo>
                  <a:lnTo>
                    <a:pt x="38862" y="45333"/>
                  </a:lnTo>
                  <a:cubicBezTo>
                    <a:pt x="39796" y="46334"/>
                    <a:pt x="41063" y="46868"/>
                    <a:pt x="42431" y="46868"/>
                  </a:cubicBezTo>
                  <a:lnTo>
                    <a:pt x="42898" y="46868"/>
                  </a:lnTo>
                  <a:cubicBezTo>
                    <a:pt x="43098" y="46868"/>
                    <a:pt x="43298" y="46834"/>
                    <a:pt x="43532" y="46734"/>
                  </a:cubicBezTo>
                  <a:lnTo>
                    <a:pt x="44432" y="46501"/>
                  </a:lnTo>
                  <a:cubicBezTo>
                    <a:pt x="44532" y="46434"/>
                    <a:pt x="44599" y="46434"/>
                    <a:pt x="44732" y="46401"/>
                  </a:cubicBezTo>
                  <a:cubicBezTo>
                    <a:pt x="45533" y="46067"/>
                    <a:pt x="46300" y="45600"/>
                    <a:pt x="47101" y="44933"/>
                  </a:cubicBezTo>
                  <a:cubicBezTo>
                    <a:pt x="47568" y="44566"/>
                    <a:pt x="48202" y="43999"/>
                    <a:pt x="48902" y="43265"/>
                  </a:cubicBezTo>
                  <a:cubicBezTo>
                    <a:pt x="49202" y="43332"/>
                    <a:pt x="49469" y="43365"/>
                    <a:pt x="49736" y="43365"/>
                  </a:cubicBezTo>
                  <a:cubicBezTo>
                    <a:pt x="50470" y="43365"/>
                    <a:pt x="51237" y="43232"/>
                    <a:pt x="51938" y="42931"/>
                  </a:cubicBezTo>
                  <a:cubicBezTo>
                    <a:pt x="54906" y="41764"/>
                    <a:pt x="57141" y="38395"/>
                    <a:pt x="57141" y="35092"/>
                  </a:cubicBezTo>
                  <a:cubicBezTo>
                    <a:pt x="57141" y="33658"/>
                    <a:pt x="56741" y="32357"/>
                    <a:pt x="55940" y="31356"/>
                  </a:cubicBezTo>
                  <a:cubicBezTo>
                    <a:pt x="56407" y="30823"/>
                    <a:pt x="56708" y="30156"/>
                    <a:pt x="56708" y="29322"/>
                  </a:cubicBezTo>
                  <a:lnTo>
                    <a:pt x="57441" y="5371"/>
                  </a:lnTo>
                  <a:lnTo>
                    <a:pt x="57441" y="5304"/>
                  </a:lnTo>
                  <a:cubicBezTo>
                    <a:pt x="57441" y="4204"/>
                    <a:pt x="56908" y="3203"/>
                    <a:pt x="56040" y="2636"/>
                  </a:cubicBezTo>
                  <a:cubicBezTo>
                    <a:pt x="55807" y="2469"/>
                    <a:pt x="55240" y="2069"/>
                    <a:pt x="54373" y="2035"/>
                  </a:cubicBezTo>
                  <a:cubicBezTo>
                    <a:pt x="54106" y="868"/>
                    <a:pt x="53072" y="1"/>
                    <a:pt x="517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3566900" y="9255700"/>
              <a:ext cx="1269275" cy="1275650"/>
            </a:xfrm>
            <a:custGeom>
              <a:avLst/>
              <a:gdLst/>
              <a:ahLst/>
              <a:cxnLst/>
              <a:rect l="l" t="t" r="r" b="b"/>
              <a:pathLst>
                <a:path w="50771" h="51026" extrusionOk="0">
                  <a:moveTo>
                    <a:pt x="14144" y="24740"/>
                  </a:moveTo>
                  <a:cubicBezTo>
                    <a:pt x="14678" y="24740"/>
                    <a:pt x="15178" y="25006"/>
                    <a:pt x="15578" y="25574"/>
                  </a:cubicBezTo>
                  <a:cubicBezTo>
                    <a:pt x="16345" y="26508"/>
                    <a:pt x="16712" y="28175"/>
                    <a:pt x="16712" y="30544"/>
                  </a:cubicBezTo>
                  <a:cubicBezTo>
                    <a:pt x="16712" y="32945"/>
                    <a:pt x="16345" y="35014"/>
                    <a:pt x="15545" y="36581"/>
                  </a:cubicBezTo>
                  <a:cubicBezTo>
                    <a:pt x="14778" y="38116"/>
                    <a:pt x="13877" y="39083"/>
                    <a:pt x="12743" y="39550"/>
                  </a:cubicBezTo>
                  <a:cubicBezTo>
                    <a:pt x="12387" y="39673"/>
                    <a:pt x="12068" y="39736"/>
                    <a:pt x="11779" y="39736"/>
                  </a:cubicBezTo>
                  <a:cubicBezTo>
                    <a:pt x="11201" y="39736"/>
                    <a:pt x="10741" y="39483"/>
                    <a:pt x="10341" y="38950"/>
                  </a:cubicBezTo>
                  <a:cubicBezTo>
                    <a:pt x="9641" y="38049"/>
                    <a:pt x="9274" y="36381"/>
                    <a:pt x="9274" y="34013"/>
                  </a:cubicBezTo>
                  <a:cubicBezTo>
                    <a:pt x="9274" y="31578"/>
                    <a:pt x="9707" y="29543"/>
                    <a:pt x="10508" y="27909"/>
                  </a:cubicBezTo>
                  <a:cubicBezTo>
                    <a:pt x="11242" y="26341"/>
                    <a:pt x="12176" y="25340"/>
                    <a:pt x="13243" y="24906"/>
                  </a:cubicBezTo>
                  <a:cubicBezTo>
                    <a:pt x="13577" y="24773"/>
                    <a:pt x="13844" y="24740"/>
                    <a:pt x="14144" y="24740"/>
                  </a:cubicBezTo>
                  <a:close/>
                  <a:moveTo>
                    <a:pt x="49986" y="0"/>
                  </a:moveTo>
                  <a:cubicBezTo>
                    <a:pt x="49549" y="0"/>
                    <a:pt x="48645" y="256"/>
                    <a:pt x="46300" y="1189"/>
                  </a:cubicBezTo>
                  <a:cubicBezTo>
                    <a:pt x="43131" y="2424"/>
                    <a:pt x="42531" y="2891"/>
                    <a:pt x="42397" y="3358"/>
                  </a:cubicBezTo>
                  <a:cubicBezTo>
                    <a:pt x="41563" y="3558"/>
                    <a:pt x="40463" y="3925"/>
                    <a:pt x="39028" y="4492"/>
                  </a:cubicBezTo>
                  <a:cubicBezTo>
                    <a:pt x="36260" y="5559"/>
                    <a:pt x="35726" y="6226"/>
                    <a:pt x="35526" y="6760"/>
                  </a:cubicBezTo>
                  <a:lnTo>
                    <a:pt x="32090" y="16934"/>
                  </a:lnTo>
                  <a:lnTo>
                    <a:pt x="32090" y="8862"/>
                  </a:lnTo>
                  <a:cubicBezTo>
                    <a:pt x="32090" y="8561"/>
                    <a:pt x="31957" y="8261"/>
                    <a:pt x="31690" y="8094"/>
                  </a:cubicBezTo>
                  <a:cubicBezTo>
                    <a:pt x="31515" y="7978"/>
                    <a:pt x="31289" y="7902"/>
                    <a:pt x="30943" y="7902"/>
                  </a:cubicBezTo>
                  <a:cubicBezTo>
                    <a:pt x="30296" y="7902"/>
                    <a:pt x="29233" y="8167"/>
                    <a:pt x="27320" y="8928"/>
                  </a:cubicBezTo>
                  <a:cubicBezTo>
                    <a:pt x="23717" y="10363"/>
                    <a:pt x="23017" y="11096"/>
                    <a:pt x="23017" y="11897"/>
                  </a:cubicBezTo>
                  <a:lnTo>
                    <a:pt x="23017" y="16000"/>
                  </a:lnTo>
                  <a:cubicBezTo>
                    <a:pt x="22783" y="15733"/>
                    <a:pt x="22583" y="15533"/>
                    <a:pt x="22350" y="15333"/>
                  </a:cubicBezTo>
                  <a:cubicBezTo>
                    <a:pt x="20922" y="14081"/>
                    <a:pt x="19231" y="13449"/>
                    <a:pt x="17283" y="13449"/>
                  </a:cubicBezTo>
                  <a:cubicBezTo>
                    <a:pt x="15908" y="13449"/>
                    <a:pt x="14405" y="13764"/>
                    <a:pt x="12776" y="14399"/>
                  </a:cubicBezTo>
                  <a:cubicBezTo>
                    <a:pt x="9040" y="15900"/>
                    <a:pt x="5905" y="18602"/>
                    <a:pt x="3536" y="22538"/>
                  </a:cubicBezTo>
                  <a:cubicBezTo>
                    <a:pt x="1168" y="26407"/>
                    <a:pt x="0" y="31278"/>
                    <a:pt x="0" y="37048"/>
                  </a:cubicBezTo>
                  <a:cubicBezTo>
                    <a:pt x="0" y="42853"/>
                    <a:pt x="1201" y="46889"/>
                    <a:pt x="3670" y="49057"/>
                  </a:cubicBezTo>
                  <a:cubicBezTo>
                    <a:pt x="5104" y="50358"/>
                    <a:pt x="6872" y="51025"/>
                    <a:pt x="8840" y="51025"/>
                  </a:cubicBezTo>
                  <a:cubicBezTo>
                    <a:pt x="10174" y="51025"/>
                    <a:pt x="11609" y="50725"/>
                    <a:pt x="13210" y="50091"/>
                  </a:cubicBezTo>
                  <a:cubicBezTo>
                    <a:pt x="16946" y="48623"/>
                    <a:pt x="20048" y="45921"/>
                    <a:pt x="22416" y="42085"/>
                  </a:cubicBezTo>
                  <a:cubicBezTo>
                    <a:pt x="22650" y="41752"/>
                    <a:pt x="22850" y="41385"/>
                    <a:pt x="23050" y="41018"/>
                  </a:cubicBezTo>
                  <a:lnTo>
                    <a:pt x="23050" y="43953"/>
                  </a:lnTo>
                  <a:cubicBezTo>
                    <a:pt x="23050" y="44254"/>
                    <a:pt x="23184" y="44520"/>
                    <a:pt x="23384" y="44620"/>
                  </a:cubicBezTo>
                  <a:cubicBezTo>
                    <a:pt x="23551" y="44754"/>
                    <a:pt x="23817" y="44854"/>
                    <a:pt x="24151" y="44854"/>
                  </a:cubicBezTo>
                  <a:cubicBezTo>
                    <a:pt x="24551" y="44854"/>
                    <a:pt x="25085" y="44721"/>
                    <a:pt x="25886" y="44520"/>
                  </a:cubicBezTo>
                  <a:lnTo>
                    <a:pt x="28054" y="43787"/>
                  </a:lnTo>
                  <a:lnTo>
                    <a:pt x="28087" y="43787"/>
                  </a:lnTo>
                  <a:cubicBezTo>
                    <a:pt x="31490" y="42452"/>
                    <a:pt x="32157" y="41752"/>
                    <a:pt x="32157" y="41018"/>
                  </a:cubicBezTo>
                  <a:lnTo>
                    <a:pt x="32157" y="30877"/>
                  </a:lnTo>
                  <a:lnTo>
                    <a:pt x="35893" y="38249"/>
                  </a:lnTo>
                  <a:cubicBezTo>
                    <a:pt x="36555" y="39487"/>
                    <a:pt x="37440" y="39806"/>
                    <a:pt x="38163" y="39806"/>
                  </a:cubicBezTo>
                  <a:cubicBezTo>
                    <a:pt x="38278" y="39806"/>
                    <a:pt x="38389" y="39797"/>
                    <a:pt x="38495" y="39784"/>
                  </a:cubicBezTo>
                  <a:cubicBezTo>
                    <a:pt x="38528" y="39784"/>
                    <a:pt x="38561" y="39784"/>
                    <a:pt x="38595" y="39750"/>
                  </a:cubicBezTo>
                  <a:lnTo>
                    <a:pt x="39529" y="39517"/>
                  </a:lnTo>
                  <a:lnTo>
                    <a:pt x="39562" y="39517"/>
                  </a:lnTo>
                  <a:cubicBezTo>
                    <a:pt x="40096" y="39283"/>
                    <a:pt x="40696" y="38950"/>
                    <a:pt x="41230" y="38449"/>
                  </a:cubicBezTo>
                  <a:cubicBezTo>
                    <a:pt x="41830" y="37949"/>
                    <a:pt x="42931" y="36915"/>
                    <a:pt x="43999" y="35781"/>
                  </a:cubicBezTo>
                  <a:cubicBezTo>
                    <a:pt x="44432" y="36081"/>
                    <a:pt x="44933" y="36248"/>
                    <a:pt x="45533" y="36248"/>
                  </a:cubicBezTo>
                  <a:cubicBezTo>
                    <a:pt x="45933" y="36248"/>
                    <a:pt x="46400" y="36181"/>
                    <a:pt x="46834" y="36014"/>
                  </a:cubicBezTo>
                  <a:cubicBezTo>
                    <a:pt x="48869" y="35214"/>
                    <a:pt x="50436" y="32779"/>
                    <a:pt x="50436" y="30510"/>
                  </a:cubicBezTo>
                  <a:cubicBezTo>
                    <a:pt x="50403" y="29343"/>
                    <a:pt x="49936" y="28342"/>
                    <a:pt x="49102" y="27742"/>
                  </a:cubicBezTo>
                  <a:cubicBezTo>
                    <a:pt x="48660" y="27434"/>
                    <a:pt x="48139" y="27270"/>
                    <a:pt x="47573" y="27270"/>
                  </a:cubicBezTo>
                  <a:cubicBezTo>
                    <a:pt x="47158" y="27270"/>
                    <a:pt x="46718" y="27358"/>
                    <a:pt x="46267" y="27542"/>
                  </a:cubicBezTo>
                  <a:cubicBezTo>
                    <a:pt x="45500" y="27875"/>
                    <a:pt x="44732" y="28409"/>
                    <a:pt x="44132" y="29109"/>
                  </a:cubicBezTo>
                  <a:lnTo>
                    <a:pt x="38628" y="21871"/>
                  </a:lnTo>
                  <a:lnTo>
                    <a:pt x="42598" y="11530"/>
                  </a:lnTo>
                  <a:lnTo>
                    <a:pt x="43098" y="26874"/>
                  </a:lnTo>
                  <a:cubicBezTo>
                    <a:pt x="43098" y="27075"/>
                    <a:pt x="43231" y="27341"/>
                    <a:pt x="43398" y="27442"/>
                  </a:cubicBezTo>
                  <a:cubicBezTo>
                    <a:pt x="43532" y="27542"/>
                    <a:pt x="43598" y="27575"/>
                    <a:pt x="43798" y="27575"/>
                  </a:cubicBezTo>
                  <a:cubicBezTo>
                    <a:pt x="44199" y="27575"/>
                    <a:pt x="44933" y="27375"/>
                    <a:pt x="46767" y="26608"/>
                  </a:cubicBezTo>
                  <a:cubicBezTo>
                    <a:pt x="49636" y="25507"/>
                    <a:pt x="49969" y="25173"/>
                    <a:pt x="49969" y="24606"/>
                  </a:cubicBezTo>
                  <a:lnTo>
                    <a:pt x="50770" y="722"/>
                  </a:lnTo>
                  <a:cubicBezTo>
                    <a:pt x="50770" y="489"/>
                    <a:pt x="50637" y="255"/>
                    <a:pt x="50436" y="155"/>
                  </a:cubicBezTo>
                  <a:cubicBezTo>
                    <a:pt x="50320" y="74"/>
                    <a:pt x="50220" y="0"/>
                    <a:pt x="49986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3525200" y="9542125"/>
              <a:ext cx="614625" cy="904700"/>
            </a:xfrm>
            <a:custGeom>
              <a:avLst/>
              <a:gdLst/>
              <a:ahLst/>
              <a:cxnLst/>
              <a:rect l="l" t="t" r="r" b="b"/>
              <a:pathLst>
                <a:path w="24585" h="36188" extrusionOk="0">
                  <a:moveTo>
                    <a:pt x="13371" y="9878"/>
                  </a:moveTo>
                  <a:cubicBezTo>
                    <a:pt x="14141" y="9878"/>
                    <a:pt x="14807" y="10249"/>
                    <a:pt x="15378" y="10981"/>
                  </a:cubicBezTo>
                  <a:cubicBezTo>
                    <a:pt x="16212" y="12015"/>
                    <a:pt x="16646" y="13816"/>
                    <a:pt x="16646" y="16351"/>
                  </a:cubicBezTo>
                  <a:cubicBezTo>
                    <a:pt x="16646" y="18920"/>
                    <a:pt x="16212" y="20988"/>
                    <a:pt x="15412" y="22689"/>
                  </a:cubicBezTo>
                  <a:cubicBezTo>
                    <a:pt x="14644" y="24357"/>
                    <a:pt x="13544" y="25491"/>
                    <a:pt x="12243" y="25992"/>
                  </a:cubicBezTo>
                  <a:cubicBezTo>
                    <a:pt x="11798" y="26158"/>
                    <a:pt x="11386" y="26244"/>
                    <a:pt x="11006" y="26244"/>
                  </a:cubicBezTo>
                  <a:cubicBezTo>
                    <a:pt x="10245" y="26244"/>
                    <a:pt x="9607" y="25903"/>
                    <a:pt x="9074" y="25191"/>
                  </a:cubicBezTo>
                  <a:cubicBezTo>
                    <a:pt x="8306" y="24157"/>
                    <a:pt x="7873" y="22389"/>
                    <a:pt x="7873" y="19821"/>
                  </a:cubicBezTo>
                  <a:cubicBezTo>
                    <a:pt x="7873" y="17319"/>
                    <a:pt x="8306" y="15217"/>
                    <a:pt x="9140" y="13449"/>
                  </a:cubicBezTo>
                  <a:cubicBezTo>
                    <a:pt x="9974" y="11681"/>
                    <a:pt x="11008" y="10614"/>
                    <a:pt x="12243" y="10114"/>
                  </a:cubicBezTo>
                  <a:cubicBezTo>
                    <a:pt x="12641" y="9956"/>
                    <a:pt x="13017" y="9878"/>
                    <a:pt x="13371" y="9878"/>
                  </a:cubicBezTo>
                  <a:close/>
                  <a:moveTo>
                    <a:pt x="16614" y="0"/>
                  </a:moveTo>
                  <a:cubicBezTo>
                    <a:pt x="15323" y="0"/>
                    <a:pt x="13909" y="302"/>
                    <a:pt x="12376" y="907"/>
                  </a:cubicBezTo>
                  <a:cubicBezTo>
                    <a:pt x="8740" y="2308"/>
                    <a:pt x="5738" y="4943"/>
                    <a:pt x="3470" y="8746"/>
                  </a:cubicBezTo>
                  <a:cubicBezTo>
                    <a:pt x="1168" y="12549"/>
                    <a:pt x="1" y="17252"/>
                    <a:pt x="1" y="22889"/>
                  </a:cubicBezTo>
                  <a:cubicBezTo>
                    <a:pt x="1" y="28493"/>
                    <a:pt x="1135" y="32330"/>
                    <a:pt x="3403" y="34398"/>
                  </a:cubicBezTo>
                  <a:cubicBezTo>
                    <a:pt x="4733" y="35591"/>
                    <a:pt x="6305" y="36188"/>
                    <a:pt x="8104" y="36188"/>
                  </a:cubicBezTo>
                  <a:cubicBezTo>
                    <a:pt x="9372" y="36188"/>
                    <a:pt x="10753" y="35891"/>
                    <a:pt x="12243" y="35298"/>
                  </a:cubicBezTo>
                  <a:cubicBezTo>
                    <a:pt x="15879" y="33897"/>
                    <a:pt x="18847" y="31295"/>
                    <a:pt x="21149" y="27593"/>
                  </a:cubicBezTo>
                  <a:cubicBezTo>
                    <a:pt x="23417" y="23890"/>
                    <a:pt x="24585" y="19120"/>
                    <a:pt x="24585" y="13316"/>
                  </a:cubicBezTo>
                  <a:cubicBezTo>
                    <a:pt x="24585" y="7545"/>
                    <a:pt x="23484" y="3642"/>
                    <a:pt x="21216" y="1708"/>
                  </a:cubicBezTo>
                  <a:cubicBezTo>
                    <a:pt x="19923" y="569"/>
                    <a:pt x="18385" y="0"/>
                    <a:pt x="166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3622775" y="9804125"/>
              <a:ext cx="185975" cy="260650"/>
            </a:xfrm>
            <a:custGeom>
              <a:avLst/>
              <a:gdLst/>
              <a:ahLst/>
              <a:cxnLst/>
              <a:rect l="l" t="t" r="r" b="b"/>
              <a:pathLst>
                <a:path w="7439" h="10426" extrusionOk="0">
                  <a:moveTo>
                    <a:pt x="7406" y="1"/>
                  </a:moveTo>
                  <a:cubicBezTo>
                    <a:pt x="7406" y="1"/>
                    <a:pt x="4270" y="668"/>
                    <a:pt x="2469" y="3937"/>
                  </a:cubicBezTo>
                  <a:cubicBezTo>
                    <a:pt x="667" y="7172"/>
                    <a:pt x="0" y="10074"/>
                    <a:pt x="1668" y="10408"/>
                  </a:cubicBezTo>
                  <a:cubicBezTo>
                    <a:pt x="1750" y="10420"/>
                    <a:pt x="1828" y="10425"/>
                    <a:pt x="1904" y="10425"/>
                  </a:cubicBezTo>
                  <a:cubicBezTo>
                    <a:pt x="2265" y="10425"/>
                    <a:pt x="2578" y="10301"/>
                    <a:pt x="2936" y="10108"/>
                  </a:cubicBezTo>
                  <a:cubicBezTo>
                    <a:pt x="3636" y="9607"/>
                    <a:pt x="4003" y="8807"/>
                    <a:pt x="4070" y="7973"/>
                  </a:cubicBezTo>
                  <a:cubicBezTo>
                    <a:pt x="4170" y="6072"/>
                    <a:pt x="4537" y="4404"/>
                    <a:pt x="5271" y="2936"/>
                  </a:cubicBezTo>
                  <a:cubicBezTo>
                    <a:pt x="5905" y="1635"/>
                    <a:pt x="6605" y="734"/>
                    <a:pt x="7439" y="101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3525200" y="9528925"/>
              <a:ext cx="614625" cy="931525"/>
            </a:xfrm>
            <a:custGeom>
              <a:avLst/>
              <a:gdLst/>
              <a:ahLst/>
              <a:cxnLst/>
              <a:rect l="l" t="t" r="r" b="b"/>
              <a:pathLst>
                <a:path w="24585" h="37261" fill="none" extrusionOk="0">
                  <a:moveTo>
                    <a:pt x="12243" y="35826"/>
                  </a:moveTo>
                  <a:cubicBezTo>
                    <a:pt x="8640" y="37261"/>
                    <a:pt x="5671" y="36960"/>
                    <a:pt x="3403" y="34926"/>
                  </a:cubicBezTo>
                  <a:cubicBezTo>
                    <a:pt x="1135" y="32858"/>
                    <a:pt x="1" y="29021"/>
                    <a:pt x="1" y="23417"/>
                  </a:cubicBezTo>
                  <a:cubicBezTo>
                    <a:pt x="1" y="17780"/>
                    <a:pt x="1168" y="13077"/>
                    <a:pt x="3470" y="9274"/>
                  </a:cubicBezTo>
                  <a:cubicBezTo>
                    <a:pt x="5738" y="5471"/>
                    <a:pt x="8740" y="2836"/>
                    <a:pt x="12376" y="1435"/>
                  </a:cubicBezTo>
                  <a:cubicBezTo>
                    <a:pt x="16012" y="1"/>
                    <a:pt x="18981" y="268"/>
                    <a:pt x="21216" y="2236"/>
                  </a:cubicBezTo>
                  <a:cubicBezTo>
                    <a:pt x="23484" y="4170"/>
                    <a:pt x="24585" y="8073"/>
                    <a:pt x="24585" y="13844"/>
                  </a:cubicBezTo>
                  <a:cubicBezTo>
                    <a:pt x="24585" y="19648"/>
                    <a:pt x="23417" y="24418"/>
                    <a:pt x="21149" y="28121"/>
                  </a:cubicBezTo>
                  <a:cubicBezTo>
                    <a:pt x="18847" y="31823"/>
                    <a:pt x="15879" y="34425"/>
                    <a:pt x="12243" y="35826"/>
                  </a:cubicBezTo>
                  <a:close/>
                  <a:moveTo>
                    <a:pt x="12243" y="10642"/>
                  </a:moveTo>
                  <a:cubicBezTo>
                    <a:pt x="11008" y="11142"/>
                    <a:pt x="9974" y="12209"/>
                    <a:pt x="9140" y="13977"/>
                  </a:cubicBezTo>
                  <a:cubicBezTo>
                    <a:pt x="8306" y="15745"/>
                    <a:pt x="7873" y="17847"/>
                    <a:pt x="7873" y="20349"/>
                  </a:cubicBezTo>
                  <a:cubicBezTo>
                    <a:pt x="7873" y="22917"/>
                    <a:pt x="8306" y="24685"/>
                    <a:pt x="9074" y="25719"/>
                  </a:cubicBezTo>
                  <a:cubicBezTo>
                    <a:pt x="9874" y="26787"/>
                    <a:pt x="10908" y="27020"/>
                    <a:pt x="12243" y="26520"/>
                  </a:cubicBezTo>
                  <a:cubicBezTo>
                    <a:pt x="13544" y="26019"/>
                    <a:pt x="14644" y="24885"/>
                    <a:pt x="15412" y="23217"/>
                  </a:cubicBezTo>
                  <a:cubicBezTo>
                    <a:pt x="16212" y="21516"/>
                    <a:pt x="16646" y="19448"/>
                    <a:pt x="16646" y="16879"/>
                  </a:cubicBezTo>
                  <a:cubicBezTo>
                    <a:pt x="16646" y="14344"/>
                    <a:pt x="16212" y="12543"/>
                    <a:pt x="15378" y="11509"/>
                  </a:cubicBezTo>
                  <a:cubicBezTo>
                    <a:pt x="14544" y="10442"/>
                    <a:pt x="13510" y="10141"/>
                    <a:pt x="12243" y="10642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4100600" y="9282675"/>
              <a:ext cx="545425" cy="1010925"/>
            </a:xfrm>
            <a:custGeom>
              <a:avLst/>
              <a:gdLst/>
              <a:ahLst/>
              <a:cxnLst/>
              <a:rect l="l" t="t" r="r" b="b"/>
              <a:pathLst>
                <a:path w="21817" h="40437" extrusionOk="0">
                  <a:moveTo>
                    <a:pt x="20291" y="0"/>
                  </a:moveTo>
                  <a:cubicBezTo>
                    <a:pt x="19451" y="0"/>
                    <a:pt x="17862" y="445"/>
                    <a:pt x="15545" y="1345"/>
                  </a:cubicBezTo>
                  <a:cubicBezTo>
                    <a:pt x="13677" y="2112"/>
                    <a:pt x="12643" y="2746"/>
                    <a:pt x="12477" y="3246"/>
                  </a:cubicBezTo>
                  <a:lnTo>
                    <a:pt x="7740" y="17323"/>
                  </a:lnTo>
                  <a:lnTo>
                    <a:pt x="7740" y="5114"/>
                  </a:lnTo>
                  <a:cubicBezTo>
                    <a:pt x="7740" y="4928"/>
                    <a:pt x="7587" y="4836"/>
                    <a:pt x="7277" y="4836"/>
                  </a:cubicBezTo>
                  <a:cubicBezTo>
                    <a:pt x="6697" y="4836"/>
                    <a:pt x="5567" y="5162"/>
                    <a:pt x="3870" y="5814"/>
                  </a:cubicBezTo>
                  <a:cubicBezTo>
                    <a:pt x="1302" y="6815"/>
                    <a:pt x="1" y="7616"/>
                    <a:pt x="1" y="8149"/>
                  </a:cubicBezTo>
                  <a:lnTo>
                    <a:pt x="1" y="40206"/>
                  </a:lnTo>
                  <a:cubicBezTo>
                    <a:pt x="1" y="40361"/>
                    <a:pt x="138" y="40436"/>
                    <a:pt x="411" y="40436"/>
                  </a:cubicBezTo>
                  <a:cubicBezTo>
                    <a:pt x="726" y="40436"/>
                    <a:pt x="1223" y="40336"/>
                    <a:pt x="1902" y="40139"/>
                  </a:cubicBezTo>
                  <a:lnTo>
                    <a:pt x="4071" y="39439"/>
                  </a:lnTo>
                  <a:cubicBezTo>
                    <a:pt x="6506" y="38505"/>
                    <a:pt x="7707" y="37771"/>
                    <a:pt x="7707" y="37304"/>
                  </a:cubicBezTo>
                  <a:lnTo>
                    <a:pt x="7840" y="37304"/>
                  </a:lnTo>
                  <a:lnTo>
                    <a:pt x="7840" y="26496"/>
                  </a:lnTo>
                  <a:cubicBezTo>
                    <a:pt x="7840" y="26157"/>
                    <a:pt x="8192" y="25852"/>
                    <a:pt x="8462" y="25852"/>
                  </a:cubicBezTo>
                  <a:cubicBezTo>
                    <a:pt x="8563" y="25852"/>
                    <a:pt x="8653" y="25895"/>
                    <a:pt x="8707" y="25996"/>
                  </a:cubicBezTo>
                  <a:lnTo>
                    <a:pt x="12844" y="34135"/>
                  </a:lnTo>
                  <a:cubicBezTo>
                    <a:pt x="13266" y="34920"/>
                    <a:pt x="13799" y="35350"/>
                    <a:pt x="14514" y="35350"/>
                  </a:cubicBezTo>
                  <a:cubicBezTo>
                    <a:pt x="14589" y="35350"/>
                    <a:pt x="14666" y="35345"/>
                    <a:pt x="14745" y="35336"/>
                  </a:cubicBezTo>
                  <a:lnTo>
                    <a:pt x="15679" y="35102"/>
                  </a:lnTo>
                  <a:cubicBezTo>
                    <a:pt x="16146" y="34869"/>
                    <a:pt x="16646" y="34602"/>
                    <a:pt x="17147" y="34168"/>
                  </a:cubicBezTo>
                  <a:cubicBezTo>
                    <a:pt x="17847" y="33534"/>
                    <a:pt x="19482" y="32033"/>
                    <a:pt x="20649" y="30632"/>
                  </a:cubicBezTo>
                  <a:cubicBezTo>
                    <a:pt x="21583" y="29498"/>
                    <a:pt x="21817" y="28130"/>
                    <a:pt x="21216" y="27330"/>
                  </a:cubicBezTo>
                  <a:lnTo>
                    <a:pt x="14211" y="18157"/>
                  </a:lnTo>
                  <a:lnTo>
                    <a:pt x="20916" y="511"/>
                  </a:lnTo>
                  <a:cubicBezTo>
                    <a:pt x="20983" y="444"/>
                    <a:pt x="20983" y="411"/>
                    <a:pt x="20983" y="311"/>
                  </a:cubicBezTo>
                  <a:cubicBezTo>
                    <a:pt x="20928" y="104"/>
                    <a:pt x="20697" y="0"/>
                    <a:pt x="20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4145650" y="9486400"/>
              <a:ext cx="147625" cy="408475"/>
            </a:xfrm>
            <a:custGeom>
              <a:avLst/>
              <a:gdLst/>
              <a:ahLst/>
              <a:cxnLst/>
              <a:rect l="l" t="t" r="r" b="b"/>
              <a:pathLst>
                <a:path w="5905" h="16339" extrusionOk="0">
                  <a:moveTo>
                    <a:pt x="5905" y="0"/>
                  </a:moveTo>
                  <a:cubicBezTo>
                    <a:pt x="5905" y="0"/>
                    <a:pt x="5504" y="5471"/>
                    <a:pt x="3870" y="8640"/>
                  </a:cubicBezTo>
                  <a:cubicBezTo>
                    <a:pt x="2235" y="11809"/>
                    <a:pt x="0" y="14844"/>
                    <a:pt x="1835" y="16145"/>
                  </a:cubicBezTo>
                  <a:cubicBezTo>
                    <a:pt x="2022" y="16278"/>
                    <a:pt x="2205" y="16338"/>
                    <a:pt x="2383" y="16338"/>
                  </a:cubicBezTo>
                  <a:cubicBezTo>
                    <a:pt x="3951" y="16338"/>
                    <a:pt x="5138" y="11674"/>
                    <a:pt x="5438" y="10775"/>
                  </a:cubicBezTo>
                  <a:cubicBezTo>
                    <a:pt x="5538" y="10475"/>
                    <a:pt x="5704" y="9641"/>
                    <a:pt x="5905" y="8640"/>
                  </a:cubicBezTo>
                  <a:lnTo>
                    <a:pt x="5905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4100600" y="9274575"/>
              <a:ext cx="545425" cy="1021600"/>
            </a:xfrm>
            <a:custGeom>
              <a:avLst/>
              <a:gdLst/>
              <a:ahLst/>
              <a:cxnLst/>
              <a:rect l="l" t="t" r="r" b="b"/>
              <a:pathLst>
                <a:path w="21817" h="40864" fill="none" extrusionOk="0">
                  <a:moveTo>
                    <a:pt x="7707" y="37628"/>
                  </a:moveTo>
                  <a:cubicBezTo>
                    <a:pt x="7707" y="38095"/>
                    <a:pt x="6506" y="38829"/>
                    <a:pt x="4071" y="39763"/>
                  </a:cubicBezTo>
                  <a:lnTo>
                    <a:pt x="1902" y="40463"/>
                  </a:lnTo>
                  <a:cubicBezTo>
                    <a:pt x="635" y="40830"/>
                    <a:pt x="1" y="40863"/>
                    <a:pt x="1" y="40530"/>
                  </a:cubicBezTo>
                  <a:lnTo>
                    <a:pt x="1" y="8473"/>
                  </a:lnTo>
                  <a:cubicBezTo>
                    <a:pt x="1" y="7940"/>
                    <a:pt x="1302" y="7139"/>
                    <a:pt x="3870" y="6138"/>
                  </a:cubicBezTo>
                  <a:cubicBezTo>
                    <a:pt x="6472" y="5138"/>
                    <a:pt x="7740" y="4904"/>
                    <a:pt x="7740" y="5438"/>
                  </a:cubicBezTo>
                  <a:lnTo>
                    <a:pt x="7740" y="17647"/>
                  </a:lnTo>
                  <a:lnTo>
                    <a:pt x="12477" y="3570"/>
                  </a:lnTo>
                  <a:cubicBezTo>
                    <a:pt x="12643" y="3070"/>
                    <a:pt x="13677" y="2436"/>
                    <a:pt x="15545" y="1669"/>
                  </a:cubicBezTo>
                  <a:cubicBezTo>
                    <a:pt x="18981" y="334"/>
                    <a:pt x="20816" y="1"/>
                    <a:pt x="20983" y="635"/>
                  </a:cubicBezTo>
                  <a:cubicBezTo>
                    <a:pt x="20983" y="735"/>
                    <a:pt x="20983" y="768"/>
                    <a:pt x="20916" y="835"/>
                  </a:cubicBezTo>
                  <a:lnTo>
                    <a:pt x="14211" y="18481"/>
                  </a:lnTo>
                  <a:lnTo>
                    <a:pt x="21216" y="27654"/>
                  </a:lnTo>
                  <a:cubicBezTo>
                    <a:pt x="21817" y="28454"/>
                    <a:pt x="21583" y="29822"/>
                    <a:pt x="20649" y="30956"/>
                  </a:cubicBezTo>
                  <a:cubicBezTo>
                    <a:pt x="19482" y="32357"/>
                    <a:pt x="17847" y="33858"/>
                    <a:pt x="17147" y="34492"/>
                  </a:cubicBezTo>
                  <a:cubicBezTo>
                    <a:pt x="16646" y="34926"/>
                    <a:pt x="16146" y="35193"/>
                    <a:pt x="15679" y="35426"/>
                  </a:cubicBezTo>
                  <a:lnTo>
                    <a:pt x="14745" y="35660"/>
                  </a:lnTo>
                  <a:cubicBezTo>
                    <a:pt x="13911" y="35760"/>
                    <a:pt x="13311" y="35326"/>
                    <a:pt x="12844" y="34459"/>
                  </a:cubicBezTo>
                  <a:lnTo>
                    <a:pt x="8707" y="26320"/>
                  </a:lnTo>
                  <a:cubicBezTo>
                    <a:pt x="8507" y="25953"/>
                    <a:pt x="7840" y="26353"/>
                    <a:pt x="7840" y="26820"/>
                  </a:cubicBezTo>
                  <a:lnTo>
                    <a:pt x="7840" y="37628"/>
                  </a:ln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583450" y="9207000"/>
              <a:ext cx="176825" cy="654975"/>
            </a:xfrm>
            <a:custGeom>
              <a:avLst/>
              <a:gdLst/>
              <a:ahLst/>
              <a:cxnLst/>
              <a:rect l="l" t="t" r="r" b="b"/>
              <a:pathLst>
                <a:path w="7073" h="26199" extrusionOk="0">
                  <a:moveTo>
                    <a:pt x="6938" y="0"/>
                  </a:moveTo>
                  <a:cubicBezTo>
                    <a:pt x="6570" y="0"/>
                    <a:pt x="5442" y="385"/>
                    <a:pt x="3537" y="1136"/>
                  </a:cubicBezTo>
                  <a:cubicBezTo>
                    <a:pt x="1168" y="2037"/>
                    <a:pt x="1" y="2637"/>
                    <a:pt x="1" y="2871"/>
                  </a:cubicBezTo>
                  <a:lnTo>
                    <a:pt x="768" y="26154"/>
                  </a:lnTo>
                  <a:cubicBezTo>
                    <a:pt x="768" y="26184"/>
                    <a:pt x="799" y="26199"/>
                    <a:pt x="860" y="26199"/>
                  </a:cubicBezTo>
                  <a:cubicBezTo>
                    <a:pt x="1135" y="26199"/>
                    <a:pt x="2034" y="25894"/>
                    <a:pt x="3537" y="25320"/>
                  </a:cubicBezTo>
                  <a:cubicBezTo>
                    <a:pt x="5371" y="24619"/>
                    <a:pt x="6272" y="24152"/>
                    <a:pt x="6272" y="23952"/>
                  </a:cubicBezTo>
                  <a:lnTo>
                    <a:pt x="7073" y="69"/>
                  </a:lnTo>
                  <a:cubicBezTo>
                    <a:pt x="7073" y="23"/>
                    <a:pt x="7028" y="0"/>
                    <a:pt x="6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590125" y="9886725"/>
              <a:ext cx="160975" cy="192175"/>
            </a:xfrm>
            <a:custGeom>
              <a:avLst/>
              <a:gdLst/>
              <a:ahLst/>
              <a:cxnLst/>
              <a:rect l="l" t="t" r="r" b="b"/>
              <a:pathLst>
                <a:path w="6439" h="7687" extrusionOk="0">
                  <a:moveTo>
                    <a:pt x="4256" y="1"/>
                  </a:moveTo>
                  <a:cubicBezTo>
                    <a:pt x="3936" y="1"/>
                    <a:pt x="3593" y="65"/>
                    <a:pt x="3236" y="199"/>
                  </a:cubicBezTo>
                  <a:cubicBezTo>
                    <a:pt x="1435" y="866"/>
                    <a:pt x="1" y="3101"/>
                    <a:pt x="1" y="5103"/>
                  </a:cubicBezTo>
                  <a:cubicBezTo>
                    <a:pt x="1" y="6687"/>
                    <a:pt x="921" y="7686"/>
                    <a:pt x="2181" y="7686"/>
                  </a:cubicBezTo>
                  <a:cubicBezTo>
                    <a:pt x="2513" y="7686"/>
                    <a:pt x="2868" y="7617"/>
                    <a:pt x="3236" y="7471"/>
                  </a:cubicBezTo>
                  <a:cubicBezTo>
                    <a:pt x="5004" y="6804"/>
                    <a:pt x="6439" y="4569"/>
                    <a:pt x="6439" y="2601"/>
                  </a:cubicBezTo>
                  <a:cubicBezTo>
                    <a:pt x="6439" y="1003"/>
                    <a:pt x="5525" y="1"/>
                    <a:pt x="4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583450" y="9202875"/>
              <a:ext cx="176825" cy="662150"/>
            </a:xfrm>
            <a:custGeom>
              <a:avLst/>
              <a:gdLst/>
              <a:ahLst/>
              <a:cxnLst/>
              <a:rect l="l" t="t" r="r" b="b"/>
              <a:pathLst>
                <a:path w="7073" h="26486" fill="none" extrusionOk="0">
                  <a:moveTo>
                    <a:pt x="6272" y="24117"/>
                  </a:moveTo>
                  <a:cubicBezTo>
                    <a:pt x="6272" y="24317"/>
                    <a:pt x="5371" y="24784"/>
                    <a:pt x="3537" y="25485"/>
                  </a:cubicBezTo>
                  <a:cubicBezTo>
                    <a:pt x="1702" y="26185"/>
                    <a:pt x="768" y="26486"/>
                    <a:pt x="768" y="26319"/>
                  </a:cubicBezTo>
                  <a:lnTo>
                    <a:pt x="1" y="3036"/>
                  </a:lnTo>
                  <a:cubicBezTo>
                    <a:pt x="1" y="2802"/>
                    <a:pt x="1168" y="2202"/>
                    <a:pt x="3537" y="1301"/>
                  </a:cubicBezTo>
                  <a:cubicBezTo>
                    <a:pt x="5905" y="367"/>
                    <a:pt x="7073" y="0"/>
                    <a:pt x="7073" y="234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4590125" y="9875000"/>
              <a:ext cx="160975" cy="216025"/>
            </a:xfrm>
            <a:custGeom>
              <a:avLst/>
              <a:gdLst/>
              <a:ahLst/>
              <a:cxnLst/>
              <a:rect l="l" t="t" r="r" b="b"/>
              <a:pathLst>
                <a:path w="6439" h="8641" fill="none" extrusionOk="0">
                  <a:moveTo>
                    <a:pt x="6439" y="3070"/>
                  </a:moveTo>
                  <a:cubicBezTo>
                    <a:pt x="6439" y="5038"/>
                    <a:pt x="5004" y="7273"/>
                    <a:pt x="3236" y="7940"/>
                  </a:cubicBezTo>
                  <a:cubicBezTo>
                    <a:pt x="1468" y="8640"/>
                    <a:pt x="1" y="7573"/>
                    <a:pt x="1" y="5572"/>
                  </a:cubicBezTo>
                  <a:cubicBezTo>
                    <a:pt x="1" y="3570"/>
                    <a:pt x="1435" y="1335"/>
                    <a:pt x="3236" y="668"/>
                  </a:cubicBezTo>
                  <a:cubicBezTo>
                    <a:pt x="5004" y="1"/>
                    <a:pt x="6439" y="1068"/>
                    <a:pt x="6439" y="3070"/>
                  </a:cubicBez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4242409" y="9698850"/>
              <a:ext cx="66047" cy="178575"/>
            </a:xfrm>
            <a:custGeom>
              <a:avLst/>
              <a:gdLst/>
              <a:ahLst/>
              <a:cxnLst/>
              <a:rect l="l" t="t" r="r" b="b"/>
              <a:pathLst>
                <a:path w="3648" h="7143" extrusionOk="0">
                  <a:moveTo>
                    <a:pt x="2618" y="1"/>
                  </a:moveTo>
                  <a:cubicBezTo>
                    <a:pt x="2308" y="1"/>
                    <a:pt x="2010" y="172"/>
                    <a:pt x="1908" y="568"/>
                  </a:cubicBezTo>
                  <a:cubicBezTo>
                    <a:pt x="1407" y="2469"/>
                    <a:pt x="807" y="4304"/>
                    <a:pt x="73" y="6105"/>
                  </a:cubicBezTo>
                  <a:cubicBezTo>
                    <a:pt x="0" y="6777"/>
                    <a:pt x="481" y="7142"/>
                    <a:pt x="972" y="7142"/>
                  </a:cubicBezTo>
                  <a:cubicBezTo>
                    <a:pt x="1383" y="7142"/>
                    <a:pt x="1801" y="6886"/>
                    <a:pt x="1908" y="6339"/>
                  </a:cubicBezTo>
                  <a:cubicBezTo>
                    <a:pt x="2175" y="4537"/>
                    <a:pt x="2808" y="2803"/>
                    <a:pt x="3442" y="1102"/>
                  </a:cubicBezTo>
                  <a:cubicBezTo>
                    <a:pt x="3648" y="443"/>
                    <a:pt x="3118" y="1"/>
                    <a:pt x="261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4405350" y="9636550"/>
              <a:ext cx="66049" cy="108174"/>
            </a:xfrm>
            <a:custGeom>
              <a:avLst/>
              <a:gdLst/>
              <a:ahLst/>
              <a:cxnLst/>
              <a:rect l="l" t="t" r="r" b="b"/>
              <a:pathLst>
                <a:path w="5153" h="5131" extrusionOk="0">
                  <a:moveTo>
                    <a:pt x="1356" y="0"/>
                  </a:moveTo>
                  <a:cubicBezTo>
                    <a:pt x="623" y="0"/>
                    <a:pt x="1" y="967"/>
                    <a:pt x="663" y="1681"/>
                  </a:cubicBezTo>
                  <a:cubicBezTo>
                    <a:pt x="1631" y="2681"/>
                    <a:pt x="2598" y="3649"/>
                    <a:pt x="3332" y="4749"/>
                  </a:cubicBezTo>
                  <a:cubicBezTo>
                    <a:pt x="3518" y="5020"/>
                    <a:pt x="3759" y="5131"/>
                    <a:pt x="3993" y="5131"/>
                  </a:cubicBezTo>
                  <a:cubicBezTo>
                    <a:pt x="4597" y="5131"/>
                    <a:pt x="5153" y="4388"/>
                    <a:pt x="4600" y="3715"/>
                  </a:cubicBezTo>
                  <a:cubicBezTo>
                    <a:pt x="3599" y="2681"/>
                    <a:pt x="2865" y="1480"/>
                    <a:pt x="2031" y="313"/>
                  </a:cubicBezTo>
                  <a:cubicBezTo>
                    <a:pt x="1819" y="92"/>
                    <a:pt x="1582" y="0"/>
                    <a:pt x="1356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3671984" y="9775825"/>
              <a:ext cx="176834" cy="139677"/>
            </a:xfrm>
            <a:custGeom>
              <a:avLst/>
              <a:gdLst/>
              <a:ahLst/>
              <a:cxnLst/>
              <a:rect l="l" t="t" r="r" b="b"/>
              <a:pathLst>
                <a:path w="9578" h="7587" extrusionOk="0">
                  <a:moveTo>
                    <a:pt x="8696" y="0"/>
                  </a:moveTo>
                  <a:cubicBezTo>
                    <a:pt x="8657" y="0"/>
                    <a:pt x="8617" y="3"/>
                    <a:pt x="8576" y="9"/>
                  </a:cubicBezTo>
                  <a:cubicBezTo>
                    <a:pt x="7676" y="142"/>
                    <a:pt x="6842" y="376"/>
                    <a:pt x="6075" y="776"/>
                  </a:cubicBezTo>
                  <a:cubicBezTo>
                    <a:pt x="3740" y="1844"/>
                    <a:pt x="1872" y="3645"/>
                    <a:pt x="537" y="5846"/>
                  </a:cubicBezTo>
                  <a:cubicBezTo>
                    <a:pt x="0" y="6813"/>
                    <a:pt x="764" y="7586"/>
                    <a:pt x="1527" y="7586"/>
                  </a:cubicBezTo>
                  <a:cubicBezTo>
                    <a:pt x="1949" y="7586"/>
                    <a:pt x="2370" y="7350"/>
                    <a:pt x="2572" y="6780"/>
                  </a:cubicBezTo>
                  <a:cubicBezTo>
                    <a:pt x="3439" y="4179"/>
                    <a:pt x="5908" y="1810"/>
                    <a:pt x="8710" y="1610"/>
                  </a:cubicBezTo>
                  <a:cubicBezTo>
                    <a:pt x="9210" y="1610"/>
                    <a:pt x="9577" y="1176"/>
                    <a:pt x="9510" y="676"/>
                  </a:cubicBezTo>
                  <a:cubicBezTo>
                    <a:pt x="9449" y="310"/>
                    <a:pt x="9110" y="0"/>
                    <a:pt x="8696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42"/>
          <p:cNvSpPr txBox="1">
            <a:spLocks noGrp="1"/>
          </p:cNvSpPr>
          <p:nvPr>
            <p:ph type="title"/>
          </p:nvPr>
        </p:nvSpPr>
        <p:spPr>
          <a:xfrm>
            <a:off x="2758963" y="1777726"/>
            <a:ext cx="567058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/>
              <a:t>L</a:t>
            </a:r>
            <a:r>
              <a:rPr lang="en" sz="3200" dirty="0"/>
              <a:t>’offerta formativa</a:t>
            </a:r>
            <a:endParaRPr sz="3200" dirty="0"/>
          </a:p>
        </p:txBody>
      </p:sp>
      <p:sp>
        <p:nvSpPr>
          <p:cNvPr id="1594" name="Google Shape;1594;p42"/>
          <p:cNvSpPr txBox="1">
            <a:spLocks noGrp="1"/>
          </p:cNvSpPr>
          <p:nvPr>
            <p:ph type="subTitle" idx="1"/>
          </p:nvPr>
        </p:nvSpPr>
        <p:spPr>
          <a:xfrm>
            <a:off x="2762250" y="2619526"/>
            <a:ext cx="5667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-IT" dirty="0"/>
              <a:t>I bisogni dei bambini e i traguardi di attesa</a:t>
            </a:r>
            <a:endParaRPr dirty="0"/>
          </a:p>
        </p:txBody>
      </p:sp>
      <p:grpSp>
        <p:nvGrpSpPr>
          <p:cNvPr id="1595" name="Google Shape;1595;p42"/>
          <p:cNvGrpSpPr/>
          <p:nvPr/>
        </p:nvGrpSpPr>
        <p:grpSpPr>
          <a:xfrm>
            <a:off x="719988" y="2366625"/>
            <a:ext cx="2101525" cy="2064850"/>
            <a:chOff x="5263950" y="8880125"/>
            <a:chExt cx="2101525" cy="2064850"/>
          </a:xfrm>
        </p:grpSpPr>
        <p:sp>
          <p:nvSpPr>
            <p:cNvPr id="1596" name="Google Shape;1596;p42"/>
            <p:cNvSpPr/>
            <p:nvPr/>
          </p:nvSpPr>
          <p:spPr>
            <a:xfrm>
              <a:off x="5263950" y="8880125"/>
              <a:ext cx="2101525" cy="2064850"/>
            </a:xfrm>
            <a:custGeom>
              <a:avLst/>
              <a:gdLst/>
              <a:ahLst/>
              <a:cxnLst/>
              <a:rect l="l" t="t" r="r" b="b"/>
              <a:pathLst>
                <a:path w="84061" h="82594" extrusionOk="0">
                  <a:moveTo>
                    <a:pt x="40863" y="1"/>
                  </a:moveTo>
                  <a:cubicBezTo>
                    <a:pt x="37761" y="1"/>
                    <a:pt x="34425" y="1735"/>
                    <a:pt x="31856" y="4671"/>
                  </a:cubicBezTo>
                  <a:cubicBezTo>
                    <a:pt x="28754" y="8173"/>
                    <a:pt x="27553" y="12576"/>
                    <a:pt x="28754" y="15845"/>
                  </a:cubicBezTo>
                  <a:cubicBezTo>
                    <a:pt x="28921" y="16279"/>
                    <a:pt x="29221" y="16679"/>
                    <a:pt x="29555" y="16913"/>
                  </a:cubicBezTo>
                  <a:cubicBezTo>
                    <a:pt x="29288" y="17113"/>
                    <a:pt x="29054" y="17347"/>
                    <a:pt x="28854" y="17513"/>
                  </a:cubicBezTo>
                  <a:cubicBezTo>
                    <a:pt x="28120" y="17380"/>
                    <a:pt x="27420" y="17280"/>
                    <a:pt x="26753" y="17246"/>
                  </a:cubicBezTo>
                  <a:cubicBezTo>
                    <a:pt x="26419" y="17246"/>
                    <a:pt x="26119" y="17213"/>
                    <a:pt x="25785" y="17213"/>
                  </a:cubicBezTo>
                  <a:cubicBezTo>
                    <a:pt x="25252" y="17213"/>
                    <a:pt x="24718" y="17246"/>
                    <a:pt x="24184" y="17280"/>
                  </a:cubicBezTo>
                  <a:lnTo>
                    <a:pt x="24118" y="17280"/>
                  </a:lnTo>
                  <a:cubicBezTo>
                    <a:pt x="23884" y="17347"/>
                    <a:pt x="23584" y="17380"/>
                    <a:pt x="23384" y="17380"/>
                  </a:cubicBezTo>
                  <a:lnTo>
                    <a:pt x="23250" y="17413"/>
                  </a:lnTo>
                  <a:cubicBezTo>
                    <a:pt x="23017" y="17447"/>
                    <a:pt x="22783" y="17513"/>
                    <a:pt x="22583" y="17547"/>
                  </a:cubicBezTo>
                  <a:lnTo>
                    <a:pt x="22416" y="17580"/>
                  </a:lnTo>
                  <a:cubicBezTo>
                    <a:pt x="22216" y="17613"/>
                    <a:pt x="22016" y="17680"/>
                    <a:pt x="21783" y="17747"/>
                  </a:cubicBezTo>
                  <a:lnTo>
                    <a:pt x="21616" y="17780"/>
                  </a:lnTo>
                  <a:cubicBezTo>
                    <a:pt x="21449" y="17847"/>
                    <a:pt x="21249" y="17914"/>
                    <a:pt x="21082" y="17947"/>
                  </a:cubicBezTo>
                  <a:lnTo>
                    <a:pt x="20882" y="18047"/>
                  </a:lnTo>
                  <a:cubicBezTo>
                    <a:pt x="20715" y="18114"/>
                    <a:pt x="20548" y="18180"/>
                    <a:pt x="20382" y="18247"/>
                  </a:cubicBezTo>
                  <a:cubicBezTo>
                    <a:pt x="20281" y="18281"/>
                    <a:pt x="20215" y="18347"/>
                    <a:pt x="20181" y="18347"/>
                  </a:cubicBezTo>
                  <a:cubicBezTo>
                    <a:pt x="20015" y="18414"/>
                    <a:pt x="19848" y="18514"/>
                    <a:pt x="19714" y="18547"/>
                  </a:cubicBezTo>
                  <a:cubicBezTo>
                    <a:pt x="19714" y="18547"/>
                    <a:pt x="19548" y="18614"/>
                    <a:pt x="19514" y="18681"/>
                  </a:cubicBezTo>
                  <a:cubicBezTo>
                    <a:pt x="19347" y="18748"/>
                    <a:pt x="19214" y="18848"/>
                    <a:pt x="19014" y="18948"/>
                  </a:cubicBezTo>
                  <a:cubicBezTo>
                    <a:pt x="18947" y="19014"/>
                    <a:pt x="18914" y="19014"/>
                    <a:pt x="18847" y="19048"/>
                  </a:cubicBezTo>
                  <a:cubicBezTo>
                    <a:pt x="18680" y="19181"/>
                    <a:pt x="18447" y="19248"/>
                    <a:pt x="18280" y="19415"/>
                  </a:cubicBezTo>
                  <a:cubicBezTo>
                    <a:pt x="18247" y="19415"/>
                    <a:pt x="18247" y="19448"/>
                    <a:pt x="18213" y="19448"/>
                  </a:cubicBezTo>
                  <a:cubicBezTo>
                    <a:pt x="18180" y="19515"/>
                    <a:pt x="18113" y="19515"/>
                    <a:pt x="18080" y="19548"/>
                  </a:cubicBezTo>
                  <a:cubicBezTo>
                    <a:pt x="15044" y="21950"/>
                    <a:pt x="12576" y="25019"/>
                    <a:pt x="11075" y="28454"/>
                  </a:cubicBezTo>
                  <a:cubicBezTo>
                    <a:pt x="10741" y="29255"/>
                    <a:pt x="10408" y="30056"/>
                    <a:pt x="10174" y="30856"/>
                  </a:cubicBezTo>
                  <a:cubicBezTo>
                    <a:pt x="9907" y="31690"/>
                    <a:pt x="9707" y="32524"/>
                    <a:pt x="9540" y="33358"/>
                  </a:cubicBezTo>
                  <a:cubicBezTo>
                    <a:pt x="9374" y="34259"/>
                    <a:pt x="9240" y="35193"/>
                    <a:pt x="9207" y="36093"/>
                  </a:cubicBezTo>
                  <a:cubicBezTo>
                    <a:pt x="1902" y="39796"/>
                    <a:pt x="0" y="44933"/>
                    <a:pt x="601" y="48302"/>
                  </a:cubicBezTo>
                  <a:cubicBezTo>
                    <a:pt x="1668" y="53939"/>
                    <a:pt x="7839" y="55440"/>
                    <a:pt x="12876" y="55741"/>
                  </a:cubicBezTo>
                  <a:lnTo>
                    <a:pt x="13443" y="55741"/>
                  </a:lnTo>
                  <a:cubicBezTo>
                    <a:pt x="14110" y="56741"/>
                    <a:pt x="15245" y="57375"/>
                    <a:pt x="16512" y="57375"/>
                  </a:cubicBezTo>
                  <a:lnTo>
                    <a:pt x="17046" y="57375"/>
                  </a:lnTo>
                  <a:cubicBezTo>
                    <a:pt x="17346" y="57308"/>
                    <a:pt x="17613" y="57275"/>
                    <a:pt x="17913" y="57142"/>
                  </a:cubicBezTo>
                  <a:cubicBezTo>
                    <a:pt x="18280" y="57308"/>
                    <a:pt x="18714" y="57475"/>
                    <a:pt x="19181" y="57609"/>
                  </a:cubicBezTo>
                  <a:cubicBezTo>
                    <a:pt x="20415" y="58042"/>
                    <a:pt x="21716" y="58242"/>
                    <a:pt x="22950" y="58242"/>
                  </a:cubicBezTo>
                  <a:lnTo>
                    <a:pt x="23417" y="58242"/>
                  </a:lnTo>
                  <a:cubicBezTo>
                    <a:pt x="23684" y="58309"/>
                    <a:pt x="23884" y="58443"/>
                    <a:pt x="24118" y="58543"/>
                  </a:cubicBezTo>
                  <a:lnTo>
                    <a:pt x="20882" y="69918"/>
                  </a:lnTo>
                  <a:cubicBezTo>
                    <a:pt x="19915" y="70084"/>
                    <a:pt x="19047" y="70585"/>
                    <a:pt x="18447" y="71319"/>
                  </a:cubicBezTo>
                  <a:cubicBezTo>
                    <a:pt x="17513" y="71085"/>
                    <a:pt x="16412" y="70918"/>
                    <a:pt x="15245" y="70918"/>
                  </a:cubicBezTo>
                  <a:cubicBezTo>
                    <a:pt x="14110" y="70918"/>
                    <a:pt x="13076" y="71085"/>
                    <a:pt x="12076" y="71419"/>
                  </a:cubicBezTo>
                  <a:cubicBezTo>
                    <a:pt x="9407" y="72286"/>
                    <a:pt x="7339" y="75321"/>
                    <a:pt x="7406" y="78157"/>
                  </a:cubicBezTo>
                  <a:cubicBezTo>
                    <a:pt x="7439" y="80792"/>
                    <a:pt x="9407" y="82593"/>
                    <a:pt x="12076" y="82593"/>
                  </a:cubicBezTo>
                  <a:lnTo>
                    <a:pt x="26686" y="82593"/>
                  </a:lnTo>
                  <a:cubicBezTo>
                    <a:pt x="27854" y="82593"/>
                    <a:pt x="29021" y="82093"/>
                    <a:pt x="29788" y="81226"/>
                  </a:cubicBezTo>
                  <a:cubicBezTo>
                    <a:pt x="30589" y="80325"/>
                    <a:pt x="30956" y="79124"/>
                    <a:pt x="30856" y="77957"/>
                  </a:cubicBezTo>
                  <a:cubicBezTo>
                    <a:pt x="30789" y="77423"/>
                    <a:pt x="30722" y="76956"/>
                    <a:pt x="30622" y="76556"/>
                  </a:cubicBezTo>
                  <a:cubicBezTo>
                    <a:pt x="31289" y="75622"/>
                    <a:pt x="31590" y="74454"/>
                    <a:pt x="31289" y="73287"/>
                  </a:cubicBezTo>
                  <a:cubicBezTo>
                    <a:pt x="31289" y="73220"/>
                    <a:pt x="31256" y="73086"/>
                    <a:pt x="31223" y="72953"/>
                  </a:cubicBezTo>
                  <a:cubicBezTo>
                    <a:pt x="30956" y="72253"/>
                    <a:pt x="30556" y="71652"/>
                    <a:pt x="30055" y="71218"/>
                  </a:cubicBezTo>
                  <a:lnTo>
                    <a:pt x="33124" y="60377"/>
                  </a:lnTo>
                  <a:lnTo>
                    <a:pt x="35192" y="60377"/>
                  </a:lnTo>
                  <a:cubicBezTo>
                    <a:pt x="35392" y="60377"/>
                    <a:pt x="35592" y="60311"/>
                    <a:pt x="35759" y="60311"/>
                  </a:cubicBezTo>
                  <a:lnTo>
                    <a:pt x="36360" y="60311"/>
                  </a:lnTo>
                  <a:cubicBezTo>
                    <a:pt x="36593" y="60277"/>
                    <a:pt x="36893" y="60277"/>
                    <a:pt x="37127" y="60244"/>
                  </a:cubicBezTo>
                  <a:cubicBezTo>
                    <a:pt x="37127" y="60244"/>
                    <a:pt x="37394" y="60211"/>
                    <a:pt x="37460" y="60211"/>
                  </a:cubicBezTo>
                  <a:lnTo>
                    <a:pt x="38361" y="60077"/>
                  </a:lnTo>
                  <a:lnTo>
                    <a:pt x="38595" y="60044"/>
                  </a:lnTo>
                  <a:cubicBezTo>
                    <a:pt x="38928" y="59977"/>
                    <a:pt x="39228" y="59910"/>
                    <a:pt x="39529" y="59877"/>
                  </a:cubicBezTo>
                  <a:lnTo>
                    <a:pt x="39695" y="59810"/>
                  </a:lnTo>
                  <a:cubicBezTo>
                    <a:pt x="39896" y="59777"/>
                    <a:pt x="40062" y="59744"/>
                    <a:pt x="40229" y="59710"/>
                  </a:cubicBezTo>
                  <a:lnTo>
                    <a:pt x="43531" y="71218"/>
                  </a:lnTo>
                  <a:cubicBezTo>
                    <a:pt x="42964" y="71652"/>
                    <a:pt x="42531" y="72286"/>
                    <a:pt x="42264" y="72986"/>
                  </a:cubicBezTo>
                  <a:cubicBezTo>
                    <a:pt x="42231" y="73086"/>
                    <a:pt x="42231" y="73220"/>
                    <a:pt x="42197" y="73287"/>
                  </a:cubicBezTo>
                  <a:cubicBezTo>
                    <a:pt x="41897" y="74454"/>
                    <a:pt x="42197" y="75655"/>
                    <a:pt x="42864" y="76556"/>
                  </a:cubicBezTo>
                  <a:cubicBezTo>
                    <a:pt x="42764" y="76956"/>
                    <a:pt x="42698" y="77423"/>
                    <a:pt x="42631" y="77957"/>
                  </a:cubicBezTo>
                  <a:cubicBezTo>
                    <a:pt x="42531" y="79124"/>
                    <a:pt x="42898" y="80325"/>
                    <a:pt x="43698" y="81226"/>
                  </a:cubicBezTo>
                  <a:cubicBezTo>
                    <a:pt x="44465" y="82093"/>
                    <a:pt x="45600" y="82593"/>
                    <a:pt x="46800" y="82593"/>
                  </a:cubicBezTo>
                  <a:lnTo>
                    <a:pt x="61411" y="82593"/>
                  </a:lnTo>
                  <a:cubicBezTo>
                    <a:pt x="64113" y="82593"/>
                    <a:pt x="66048" y="80759"/>
                    <a:pt x="66081" y="78157"/>
                  </a:cubicBezTo>
                  <a:cubicBezTo>
                    <a:pt x="66148" y="75321"/>
                    <a:pt x="64046" y="72286"/>
                    <a:pt x="61411" y="71419"/>
                  </a:cubicBezTo>
                  <a:cubicBezTo>
                    <a:pt x="60410" y="71085"/>
                    <a:pt x="59376" y="70918"/>
                    <a:pt x="58242" y="70918"/>
                  </a:cubicBezTo>
                  <a:cubicBezTo>
                    <a:pt x="57074" y="70918"/>
                    <a:pt x="55974" y="71085"/>
                    <a:pt x="55040" y="71319"/>
                  </a:cubicBezTo>
                  <a:cubicBezTo>
                    <a:pt x="54439" y="70585"/>
                    <a:pt x="53605" y="70084"/>
                    <a:pt x="52638" y="69918"/>
                  </a:cubicBezTo>
                  <a:lnTo>
                    <a:pt x="48702" y="55941"/>
                  </a:lnTo>
                  <a:cubicBezTo>
                    <a:pt x="52905" y="53072"/>
                    <a:pt x="56040" y="49036"/>
                    <a:pt x="57642" y="44433"/>
                  </a:cubicBezTo>
                  <a:lnTo>
                    <a:pt x="58876" y="44599"/>
                  </a:lnTo>
                  <a:cubicBezTo>
                    <a:pt x="59443" y="44699"/>
                    <a:pt x="60043" y="44733"/>
                    <a:pt x="60644" y="44733"/>
                  </a:cubicBezTo>
                  <a:cubicBezTo>
                    <a:pt x="64380" y="44733"/>
                    <a:pt x="67882" y="42932"/>
                    <a:pt x="70050" y="39929"/>
                  </a:cubicBezTo>
                  <a:lnTo>
                    <a:pt x="72085" y="37094"/>
                  </a:lnTo>
                  <a:lnTo>
                    <a:pt x="72419" y="37094"/>
                  </a:lnTo>
                  <a:cubicBezTo>
                    <a:pt x="73153" y="37094"/>
                    <a:pt x="73920" y="36861"/>
                    <a:pt x="74587" y="36394"/>
                  </a:cubicBezTo>
                  <a:cubicBezTo>
                    <a:pt x="74654" y="36360"/>
                    <a:pt x="74754" y="36260"/>
                    <a:pt x="74787" y="36227"/>
                  </a:cubicBezTo>
                  <a:lnTo>
                    <a:pt x="74821" y="36193"/>
                  </a:lnTo>
                  <a:lnTo>
                    <a:pt x="74954" y="36060"/>
                  </a:lnTo>
                  <a:lnTo>
                    <a:pt x="75321" y="35693"/>
                  </a:lnTo>
                  <a:cubicBezTo>
                    <a:pt x="75388" y="35626"/>
                    <a:pt x="75421" y="35560"/>
                    <a:pt x="75454" y="35526"/>
                  </a:cubicBezTo>
                  <a:cubicBezTo>
                    <a:pt x="75554" y="35393"/>
                    <a:pt x="75621" y="35226"/>
                    <a:pt x="75721" y="35093"/>
                  </a:cubicBezTo>
                  <a:cubicBezTo>
                    <a:pt x="76322" y="34926"/>
                    <a:pt x="76889" y="34726"/>
                    <a:pt x="77289" y="34526"/>
                  </a:cubicBezTo>
                  <a:cubicBezTo>
                    <a:pt x="77656" y="34526"/>
                    <a:pt x="77989" y="34459"/>
                    <a:pt x="78390" y="34425"/>
                  </a:cubicBezTo>
                  <a:cubicBezTo>
                    <a:pt x="79390" y="34292"/>
                    <a:pt x="80258" y="34025"/>
                    <a:pt x="81092" y="33558"/>
                  </a:cubicBezTo>
                  <a:cubicBezTo>
                    <a:pt x="81459" y="33358"/>
                    <a:pt x="81792" y="33125"/>
                    <a:pt x="82059" y="32924"/>
                  </a:cubicBezTo>
                  <a:cubicBezTo>
                    <a:pt x="82126" y="32891"/>
                    <a:pt x="82159" y="32791"/>
                    <a:pt x="82259" y="32758"/>
                  </a:cubicBezTo>
                  <a:cubicBezTo>
                    <a:pt x="82326" y="32691"/>
                    <a:pt x="82426" y="32624"/>
                    <a:pt x="82459" y="32557"/>
                  </a:cubicBezTo>
                  <a:cubicBezTo>
                    <a:pt x="82493" y="32524"/>
                    <a:pt x="82559" y="32457"/>
                    <a:pt x="82593" y="32391"/>
                  </a:cubicBezTo>
                  <a:cubicBezTo>
                    <a:pt x="82659" y="32291"/>
                    <a:pt x="82726" y="32224"/>
                    <a:pt x="82793" y="32124"/>
                  </a:cubicBezTo>
                  <a:cubicBezTo>
                    <a:pt x="82793" y="32124"/>
                    <a:pt x="82793" y="32090"/>
                    <a:pt x="82826" y="32090"/>
                  </a:cubicBezTo>
                  <a:cubicBezTo>
                    <a:pt x="82893" y="32057"/>
                    <a:pt x="82926" y="32024"/>
                    <a:pt x="82926" y="31957"/>
                  </a:cubicBezTo>
                  <a:cubicBezTo>
                    <a:pt x="82993" y="31857"/>
                    <a:pt x="83093" y="31724"/>
                    <a:pt x="83093" y="31623"/>
                  </a:cubicBezTo>
                  <a:cubicBezTo>
                    <a:pt x="83126" y="31557"/>
                    <a:pt x="83160" y="31457"/>
                    <a:pt x="83160" y="31423"/>
                  </a:cubicBezTo>
                  <a:cubicBezTo>
                    <a:pt x="83227" y="31290"/>
                    <a:pt x="83260" y="31123"/>
                    <a:pt x="83293" y="31023"/>
                  </a:cubicBezTo>
                  <a:cubicBezTo>
                    <a:pt x="83293" y="30956"/>
                    <a:pt x="83327" y="30856"/>
                    <a:pt x="83327" y="30856"/>
                  </a:cubicBezTo>
                  <a:cubicBezTo>
                    <a:pt x="83393" y="30689"/>
                    <a:pt x="83393" y="30523"/>
                    <a:pt x="83393" y="30389"/>
                  </a:cubicBezTo>
                  <a:lnTo>
                    <a:pt x="83393" y="30256"/>
                  </a:lnTo>
                  <a:lnTo>
                    <a:pt x="83393" y="30189"/>
                  </a:lnTo>
                  <a:cubicBezTo>
                    <a:pt x="83431" y="30208"/>
                    <a:pt x="83457" y="30216"/>
                    <a:pt x="83475" y="30216"/>
                  </a:cubicBezTo>
                  <a:cubicBezTo>
                    <a:pt x="83522" y="30216"/>
                    <a:pt x="83508" y="30161"/>
                    <a:pt x="83460" y="30089"/>
                  </a:cubicBezTo>
                  <a:cubicBezTo>
                    <a:pt x="84060" y="29022"/>
                    <a:pt x="83894" y="28054"/>
                    <a:pt x="83760" y="27621"/>
                  </a:cubicBezTo>
                  <a:cubicBezTo>
                    <a:pt x="83694" y="27287"/>
                    <a:pt x="83560" y="27020"/>
                    <a:pt x="83360" y="26753"/>
                  </a:cubicBezTo>
                  <a:cubicBezTo>
                    <a:pt x="83360" y="26453"/>
                    <a:pt x="83293" y="26220"/>
                    <a:pt x="83260" y="26019"/>
                  </a:cubicBezTo>
                  <a:cubicBezTo>
                    <a:pt x="82926" y="24518"/>
                    <a:pt x="81625" y="23451"/>
                    <a:pt x="80058" y="23451"/>
                  </a:cubicBezTo>
                  <a:cubicBezTo>
                    <a:pt x="79457" y="23451"/>
                    <a:pt x="78923" y="23584"/>
                    <a:pt x="78456" y="23885"/>
                  </a:cubicBezTo>
                  <a:lnTo>
                    <a:pt x="77956" y="24118"/>
                  </a:lnTo>
                  <a:lnTo>
                    <a:pt x="77923" y="24018"/>
                  </a:lnTo>
                  <a:cubicBezTo>
                    <a:pt x="77923" y="23951"/>
                    <a:pt x="77923" y="23951"/>
                    <a:pt x="77889" y="23918"/>
                  </a:cubicBezTo>
                  <a:lnTo>
                    <a:pt x="77756" y="23551"/>
                  </a:lnTo>
                  <a:cubicBezTo>
                    <a:pt x="77723" y="23518"/>
                    <a:pt x="77723" y="23418"/>
                    <a:pt x="77656" y="23384"/>
                  </a:cubicBezTo>
                  <a:cubicBezTo>
                    <a:pt x="77589" y="23251"/>
                    <a:pt x="77556" y="23117"/>
                    <a:pt x="77456" y="23051"/>
                  </a:cubicBezTo>
                  <a:cubicBezTo>
                    <a:pt x="77422" y="23017"/>
                    <a:pt x="77389" y="22917"/>
                    <a:pt x="77356" y="22884"/>
                  </a:cubicBezTo>
                  <a:cubicBezTo>
                    <a:pt x="77222" y="22750"/>
                    <a:pt x="77122" y="22617"/>
                    <a:pt x="77022" y="22517"/>
                  </a:cubicBezTo>
                  <a:lnTo>
                    <a:pt x="76922" y="22417"/>
                  </a:lnTo>
                  <a:cubicBezTo>
                    <a:pt x="76789" y="22350"/>
                    <a:pt x="76722" y="22250"/>
                    <a:pt x="76555" y="22183"/>
                  </a:cubicBezTo>
                  <a:cubicBezTo>
                    <a:pt x="75955" y="21783"/>
                    <a:pt x="75288" y="21616"/>
                    <a:pt x="74620" y="21616"/>
                  </a:cubicBezTo>
                  <a:lnTo>
                    <a:pt x="74587" y="21616"/>
                  </a:lnTo>
                  <a:cubicBezTo>
                    <a:pt x="73219" y="21616"/>
                    <a:pt x="71652" y="22350"/>
                    <a:pt x="69784" y="23851"/>
                  </a:cubicBezTo>
                  <a:cubicBezTo>
                    <a:pt x="69550" y="24051"/>
                    <a:pt x="69283" y="24251"/>
                    <a:pt x="69016" y="24552"/>
                  </a:cubicBezTo>
                  <a:cubicBezTo>
                    <a:pt x="68750" y="24785"/>
                    <a:pt x="68483" y="25085"/>
                    <a:pt x="68283" y="25386"/>
                  </a:cubicBezTo>
                  <a:cubicBezTo>
                    <a:pt x="68283" y="25386"/>
                    <a:pt x="68249" y="25452"/>
                    <a:pt x="68216" y="25452"/>
                  </a:cubicBezTo>
                  <a:cubicBezTo>
                    <a:pt x="68049" y="25686"/>
                    <a:pt x="67882" y="25919"/>
                    <a:pt x="67715" y="26119"/>
                  </a:cubicBezTo>
                  <a:cubicBezTo>
                    <a:pt x="66815" y="26220"/>
                    <a:pt x="66048" y="26620"/>
                    <a:pt x="65447" y="27254"/>
                  </a:cubicBezTo>
                  <a:cubicBezTo>
                    <a:pt x="65247" y="27520"/>
                    <a:pt x="65047" y="27754"/>
                    <a:pt x="64880" y="28021"/>
                  </a:cubicBezTo>
                  <a:cubicBezTo>
                    <a:pt x="64547" y="28588"/>
                    <a:pt x="64380" y="29288"/>
                    <a:pt x="64413" y="29956"/>
                  </a:cubicBezTo>
                  <a:cubicBezTo>
                    <a:pt x="64413" y="30256"/>
                    <a:pt x="64480" y="30589"/>
                    <a:pt x="64580" y="30890"/>
                  </a:cubicBezTo>
                  <a:lnTo>
                    <a:pt x="62111" y="34292"/>
                  </a:lnTo>
                  <a:cubicBezTo>
                    <a:pt x="61778" y="34759"/>
                    <a:pt x="61278" y="35026"/>
                    <a:pt x="60710" y="35026"/>
                  </a:cubicBezTo>
                  <a:lnTo>
                    <a:pt x="60444" y="35026"/>
                  </a:lnTo>
                  <a:lnTo>
                    <a:pt x="58809" y="34759"/>
                  </a:lnTo>
                  <a:cubicBezTo>
                    <a:pt x="57608" y="24618"/>
                    <a:pt x="49569" y="16212"/>
                    <a:pt x="39395" y="14678"/>
                  </a:cubicBezTo>
                  <a:cubicBezTo>
                    <a:pt x="40029" y="14178"/>
                    <a:pt x="40629" y="13577"/>
                    <a:pt x="41196" y="12910"/>
                  </a:cubicBezTo>
                  <a:cubicBezTo>
                    <a:pt x="44265" y="9408"/>
                    <a:pt x="45466" y="5004"/>
                    <a:pt x="44265" y="1735"/>
                  </a:cubicBezTo>
                  <a:cubicBezTo>
                    <a:pt x="43965" y="935"/>
                    <a:pt x="43298" y="368"/>
                    <a:pt x="42531" y="201"/>
                  </a:cubicBezTo>
                  <a:cubicBezTo>
                    <a:pt x="41964" y="68"/>
                    <a:pt x="41430" y="1"/>
                    <a:pt x="408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2"/>
            <p:cNvSpPr/>
            <p:nvPr/>
          </p:nvSpPr>
          <p:spPr>
            <a:xfrm>
              <a:off x="6315525" y="10253625"/>
              <a:ext cx="236875" cy="536225"/>
            </a:xfrm>
            <a:custGeom>
              <a:avLst/>
              <a:gdLst/>
              <a:ahLst/>
              <a:cxnLst/>
              <a:rect l="l" t="t" r="r" b="b"/>
              <a:pathLst>
                <a:path w="9475" h="21449" extrusionOk="0">
                  <a:moveTo>
                    <a:pt x="3837" y="0"/>
                  </a:moveTo>
                  <a:cubicBezTo>
                    <a:pt x="2636" y="701"/>
                    <a:pt x="1335" y="1301"/>
                    <a:pt x="1" y="1768"/>
                  </a:cubicBezTo>
                  <a:lnTo>
                    <a:pt x="5171" y="19948"/>
                  </a:lnTo>
                  <a:cubicBezTo>
                    <a:pt x="5405" y="20848"/>
                    <a:pt x="6239" y="21449"/>
                    <a:pt x="7173" y="21449"/>
                  </a:cubicBezTo>
                  <a:cubicBezTo>
                    <a:pt x="7373" y="21449"/>
                    <a:pt x="7539" y="21382"/>
                    <a:pt x="7773" y="21349"/>
                  </a:cubicBezTo>
                  <a:cubicBezTo>
                    <a:pt x="8840" y="21015"/>
                    <a:pt x="9474" y="19848"/>
                    <a:pt x="9174" y="18780"/>
                  </a:cubicBezTo>
                  <a:lnTo>
                    <a:pt x="38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2"/>
            <p:cNvSpPr/>
            <p:nvPr/>
          </p:nvSpPr>
          <p:spPr>
            <a:xfrm>
              <a:off x="5323150" y="9802900"/>
              <a:ext cx="404475" cy="411550"/>
            </a:xfrm>
            <a:custGeom>
              <a:avLst/>
              <a:gdLst/>
              <a:ahLst/>
              <a:cxnLst/>
              <a:rect l="l" t="t" r="r" b="b"/>
              <a:pathLst>
                <a:path w="16179" h="16462" extrusionOk="0">
                  <a:moveTo>
                    <a:pt x="11904" y="0"/>
                  </a:moveTo>
                  <a:cubicBezTo>
                    <a:pt x="11630" y="0"/>
                    <a:pt x="11350" y="48"/>
                    <a:pt x="11075" y="150"/>
                  </a:cubicBezTo>
                  <a:cubicBezTo>
                    <a:pt x="10542" y="350"/>
                    <a:pt x="10008" y="550"/>
                    <a:pt x="9507" y="783"/>
                  </a:cubicBezTo>
                  <a:cubicBezTo>
                    <a:pt x="4370" y="3018"/>
                    <a:pt x="1" y="7021"/>
                    <a:pt x="735" y="11024"/>
                  </a:cubicBezTo>
                  <a:cubicBezTo>
                    <a:pt x="1402" y="14627"/>
                    <a:pt x="5405" y="16461"/>
                    <a:pt x="12710" y="16461"/>
                  </a:cubicBezTo>
                  <a:lnTo>
                    <a:pt x="13811" y="16461"/>
                  </a:lnTo>
                  <a:cubicBezTo>
                    <a:pt x="14745" y="16395"/>
                    <a:pt x="15545" y="15861"/>
                    <a:pt x="15912" y="15060"/>
                  </a:cubicBezTo>
                  <a:cubicBezTo>
                    <a:pt x="16112" y="14727"/>
                    <a:pt x="16179" y="14360"/>
                    <a:pt x="16179" y="13993"/>
                  </a:cubicBezTo>
                  <a:cubicBezTo>
                    <a:pt x="16146" y="12692"/>
                    <a:pt x="15045" y="11658"/>
                    <a:pt x="13710" y="11558"/>
                  </a:cubicBezTo>
                  <a:lnTo>
                    <a:pt x="12877" y="11558"/>
                  </a:lnTo>
                  <a:cubicBezTo>
                    <a:pt x="12738" y="11559"/>
                    <a:pt x="12602" y="11560"/>
                    <a:pt x="12469" y="11560"/>
                  </a:cubicBezTo>
                  <a:cubicBezTo>
                    <a:pt x="6462" y="11560"/>
                    <a:pt x="5505" y="10123"/>
                    <a:pt x="5505" y="10123"/>
                  </a:cubicBezTo>
                  <a:cubicBezTo>
                    <a:pt x="5405" y="9556"/>
                    <a:pt x="6872" y="7522"/>
                    <a:pt x="10141" y="5820"/>
                  </a:cubicBezTo>
                  <a:cubicBezTo>
                    <a:pt x="10875" y="5387"/>
                    <a:pt x="11742" y="5020"/>
                    <a:pt x="12710" y="4686"/>
                  </a:cubicBezTo>
                  <a:cubicBezTo>
                    <a:pt x="13977" y="4219"/>
                    <a:pt x="14644" y="2852"/>
                    <a:pt x="14177" y="1617"/>
                  </a:cubicBezTo>
                  <a:cubicBezTo>
                    <a:pt x="13812" y="625"/>
                    <a:pt x="12894" y="0"/>
                    <a:pt x="11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2"/>
            <p:cNvSpPr/>
            <p:nvPr/>
          </p:nvSpPr>
          <p:spPr>
            <a:xfrm>
              <a:off x="5595025" y="10092675"/>
              <a:ext cx="132600" cy="122600"/>
            </a:xfrm>
            <a:custGeom>
              <a:avLst/>
              <a:gdLst/>
              <a:ahLst/>
              <a:cxnLst/>
              <a:rect l="l" t="t" r="r" b="b"/>
              <a:pathLst>
                <a:path w="5304" h="4904" extrusionOk="0">
                  <a:moveTo>
                    <a:pt x="267" y="0"/>
                  </a:moveTo>
                  <a:cubicBezTo>
                    <a:pt x="302" y="5"/>
                    <a:pt x="337" y="9"/>
                    <a:pt x="372" y="12"/>
                  </a:cubicBezTo>
                  <a:lnTo>
                    <a:pt x="372" y="12"/>
                  </a:lnTo>
                  <a:cubicBezTo>
                    <a:pt x="338" y="4"/>
                    <a:pt x="303" y="0"/>
                    <a:pt x="267" y="0"/>
                  </a:cubicBezTo>
                  <a:close/>
                  <a:moveTo>
                    <a:pt x="372" y="12"/>
                  </a:moveTo>
                  <a:cubicBezTo>
                    <a:pt x="1437" y="265"/>
                    <a:pt x="1455" y="4352"/>
                    <a:pt x="0" y="4837"/>
                  </a:cubicBezTo>
                  <a:cubicBezTo>
                    <a:pt x="601" y="4904"/>
                    <a:pt x="1234" y="4904"/>
                    <a:pt x="1901" y="4904"/>
                  </a:cubicBezTo>
                  <a:lnTo>
                    <a:pt x="2969" y="4904"/>
                  </a:lnTo>
                  <a:cubicBezTo>
                    <a:pt x="3836" y="4870"/>
                    <a:pt x="4670" y="4303"/>
                    <a:pt x="5070" y="3536"/>
                  </a:cubicBezTo>
                  <a:cubicBezTo>
                    <a:pt x="5237" y="3202"/>
                    <a:pt x="5304" y="2802"/>
                    <a:pt x="5304" y="2435"/>
                  </a:cubicBezTo>
                  <a:cubicBezTo>
                    <a:pt x="5271" y="1101"/>
                    <a:pt x="4170" y="67"/>
                    <a:pt x="2902" y="67"/>
                  </a:cubicBezTo>
                  <a:lnTo>
                    <a:pt x="2068" y="67"/>
                  </a:lnTo>
                  <a:cubicBezTo>
                    <a:pt x="1445" y="67"/>
                    <a:pt x="879" y="67"/>
                    <a:pt x="372" y="12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2"/>
            <p:cNvSpPr/>
            <p:nvPr/>
          </p:nvSpPr>
          <p:spPr>
            <a:xfrm>
              <a:off x="5819350" y="10306975"/>
              <a:ext cx="228525" cy="482875"/>
            </a:xfrm>
            <a:custGeom>
              <a:avLst/>
              <a:gdLst/>
              <a:ahLst/>
              <a:cxnLst/>
              <a:rect l="l" t="t" r="r" b="b"/>
              <a:pathLst>
                <a:path w="9141" h="19315" extrusionOk="0">
                  <a:moveTo>
                    <a:pt x="5104" y="1"/>
                  </a:moveTo>
                  <a:lnTo>
                    <a:pt x="334" y="16613"/>
                  </a:lnTo>
                  <a:cubicBezTo>
                    <a:pt x="0" y="17747"/>
                    <a:pt x="667" y="18881"/>
                    <a:pt x="1768" y="19215"/>
                  </a:cubicBezTo>
                  <a:cubicBezTo>
                    <a:pt x="1968" y="19248"/>
                    <a:pt x="2168" y="19315"/>
                    <a:pt x="2335" y="19315"/>
                  </a:cubicBezTo>
                  <a:cubicBezTo>
                    <a:pt x="3269" y="19315"/>
                    <a:pt x="4103" y="18714"/>
                    <a:pt x="4337" y="17780"/>
                  </a:cubicBezTo>
                  <a:lnTo>
                    <a:pt x="9140" y="1002"/>
                  </a:lnTo>
                  <a:lnTo>
                    <a:pt x="9140" y="835"/>
                  </a:lnTo>
                  <a:cubicBezTo>
                    <a:pt x="7772" y="668"/>
                    <a:pt x="6371" y="401"/>
                    <a:pt x="5104" y="1"/>
                  </a:cubicBezTo>
                  <a:close/>
                </a:path>
              </a:pathLst>
            </a:custGeom>
            <a:solidFill>
              <a:srgbClr val="799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5917750" y="10306975"/>
              <a:ext cx="129275" cy="120125"/>
            </a:xfrm>
            <a:custGeom>
              <a:avLst/>
              <a:gdLst/>
              <a:ahLst/>
              <a:cxnLst/>
              <a:rect l="l" t="t" r="r" b="b"/>
              <a:pathLst>
                <a:path w="5171" h="4805" extrusionOk="0">
                  <a:moveTo>
                    <a:pt x="1101" y="1"/>
                  </a:moveTo>
                  <a:lnTo>
                    <a:pt x="0" y="4037"/>
                  </a:lnTo>
                  <a:cubicBezTo>
                    <a:pt x="1435" y="4371"/>
                    <a:pt x="2769" y="4638"/>
                    <a:pt x="4070" y="4804"/>
                  </a:cubicBezTo>
                  <a:lnTo>
                    <a:pt x="5171" y="1002"/>
                  </a:lnTo>
                  <a:lnTo>
                    <a:pt x="5171" y="835"/>
                  </a:lnTo>
                  <a:cubicBezTo>
                    <a:pt x="3736" y="668"/>
                    <a:pt x="2402" y="401"/>
                    <a:pt x="1101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6314700" y="10253625"/>
              <a:ext cx="117600" cy="132600"/>
            </a:xfrm>
            <a:custGeom>
              <a:avLst/>
              <a:gdLst/>
              <a:ahLst/>
              <a:cxnLst/>
              <a:rect l="l" t="t" r="r" b="b"/>
              <a:pathLst>
                <a:path w="4704" h="5304" extrusionOk="0">
                  <a:moveTo>
                    <a:pt x="3836" y="0"/>
                  </a:moveTo>
                  <a:cubicBezTo>
                    <a:pt x="2636" y="701"/>
                    <a:pt x="1368" y="1301"/>
                    <a:pt x="0" y="1768"/>
                  </a:cubicBezTo>
                  <a:lnTo>
                    <a:pt x="1001" y="5304"/>
                  </a:lnTo>
                  <a:cubicBezTo>
                    <a:pt x="2435" y="4670"/>
                    <a:pt x="3703" y="3936"/>
                    <a:pt x="4704" y="3169"/>
                  </a:cubicBezTo>
                  <a:lnTo>
                    <a:pt x="3836" y="0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2"/>
            <p:cNvSpPr/>
            <p:nvPr/>
          </p:nvSpPr>
          <p:spPr>
            <a:xfrm>
              <a:off x="6665775" y="9631300"/>
              <a:ext cx="407825" cy="308775"/>
            </a:xfrm>
            <a:custGeom>
              <a:avLst/>
              <a:gdLst/>
              <a:ahLst/>
              <a:cxnLst/>
              <a:rect l="l" t="t" r="r" b="b"/>
              <a:pathLst>
                <a:path w="16313" h="12351" extrusionOk="0">
                  <a:moveTo>
                    <a:pt x="13538" y="1"/>
                  </a:moveTo>
                  <a:cubicBezTo>
                    <a:pt x="12794" y="1"/>
                    <a:pt x="12069" y="349"/>
                    <a:pt x="11609" y="1009"/>
                  </a:cubicBezTo>
                  <a:lnTo>
                    <a:pt x="10875" y="1977"/>
                  </a:lnTo>
                  <a:lnTo>
                    <a:pt x="8140" y="5746"/>
                  </a:lnTo>
                  <a:cubicBezTo>
                    <a:pt x="7300" y="6875"/>
                    <a:pt x="6034" y="7527"/>
                    <a:pt x="4667" y="7527"/>
                  </a:cubicBezTo>
                  <a:cubicBezTo>
                    <a:pt x="4459" y="7527"/>
                    <a:pt x="4249" y="7512"/>
                    <a:pt x="4037" y="7481"/>
                  </a:cubicBezTo>
                  <a:lnTo>
                    <a:pt x="434" y="6914"/>
                  </a:lnTo>
                  <a:lnTo>
                    <a:pt x="434" y="6914"/>
                  </a:lnTo>
                  <a:cubicBezTo>
                    <a:pt x="434" y="7047"/>
                    <a:pt x="434" y="7180"/>
                    <a:pt x="501" y="7347"/>
                  </a:cubicBezTo>
                  <a:cubicBezTo>
                    <a:pt x="501" y="8848"/>
                    <a:pt x="334" y="10316"/>
                    <a:pt x="1" y="11717"/>
                  </a:cubicBezTo>
                  <a:lnTo>
                    <a:pt x="3370" y="12217"/>
                  </a:lnTo>
                  <a:cubicBezTo>
                    <a:pt x="3837" y="12317"/>
                    <a:pt x="4304" y="12351"/>
                    <a:pt x="4771" y="12351"/>
                  </a:cubicBezTo>
                  <a:cubicBezTo>
                    <a:pt x="7640" y="12351"/>
                    <a:pt x="10342" y="10983"/>
                    <a:pt x="12109" y="8581"/>
                  </a:cubicBezTo>
                  <a:lnTo>
                    <a:pt x="14545" y="5179"/>
                  </a:lnTo>
                  <a:lnTo>
                    <a:pt x="15512" y="3845"/>
                  </a:lnTo>
                  <a:cubicBezTo>
                    <a:pt x="16312" y="2744"/>
                    <a:pt x="16046" y="1243"/>
                    <a:pt x="14978" y="476"/>
                  </a:cubicBezTo>
                  <a:cubicBezTo>
                    <a:pt x="14538" y="155"/>
                    <a:pt x="14033" y="1"/>
                    <a:pt x="13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6908450" y="9630225"/>
              <a:ext cx="164325" cy="118050"/>
            </a:xfrm>
            <a:custGeom>
              <a:avLst/>
              <a:gdLst/>
              <a:ahLst/>
              <a:cxnLst/>
              <a:rect l="l" t="t" r="r" b="b"/>
              <a:pathLst>
                <a:path w="6573" h="4722" extrusionOk="0">
                  <a:moveTo>
                    <a:pt x="3809" y="1"/>
                  </a:moveTo>
                  <a:cubicBezTo>
                    <a:pt x="3057" y="1"/>
                    <a:pt x="2319" y="341"/>
                    <a:pt x="1835" y="986"/>
                  </a:cubicBezTo>
                  <a:lnTo>
                    <a:pt x="1135" y="1953"/>
                  </a:lnTo>
                  <a:lnTo>
                    <a:pt x="1" y="3487"/>
                  </a:lnTo>
                  <a:cubicBezTo>
                    <a:pt x="442" y="3359"/>
                    <a:pt x="901" y="3300"/>
                    <a:pt x="1360" y="3300"/>
                  </a:cubicBezTo>
                  <a:cubicBezTo>
                    <a:pt x="2807" y="3300"/>
                    <a:pt x="4251" y="3886"/>
                    <a:pt x="5138" y="4722"/>
                  </a:cubicBezTo>
                  <a:lnTo>
                    <a:pt x="5772" y="3854"/>
                  </a:lnTo>
                  <a:cubicBezTo>
                    <a:pt x="6572" y="2754"/>
                    <a:pt x="6305" y="1253"/>
                    <a:pt x="5238" y="452"/>
                  </a:cubicBezTo>
                  <a:cubicBezTo>
                    <a:pt x="4801" y="148"/>
                    <a:pt x="4302" y="1"/>
                    <a:pt x="3809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2"/>
            <p:cNvSpPr/>
            <p:nvPr/>
          </p:nvSpPr>
          <p:spPr>
            <a:xfrm>
              <a:off x="6662450" y="9804125"/>
              <a:ext cx="104250" cy="129275"/>
            </a:xfrm>
            <a:custGeom>
              <a:avLst/>
              <a:gdLst/>
              <a:ahLst/>
              <a:cxnLst/>
              <a:rect l="l" t="t" r="r" b="b"/>
              <a:pathLst>
                <a:path w="4170" h="5171" extrusionOk="0">
                  <a:moveTo>
                    <a:pt x="501" y="1"/>
                  </a:moveTo>
                  <a:lnTo>
                    <a:pt x="501" y="434"/>
                  </a:lnTo>
                  <a:cubicBezTo>
                    <a:pt x="501" y="1935"/>
                    <a:pt x="334" y="3403"/>
                    <a:pt x="0" y="4804"/>
                  </a:cubicBezTo>
                  <a:lnTo>
                    <a:pt x="2535" y="5171"/>
                  </a:lnTo>
                  <a:cubicBezTo>
                    <a:pt x="2535" y="3208"/>
                    <a:pt x="3305" y="1663"/>
                    <a:pt x="4122" y="565"/>
                  </a:cubicBezTo>
                  <a:lnTo>
                    <a:pt x="4122" y="565"/>
                  </a:lnTo>
                  <a:lnTo>
                    <a:pt x="4137" y="568"/>
                  </a:lnTo>
                  <a:cubicBezTo>
                    <a:pt x="4170" y="568"/>
                    <a:pt x="4170" y="568"/>
                    <a:pt x="4170" y="501"/>
                  </a:cubicBezTo>
                  <a:lnTo>
                    <a:pt x="4170" y="501"/>
                  </a:lnTo>
                  <a:cubicBezTo>
                    <a:pt x="4154" y="522"/>
                    <a:pt x="4138" y="544"/>
                    <a:pt x="4122" y="565"/>
                  </a:cubicBezTo>
                  <a:lnTo>
                    <a:pt x="4122" y="565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5556650" y="9304425"/>
              <a:ext cx="1120000" cy="1026775"/>
            </a:xfrm>
            <a:custGeom>
              <a:avLst/>
              <a:gdLst/>
              <a:ahLst/>
              <a:cxnLst/>
              <a:rect l="l" t="t" r="r" b="b"/>
              <a:pathLst>
                <a:path w="44800" h="41071" extrusionOk="0">
                  <a:moveTo>
                    <a:pt x="25146" y="1"/>
                  </a:moveTo>
                  <a:cubicBezTo>
                    <a:pt x="20296" y="1"/>
                    <a:pt x="18080" y="3310"/>
                    <a:pt x="18080" y="3310"/>
                  </a:cubicBezTo>
                  <a:cubicBezTo>
                    <a:pt x="16625" y="2978"/>
                    <a:pt x="15310" y="2825"/>
                    <a:pt x="14114" y="2825"/>
                  </a:cubicBezTo>
                  <a:cubicBezTo>
                    <a:pt x="11582" y="2825"/>
                    <a:pt x="9583" y="3512"/>
                    <a:pt x="7906" y="4644"/>
                  </a:cubicBezTo>
                  <a:cubicBezTo>
                    <a:pt x="3070" y="8447"/>
                    <a:pt x="1" y="14084"/>
                    <a:pt x="1" y="20422"/>
                  </a:cubicBezTo>
                  <a:lnTo>
                    <a:pt x="167" y="20756"/>
                  </a:lnTo>
                  <a:cubicBezTo>
                    <a:pt x="701" y="20556"/>
                    <a:pt x="1202" y="20322"/>
                    <a:pt x="1735" y="20122"/>
                  </a:cubicBezTo>
                  <a:cubicBezTo>
                    <a:pt x="2010" y="20021"/>
                    <a:pt x="2290" y="19973"/>
                    <a:pt x="2564" y="19973"/>
                  </a:cubicBezTo>
                  <a:cubicBezTo>
                    <a:pt x="3554" y="19973"/>
                    <a:pt x="4472" y="20597"/>
                    <a:pt x="4837" y="21590"/>
                  </a:cubicBezTo>
                  <a:cubicBezTo>
                    <a:pt x="5304" y="22824"/>
                    <a:pt x="4637" y="24225"/>
                    <a:pt x="3370" y="24659"/>
                  </a:cubicBezTo>
                  <a:cubicBezTo>
                    <a:pt x="2402" y="24992"/>
                    <a:pt x="1535" y="25392"/>
                    <a:pt x="801" y="25793"/>
                  </a:cubicBezTo>
                  <a:cubicBezTo>
                    <a:pt x="1402" y="27828"/>
                    <a:pt x="2369" y="29796"/>
                    <a:pt x="3570" y="31564"/>
                  </a:cubicBezTo>
                  <a:lnTo>
                    <a:pt x="4404" y="31564"/>
                  </a:lnTo>
                  <a:cubicBezTo>
                    <a:pt x="5705" y="31564"/>
                    <a:pt x="6806" y="32598"/>
                    <a:pt x="6839" y="33932"/>
                  </a:cubicBezTo>
                  <a:cubicBezTo>
                    <a:pt x="6839" y="34299"/>
                    <a:pt x="6739" y="34666"/>
                    <a:pt x="6572" y="34999"/>
                  </a:cubicBezTo>
                  <a:cubicBezTo>
                    <a:pt x="9074" y="37301"/>
                    <a:pt x="12176" y="39069"/>
                    <a:pt x="15578" y="40070"/>
                  </a:cubicBezTo>
                  <a:cubicBezTo>
                    <a:pt x="16879" y="40470"/>
                    <a:pt x="18214" y="40737"/>
                    <a:pt x="19648" y="40904"/>
                  </a:cubicBezTo>
                  <a:cubicBezTo>
                    <a:pt x="20549" y="41004"/>
                    <a:pt x="21483" y="41070"/>
                    <a:pt x="22383" y="41070"/>
                  </a:cubicBezTo>
                  <a:cubicBezTo>
                    <a:pt x="25185" y="41070"/>
                    <a:pt x="27887" y="40603"/>
                    <a:pt x="30356" y="39736"/>
                  </a:cubicBezTo>
                  <a:cubicBezTo>
                    <a:pt x="31723" y="39269"/>
                    <a:pt x="32991" y="38669"/>
                    <a:pt x="34192" y="37968"/>
                  </a:cubicBezTo>
                  <a:cubicBezTo>
                    <a:pt x="39295" y="35099"/>
                    <a:pt x="42998" y="30329"/>
                    <a:pt x="44299" y="24792"/>
                  </a:cubicBezTo>
                  <a:cubicBezTo>
                    <a:pt x="44566" y="23391"/>
                    <a:pt x="44799" y="21923"/>
                    <a:pt x="44766" y="20389"/>
                  </a:cubicBezTo>
                  <a:lnTo>
                    <a:pt x="44766" y="19955"/>
                  </a:lnTo>
                  <a:cubicBezTo>
                    <a:pt x="44566" y="9915"/>
                    <a:pt x="36660" y="942"/>
                    <a:pt x="26086" y="41"/>
                  </a:cubicBezTo>
                  <a:cubicBezTo>
                    <a:pt x="25762" y="14"/>
                    <a:pt x="25449" y="1"/>
                    <a:pt x="25146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5828525" y="9829200"/>
              <a:ext cx="236850" cy="208400"/>
            </a:xfrm>
            <a:custGeom>
              <a:avLst/>
              <a:gdLst/>
              <a:ahLst/>
              <a:cxnLst/>
              <a:rect l="l" t="t" r="r" b="b"/>
              <a:pathLst>
                <a:path w="9474" h="8336" extrusionOk="0">
                  <a:moveTo>
                    <a:pt x="4731" y="0"/>
                  </a:moveTo>
                  <a:cubicBezTo>
                    <a:pt x="4189" y="0"/>
                    <a:pt x="3636" y="107"/>
                    <a:pt x="3102" y="332"/>
                  </a:cubicBezTo>
                  <a:cubicBezTo>
                    <a:pt x="1001" y="1233"/>
                    <a:pt x="0" y="3668"/>
                    <a:pt x="901" y="5802"/>
                  </a:cubicBezTo>
                  <a:cubicBezTo>
                    <a:pt x="1576" y="7379"/>
                    <a:pt x="3115" y="8336"/>
                    <a:pt x="4743" y="8336"/>
                  </a:cubicBezTo>
                  <a:cubicBezTo>
                    <a:pt x="5285" y="8336"/>
                    <a:pt x="5838" y="8229"/>
                    <a:pt x="6371" y="8004"/>
                  </a:cubicBezTo>
                  <a:cubicBezTo>
                    <a:pt x="8473" y="7103"/>
                    <a:pt x="9474" y="4668"/>
                    <a:pt x="8573" y="2533"/>
                  </a:cubicBezTo>
                  <a:cubicBezTo>
                    <a:pt x="7897" y="957"/>
                    <a:pt x="6359" y="0"/>
                    <a:pt x="47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6277175" y="9764925"/>
              <a:ext cx="208500" cy="208525"/>
            </a:xfrm>
            <a:custGeom>
              <a:avLst/>
              <a:gdLst/>
              <a:ahLst/>
              <a:cxnLst/>
              <a:rect l="l" t="t" r="r" b="b"/>
              <a:pathLst>
                <a:path w="8340" h="8341" extrusionOk="0">
                  <a:moveTo>
                    <a:pt x="4170" y="1"/>
                  </a:moveTo>
                  <a:cubicBezTo>
                    <a:pt x="1868" y="1"/>
                    <a:pt x="0" y="1869"/>
                    <a:pt x="0" y="4170"/>
                  </a:cubicBezTo>
                  <a:cubicBezTo>
                    <a:pt x="0" y="6472"/>
                    <a:pt x="1868" y="8340"/>
                    <a:pt x="4170" y="8340"/>
                  </a:cubicBezTo>
                  <a:cubicBezTo>
                    <a:pt x="6472" y="8340"/>
                    <a:pt x="8340" y="6472"/>
                    <a:pt x="8340" y="4170"/>
                  </a:cubicBezTo>
                  <a:cubicBezTo>
                    <a:pt x="8340" y="1869"/>
                    <a:pt x="6472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5557500" y="9377150"/>
              <a:ext cx="1089950" cy="954050"/>
            </a:xfrm>
            <a:custGeom>
              <a:avLst/>
              <a:gdLst/>
              <a:ahLst/>
              <a:cxnLst/>
              <a:rect l="l" t="t" r="r" b="b"/>
              <a:pathLst>
                <a:path w="43598" h="38162" extrusionOk="0">
                  <a:moveTo>
                    <a:pt x="12776" y="1"/>
                  </a:moveTo>
                  <a:cubicBezTo>
                    <a:pt x="10841" y="201"/>
                    <a:pt x="9307" y="835"/>
                    <a:pt x="7939" y="1735"/>
                  </a:cubicBezTo>
                  <a:cubicBezTo>
                    <a:pt x="3102" y="5538"/>
                    <a:pt x="0" y="11209"/>
                    <a:pt x="0" y="17513"/>
                  </a:cubicBezTo>
                  <a:lnTo>
                    <a:pt x="167" y="17847"/>
                  </a:lnTo>
                  <a:cubicBezTo>
                    <a:pt x="667" y="17647"/>
                    <a:pt x="1201" y="17413"/>
                    <a:pt x="1768" y="17213"/>
                  </a:cubicBezTo>
                  <a:cubicBezTo>
                    <a:pt x="2036" y="17112"/>
                    <a:pt x="2311" y="17064"/>
                    <a:pt x="2583" y="17064"/>
                  </a:cubicBezTo>
                  <a:cubicBezTo>
                    <a:pt x="3565" y="17064"/>
                    <a:pt x="4497" y="17688"/>
                    <a:pt x="4837" y="18681"/>
                  </a:cubicBezTo>
                  <a:cubicBezTo>
                    <a:pt x="5304" y="19915"/>
                    <a:pt x="4637" y="21316"/>
                    <a:pt x="3369" y="21750"/>
                  </a:cubicBezTo>
                  <a:cubicBezTo>
                    <a:pt x="2435" y="22083"/>
                    <a:pt x="1534" y="22483"/>
                    <a:pt x="801" y="22884"/>
                  </a:cubicBezTo>
                  <a:cubicBezTo>
                    <a:pt x="1434" y="24985"/>
                    <a:pt x="2335" y="26887"/>
                    <a:pt x="3603" y="28655"/>
                  </a:cubicBezTo>
                  <a:lnTo>
                    <a:pt x="4437" y="28655"/>
                  </a:lnTo>
                  <a:cubicBezTo>
                    <a:pt x="5704" y="28655"/>
                    <a:pt x="6805" y="29689"/>
                    <a:pt x="6838" y="31023"/>
                  </a:cubicBezTo>
                  <a:cubicBezTo>
                    <a:pt x="6838" y="31390"/>
                    <a:pt x="6772" y="31757"/>
                    <a:pt x="6605" y="32090"/>
                  </a:cubicBezTo>
                  <a:cubicBezTo>
                    <a:pt x="9107" y="34392"/>
                    <a:pt x="12175" y="36160"/>
                    <a:pt x="15611" y="37161"/>
                  </a:cubicBezTo>
                  <a:cubicBezTo>
                    <a:pt x="16912" y="37528"/>
                    <a:pt x="18280" y="37828"/>
                    <a:pt x="19647" y="37995"/>
                  </a:cubicBezTo>
                  <a:cubicBezTo>
                    <a:pt x="20581" y="38061"/>
                    <a:pt x="21449" y="38161"/>
                    <a:pt x="22383" y="38161"/>
                  </a:cubicBezTo>
                  <a:cubicBezTo>
                    <a:pt x="25185" y="38161"/>
                    <a:pt x="27920" y="37694"/>
                    <a:pt x="30355" y="36827"/>
                  </a:cubicBezTo>
                  <a:cubicBezTo>
                    <a:pt x="31689" y="36360"/>
                    <a:pt x="32990" y="35760"/>
                    <a:pt x="34191" y="35059"/>
                  </a:cubicBezTo>
                  <a:cubicBezTo>
                    <a:pt x="38528" y="32557"/>
                    <a:pt x="41930" y="28721"/>
                    <a:pt x="43598" y="24185"/>
                  </a:cubicBezTo>
                  <a:lnTo>
                    <a:pt x="43598" y="24185"/>
                  </a:lnTo>
                  <a:cubicBezTo>
                    <a:pt x="40195" y="30589"/>
                    <a:pt x="33524" y="34992"/>
                    <a:pt x="25819" y="34992"/>
                  </a:cubicBezTo>
                  <a:cubicBezTo>
                    <a:pt x="14811" y="34992"/>
                    <a:pt x="5904" y="26053"/>
                    <a:pt x="5904" y="15045"/>
                  </a:cubicBezTo>
                  <a:cubicBezTo>
                    <a:pt x="5904" y="9040"/>
                    <a:pt x="8573" y="3670"/>
                    <a:pt x="12776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5576675" y="9950075"/>
              <a:ext cx="70075" cy="144275"/>
            </a:xfrm>
            <a:custGeom>
              <a:avLst/>
              <a:gdLst/>
              <a:ahLst/>
              <a:cxnLst/>
              <a:rect l="l" t="t" r="r" b="b"/>
              <a:pathLst>
                <a:path w="2803" h="5771" fill="none" extrusionOk="0">
                  <a:moveTo>
                    <a:pt x="0" y="0"/>
                  </a:moveTo>
                  <a:cubicBezTo>
                    <a:pt x="634" y="2102"/>
                    <a:pt x="1535" y="4003"/>
                    <a:pt x="2802" y="5771"/>
                  </a:cubicBezTo>
                </a:path>
              </a:pathLst>
            </a:custGeom>
            <a:noFill/>
            <a:ln w="19050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6002800" y="8934050"/>
              <a:ext cx="349450" cy="332625"/>
            </a:xfrm>
            <a:custGeom>
              <a:avLst/>
              <a:gdLst/>
              <a:ahLst/>
              <a:cxnLst/>
              <a:rect l="l" t="t" r="r" b="b"/>
              <a:pathLst>
                <a:path w="13978" h="13305" extrusionOk="0">
                  <a:moveTo>
                    <a:pt x="10989" y="1"/>
                  </a:moveTo>
                  <a:cubicBezTo>
                    <a:pt x="9157" y="1"/>
                    <a:pt x="6460" y="1587"/>
                    <a:pt x="4170" y="4182"/>
                  </a:cubicBezTo>
                  <a:cubicBezTo>
                    <a:pt x="1168" y="7584"/>
                    <a:pt x="1" y="11454"/>
                    <a:pt x="1569" y="12821"/>
                  </a:cubicBezTo>
                  <a:cubicBezTo>
                    <a:pt x="1944" y="13149"/>
                    <a:pt x="2440" y="13304"/>
                    <a:pt x="3019" y="13304"/>
                  </a:cubicBezTo>
                  <a:cubicBezTo>
                    <a:pt x="4856" y="13304"/>
                    <a:pt x="7525" y="11739"/>
                    <a:pt x="9808" y="9152"/>
                  </a:cubicBezTo>
                  <a:cubicBezTo>
                    <a:pt x="12810" y="5749"/>
                    <a:pt x="13977" y="1847"/>
                    <a:pt x="12410" y="479"/>
                  </a:cubicBezTo>
                  <a:cubicBezTo>
                    <a:pt x="12045" y="154"/>
                    <a:pt x="11559" y="1"/>
                    <a:pt x="10989" y="1"/>
                  </a:cubicBezTo>
                  <a:close/>
                </a:path>
              </a:pathLst>
            </a:custGeom>
            <a:solidFill>
              <a:srgbClr val="7999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6002800" y="8911825"/>
              <a:ext cx="349450" cy="376950"/>
            </a:xfrm>
            <a:custGeom>
              <a:avLst/>
              <a:gdLst/>
              <a:ahLst/>
              <a:cxnLst/>
              <a:rect l="l" t="t" r="r" b="b"/>
              <a:pathLst>
                <a:path w="13978" h="15078" fill="none" extrusionOk="0">
                  <a:moveTo>
                    <a:pt x="12410" y="1368"/>
                  </a:moveTo>
                  <a:cubicBezTo>
                    <a:pt x="13977" y="2736"/>
                    <a:pt x="12810" y="6638"/>
                    <a:pt x="9808" y="10041"/>
                  </a:cubicBezTo>
                  <a:cubicBezTo>
                    <a:pt x="6806" y="13443"/>
                    <a:pt x="3136" y="15078"/>
                    <a:pt x="1569" y="13710"/>
                  </a:cubicBezTo>
                  <a:cubicBezTo>
                    <a:pt x="1" y="12343"/>
                    <a:pt x="1168" y="8473"/>
                    <a:pt x="4170" y="5071"/>
                  </a:cubicBezTo>
                  <a:cubicBezTo>
                    <a:pt x="7173" y="1668"/>
                    <a:pt x="10875" y="0"/>
                    <a:pt x="12410" y="1368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6018650" y="9018775"/>
              <a:ext cx="246275" cy="254725"/>
            </a:xfrm>
            <a:custGeom>
              <a:avLst/>
              <a:gdLst/>
              <a:ahLst/>
              <a:cxnLst/>
              <a:rect l="l" t="t" r="r" b="b"/>
              <a:pathLst>
                <a:path w="9851" h="10189" extrusionOk="0">
                  <a:moveTo>
                    <a:pt x="8120" y="0"/>
                  </a:moveTo>
                  <a:cubicBezTo>
                    <a:pt x="7799" y="0"/>
                    <a:pt x="7463" y="134"/>
                    <a:pt x="7172" y="459"/>
                  </a:cubicBezTo>
                  <a:cubicBezTo>
                    <a:pt x="4937" y="3194"/>
                    <a:pt x="2703" y="6163"/>
                    <a:pt x="334" y="8732"/>
                  </a:cubicBezTo>
                  <a:cubicBezTo>
                    <a:pt x="1" y="9132"/>
                    <a:pt x="34" y="9699"/>
                    <a:pt x="401" y="9999"/>
                  </a:cubicBezTo>
                  <a:cubicBezTo>
                    <a:pt x="557" y="10127"/>
                    <a:pt x="749" y="10188"/>
                    <a:pt x="939" y="10188"/>
                  </a:cubicBezTo>
                  <a:cubicBezTo>
                    <a:pt x="1196" y="10188"/>
                    <a:pt x="1448" y="10077"/>
                    <a:pt x="1602" y="9866"/>
                  </a:cubicBezTo>
                  <a:cubicBezTo>
                    <a:pt x="2736" y="8498"/>
                    <a:pt x="4037" y="7197"/>
                    <a:pt x="5238" y="5896"/>
                  </a:cubicBezTo>
                  <a:cubicBezTo>
                    <a:pt x="6338" y="4729"/>
                    <a:pt x="7906" y="3128"/>
                    <a:pt x="9007" y="2027"/>
                  </a:cubicBezTo>
                  <a:cubicBezTo>
                    <a:pt x="9851" y="1134"/>
                    <a:pt x="9051" y="0"/>
                    <a:pt x="8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5835275" y="8897575"/>
              <a:ext cx="197575" cy="510800"/>
            </a:xfrm>
            <a:custGeom>
              <a:avLst/>
              <a:gdLst/>
              <a:ahLst/>
              <a:cxnLst/>
              <a:rect l="l" t="t" r="r" b="b"/>
              <a:pathLst>
                <a:path w="7903" h="20432" extrusionOk="0">
                  <a:moveTo>
                    <a:pt x="2054" y="0"/>
                  </a:moveTo>
                  <a:cubicBezTo>
                    <a:pt x="1025" y="0"/>
                    <a:pt x="1" y="933"/>
                    <a:pt x="464" y="2238"/>
                  </a:cubicBezTo>
                  <a:cubicBezTo>
                    <a:pt x="2532" y="8042"/>
                    <a:pt x="4534" y="13880"/>
                    <a:pt x="6168" y="19817"/>
                  </a:cubicBezTo>
                  <a:cubicBezTo>
                    <a:pt x="6222" y="20168"/>
                    <a:pt x="6559" y="20431"/>
                    <a:pt x="6933" y="20431"/>
                  </a:cubicBezTo>
                  <a:cubicBezTo>
                    <a:pt x="7022" y="20431"/>
                    <a:pt x="7113" y="20417"/>
                    <a:pt x="7202" y="20385"/>
                  </a:cubicBezTo>
                  <a:cubicBezTo>
                    <a:pt x="7669" y="20251"/>
                    <a:pt x="7903" y="19817"/>
                    <a:pt x="7803" y="19350"/>
                  </a:cubicBezTo>
                  <a:cubicBezTo>
                    <a:pt x="7369" y="17849"/>
                    <a:pt x="7002" y="16382"/>
                    <a:pt x="6635" y="14881"/>
                  </a:cubicBezTo>
                  <a:cubicBezTo>
                    <a:pt x="5501" y="10311"/>
                    <a:pt x="4500" y="5707"/>
                    <a:pt x="3566" y="1071"/>
                  </a:cubicBezTo>
                  <a:cubicBezTo>
                    <a:pt x="3258" y="320"/>
                    <a:pt x="2655" y="0"/>
                    <a:pt x="2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2"/>
            <p:cNvSpPr/>
            <p:nvPr/>
          </p:nvSpPr>
          <p:spPr>
            <a:xfrm>
              <a:off x="5556650" y="9292100"/>
              <a:ext cx="1120000" cy="1039925"/>
            </a:xfrm>
            <a:custGeom>
              <a:avLst/>
              <a:gdLst/>
              <a:ahLst/>
              <a:cxnLst/>
              <a:rect l="l" t="t" r="r" b="b"/>
              <a:pathLst>
                <a:path w="44800" h="41597" fill="none" extrusionOk="0">
                  <a:moveTo>
                    <a:pt x="6605" y="35559"/>
                  </a:moveTo>
                  <a:cubicBezTo>
                    <a:pt x="10642" y="39262"/>
                    <a:pt x="16212" y="41597"/>
                    <a:pt x="22383" y="41597"/>
                  </a:cubicBezTo>
                  <a:cubicBezTo>
                    <a:pt x="34726" y="41597"/>
                    <a:pt x="44799" y="32323"/>
                    <a:pt x="44799" y="20915"/>
                  </a:cubicBezTo>
                  <a:cubicBezTo>
                    <a:pt x="44799" y="10641"/>
                    <a:pt x="36794" y="1468"/>
                    <a:pt x="26119" y="534"/>
                  </a:cubicBezTo>
                  <a:cubicBezTo>
                    <a:pt x="20615" y="0"/>
                    <a:pt x="18114" y="3803"/>
                    <a:pt x="18114" y="3803"/>
                  </a:cubicBezTo>
                  <a:cubicBezTo>
                    <a:pt x="13610" y="2769"/>
                    <a:pt x="10441" y="3469"/>
                    <a:pt x="7940" y="5137"/>
                  </a:cubicBezTo>
                  <a:cubicBezTo>
                    <a:pt x="3103" y="8940"/>
                    <a:pt x="1" y="14611"/>
                    <a:pt x="1" y="20915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2"/>
            <p:cNvSpPr/>
            <p:nvPr/>
          </p:nvSpPr>
          <p:spPr>
            <a:xfrm>
              <a:off x="5322325" y="9795800"/>
              <a:ext cx="406150" cy="419475"/>
            </a:xfrm>
            <a:custGeom>
              <a:avLst/>
              <a:gdLst/>
              <a:ahLst/>
              <a:cxnLst/>
              <a:rect l="l" t="t" r="r" b="b"/>
              <a:pathLst>
                <a:path w="16246" h="16779" fill="none" extrusionOk="0">
                  <a:moveTo>
                    <a:pt x="12809" y="16779"/>
                  </a:moveTo>
                  <a:cubicBezTo>
                    <a:pt x="5504" y="16779"/>
                    <a:pt x="1501" y="14944"/>
                    <a:pt x="834" y="11341"/>
                  </a:cubicBezTo>
                  <a:cubicBezTo>
                    <a:pt x="0" y="6938"/>
                    <a:pt x="5404" y="2502"/>
                    <a:pt x="11175" y="467"/>
                  </a:cubicBezTo>
                  <a:cubicBezTo>
                    <a:pt x="12409" y="0"/>
                    <a:pt x="13810" y="667"/>
                    <a:pt x="14244" y="1935"/>
                  </a:cubicBezTo>
                  <a:cubicBezTo>
                    <a:pt x="14711" y="3169"/>
                    <a:pt x="14044" y="4570"/>
                    <a:pt x="12809" y="5004"/>
                  </a:cubicBezTo>
                  <a:cubicBezTo>
                    <a:pt x="7706" y="6805"/>
                    <a:pt x="5471" y="9774"/>
                    <a:pt x="5571" y="10441"/>
                  </a:cubicBezTo>
                  <a:cubicBezTo>
                    <a:pt x="5571" y="10441"/>
                    <a:pt x="6672" y="12075"/>
                    <a:pt x="13743" y="11909"/>
                  </a:cubicBezTo>
                  <a:lnTo>
                    <a:pt x="13810" y="11909"/>
                  </a:lnTo>
                  <a:cubicBezTo>
                    <a:pt x="15078" y="11909"/>
                    <a:pt x="16179" y="12943"/>
                    <a:pt x="16212" y="14277"/>
                  </a:cubicBezTo>
                  <a:cubicBezTo>
                    <a:pt x="16245" y="15611"/>
                    <a:pt x="15178" y="16745"/>
                    <a:pt x="13844" y="16745"/>
                  </a:cubicBezTo>
                  <a:cubicBezTo>
                    <a:pt x="13510" y="16779"/>
                    <a:pt x="13143" y="16779"/>
                    <a:pt x="12809" y="16779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2"/>
            <p:cNvSpPr/>
            <p:nvPr/>
          </p:nvSpPr>
          <p:spPr>
            <a:xfrm>
              <a:off x="6664950" y="9623175"/>
              <a:ext cx="407825" cy="316900"/>
            </a:xfrm>
            <a:custGeom>
              <a:avLst/>
              <a:gdLst/>
              <a:ahLst/>
              <a:cxnLst/>
              <a:rect l="l" t="t" r="r" b="b"/>
              <a:pathLst>
                <a:path w="16313" h="12676" fill="none" extrusionOk="0">
                  <a:moveTo>
                    <a:pt x="467" y="7239"/>
                  </a:moveTo>
                  <a:lnTo>
                    <a:pt x="4037" y="7806"/>
                  </a:lnTo>
                  <a:cubicBezTo>
                    <a:pt x="5604" y="8039"/>
                    <a:pt x="7206" y="7372"/>
                    <a:pt x="8106" y="6071"/>
                  </a:cubicBezTo>
                  <a:lnTo>
                    <a:pt x="10875" y="2302"/>
                  </a:lnTo>
                  <a:lnTo>
                    <a:pt x="11575" y="1334"/>
                  </a:lnTo>
                  <a:cubicBezTo>
                    <a:pt x="12376" y="234"/>
                    <a:pt x="13877" y="0"/>
                    <a:pt x="14978" y="801"/>
                  </a:cubicBezTo>
                  <a:cubicBezTo>
                    <a:pt x="16045" y="1568"/>
                    <a:pt x="16312" y="3069"/>
                    <a:pt x="15512" y="4170"/>
                  </a:cubicBezTo>
                  <a:lnTo>
                    <a:pt x="14544" y="5504"/>
                  </a:lnTo>
                  <a:lnTo>
                    <a:pt x="12076" y="8906"/>
                  </a:lnTo>
                  <a:cubicBezTo>
                    <a:pt x="10375" y="11342"/>
                    <a:pt x="7639" y="12676"/>
                    <a:pt x="4737" y="12676"/>
                  </a:cubicBezTo>
                  <a:cubicBezTo>
                    <a:pt x="4304" y="12676"/>
                    <a:pt x="3837" y="12642"/>
                    <a:pt x="3370" y="12542"/>
                  </a:cubicBezTo>
                  <a:lnTo>
                    <a:pt x="0" y="12042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2"/>
            <p:cNvSpPr/>
            <p:nvPr/>
          </p:nvSpPr>
          <p:spPr>
            <a:xfrm>
              <a:off x="6315525" y="10253625"/>
              <a:ext cx="237700" cy="534575"/>
            </a:xfrm>
            <a:custGeom>
              <a:avLst/>
              <a:gdLst/>
              <a:ahLst/>
              <a:cxnLst/>
              <a:rect l="l" t="t" r="r" b="b"/>
              <a:pathLst>
                <a:path w="9508" h="21383" fill="none" extrusionOk="0">
                  <a:moveTo>
                    <a:pt x="1" y="1768"/>
                  </a:moveTo>
                  <a:lnTo>
                    <a:pt x="5171" y="19881"/>
                  </a:lnTo>
                  <a:cubicBezTo>
                    <a:pt x="5405" y="20815"/>
                    <a:pt x="6239" y="21382"/>
                    <a:pt x="7173" y="21382"/>
                  </a:cubicBezTo>
                  <a:cubicBezTo>
                    <a:pt x="7373" y="21382"/>
                    <a:pt x="7539" y="21349"/>
                    <a:pt x="7740" y="21315"/>
                  </a:cubicBezTo>
                  <a:cubicBezTo>
                    <a:pt x="8840" y="20982"/>
                    <a:pt x="9508" y="19848"/>
                    <a:pt x="9174" y="18780"/>
                  </a:cubicBezTo>
                  <a:lnTo>
                    <a:pt x="3837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2"/>
            <p:cNvSpPr/>
            <p:nvPr/>
          </p:nvSpPr>
          <p:spPr>
            <a:xfrm>
              <a:off x="5819350" y="10307825"/>
              <a:ext cx="228525" cy="482025"/>
            </a:xfrm>
            <a:custGeom>
              <a:avLst/>
              <a:gdLst/>
              <a:ahLst/>
              <a:cxnLst/>
              <a:rect l="l" t="t" r="r" b="b"/>
              <a:pathLst>
                <a:path w="9141" h="19281" fill="none" extrusionOk="0">
                  <a:moveTo>
                    <a:pt x="9140" y="968"/>
                  </a:moveTo>
                  <a:lnTo>
                    <a:pt x="4337" y="17746"/>
                  </a:lnTo>
                  <a:cubicBezTo>
                    <a:pt x="4103" y="18680"/>
                    <a:pt x="3269" y="19281"/>
                    <a:pt x="2335" y="19281"/>
                  </a:cubicBezTo>
                  <a:cubicBezTo>
                    <a:pt x="2135" y="19281"/>
                    <a:pt x="1968" y="19214"/>
                    <a:pt x="1768" y="19181"/>
                  </a:cubicBezTo>
                  <a:cubicBezTo>
                    <a:pt x="667" y="18847"/>
                    <a:pt x="0" y="17713"/>
                    <a:pt x="334" y="16646"/>
                  </a:cubicBezTo>
                  <a:lnTo>
                    <a:pt x="5104" y="0"/>
                  </a:ln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2"/>
            <p:cNvSpPr/>
            <p:nvPr/>
          </p:nvSpPr>
          <p:spPr>
            <a:xfrm>
              <a:off x="5476600" y="10693000"/>
              <a:ext cx="518725" cy="193600"/>
            </a:xfrm>
            <a:custGeom>
              <a:avLst/>
              <a:gdLst/>
              <a:ahLst/>
              <a:cxnLst/>
              <a:rect l="l" t="t" r="r" b="b"/>
              <a:pathLst>
                <a:path w="20749" h="7744" extrusionOk="0">
                  <a:moveTo>
                    <a:pt x="13159" y="1"/>
                  </a:moveTo>
                  <a:cubicBezTo>
                    <a:pt x="12649" y="1"/>
                    <a:pt x="12149" y="291"/>
                    <a:pt x="11909" y="772"/>
                  </a:cubicBezTo>
                  <a:cubicBezTo>
                    <a:pt x="11575" y="1405"/>
                    <a:pt x="11809" y="2139"/>
                    <a:pt x="12343" y="2540"/>
                  </a:cubicBezTo>
                  <a:cubicBezTo>
                    <a:pt x="11350" y="1969"/>
                    <a:pt x="9196" y="1066"/>
                    <a:pt x="6894" y="1066"/>
                  </a:cubicBezTo>
                  <a:cubicBezTo>
                    <a:pt x="6101" y="1066"/>
                    <a:pt x="5290" y="1174"/>
                    <a:pt x="4504" y="1439"/>
                  </a:cubicBezTo>
                  <a:cubicBezTo>
                    <a:pt x="1535" y="2406"/>
                    <a:pt x="0" y="7743"/>
                    <a:pt x="3703" y="7743"/>
                  </a:cubicBezTo>
                  <a:lnTo>
                    <a:pt x="18313" y="7743"/>
                  </a:lnTo>
                  <a:cubicBezTo>
                    <a:pt x="19314" y="7743"/>
                    <a:pt x="20048" y="6876"/>
                    <a:pt x="19981" y="5875"/>
                  </a:cubicBezTo>
                  <a:cubicBezTo>
                    <a:pt x="19815" y="4074"/>
                    <a:pt x="19381" y="3240"/>
                    <a:pt x="19381" y="3240"/>
                  </a:cubicBezTo>
                  <a:cubicBezTo>
                    <a:pt x="19481" y="3207"/>
                    <a:pt x="19514" y="3207"/>
                    <a:pt x="19614" y="3140"/>
                  </a:cubicBezTo>
                  <a:cubicBezTo>
                    <a:pt x="20348" y="2906"/>
                    <a:pt x="20749" y="2106"/>
                    <a:pt x="20515" y="1405"/>
                  </a:cubicBezTo>
                  <a:cubicBezTo>
                    <a:pt x="20305" y="826"/>
                    <a:pt x="19762" y="455"/>
                    <a:pt x="19198" y="455"/>
                  </a:cubicBezTo>
                  <a:cubicBezTo>
                    <a:pt x="19047" y="455"/>
                    <a:pt x="18895" y="482"/>
                    <a:pt x="18747" y="538"/>
                  </a:cubicBezTo>
                  <a:cubicBezTo>
                    <a:pt x="18350" y="659"/>
                    <a:pt x="17622" y="851"/>
                    <a:pt x="16701" y="851"/>
                  </a:cubicBezTo>
                  <a:cubicBezTo>
                    <a:pt x="15844" y="851"/>
                    <a:pt x="14821" y="685"/>
                    <a:pt x="13744" y="138"/>
                  </a:cubicBezTo>
                  <a:cubicBezTo>
                    <a:pt x="13557" y="45"/>
                    <a:pt x="13357" y="1"/>
                    <a:pt x="13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2"/>
            <p:cNvSpPr/>
            <p:nvPr/>
          </p:nvSpPr>
          <p:spPr>
            <a:xfrm>
              <a:off x="5755550" y="10682300"/>
              <a:ext cx="246450" cy="108725"/>
            </a:xfrm>
            <a:custGeom>
              <a:avLst/>
              <a:gdLst/>
              <a:ahLst/>
              <a:cxnLst/>
              <a:rect l="l" t="t" r="r" b="b"/>
              <a:pathLst>
                <a:path w="9858" h="4349" extrusionOk="0">
                  <a:moveTo>
                    <a:pt x="1984" y="1"/>
                  </a:moveTo>
                  <a:cubicBezTo>
                    <a:pt x="969" y="1"/>
                    <a:pt x="1" y="951"/>
                    <a:pt x="217" y="2034"/>
                  </a:cubicBezTo>
                  <a:cubicBezTo>
                    <a:pt x="384" y="3468"/>
                    <a:pt x="1985" y="3568"/>
                    <a:pt x="2986" y="4235"/>
                  </a:cubicBezTo>
                  <a:cubicBezTo>
                    <a:pt x="3090" y="4313"/>
                    <a:pt x="3207" y="4348"/>
                    <a:pt x="3325" y="4348"/>
                  </a:cubicBezTo>
                  <a:cubicBezTo>
                    <a:pt x="3660" y="4348"/>
                    <a:pt x="3995" y="4063"/>
                    <a:pt x="4020" y="3668"/>
                  </a:cubicBezTo>
                  <a:cubicBezTo>
                    <a:pt x="3990" y="3369"/>
                    <a:pt x="3746" y="3124"/>
                    <a:pt x="3456" y="3124"/>
                  </a:cubicBezTo>
                  <a:cubicBezTo>
                    <a:pt x="3422" y="3124"/>
                    <a:pt x="3388" y="3127"/>
                    <a:pt x="3353" y="3134"/>
                  </a:cubicBezTo>
                  <a:cubicBezTo>
                    <a:pt x="3311" y="3137"/>
                    <a:pt x="3270" y="3138"/>
                    <a:pt x="3229" y="3138"/>
                  </a:cubicBezTo>
                  <a:cubicBezTo>
                    <a:pt x="2717" y="3138"/>
                    <a:pt x="2284" y="2950"/>
                    <a:pt x="1852" y="2734"/>
                  </a:cubicBezTo>
                  <a:cubicBezTo>
                    <a:pt x="555" y="2351"/>
                    <a:pt x="925" y="743"/>
                    <a:pt x="1973" y="743"/>
                  </a:cubicBezTo>
                  <a:cubicBezTo>
                    <a:pt x="2110" y="743"/>
                    <a:pt x="2260" y="771"/>
                    <a:pt x="2419" y="833"/>
                  </a:cubicBezTo>
                  <a:cubicBezTo>
                    <a:pt x="3417" y="1332"/>
                    <a:pt x="4532" y="1598"/>
                    <a:pt x="5659" y="1598"/>
                  </a:cubicBezTo>
                  <a:cubicBezTo>
                    <a:pt x="6339" y="1598"/>
                    <a:pt x="7024" y="1501"/>
                    <a:pt x="7689" y="1300"/>
                  </a:cubicBezTo>
                  <a:cubicBezTo>
                    <a:pt x="7824" y="1246"/>
                    <a:pt x="7954" y="1222"/>
                    <a:pt x="8076" y="1222"/>
                  </a:cubicBezTo>
                  <a:cubicBezTo>
                    <a:pt x="8869" y="1222"/>
                    <a:pt x="9359" y="2232"/>
                    <a:pt x="8723" y="2867"/>
                  </a:cubicBezTo>
                  <a:cubicBezTo>
                    <a:pt x="8523" y="3068"/>
                    <a:pt x="8223" y="3134"/>
                    <a:pt x="7923" y="3234"/>
                  </a:cubicBezTo>
                  <a:cubicBezTo>
                    <a:pt x="7589" y="3368"/>
                    <a:pt x="7256" y="3468"/>
                    <a:pt x="6922" y="3568"/>
                  </a:cubicBezTo>
                  <a:cubicBezTo>
                    <a:pt x="6822" y="3635"/>
                    <a:pt x="6722" y="3735"/>
                    <a:pt x="6722" y="3868"/>
                  </a:cubicBezTo>
                  <a:cubicBezTo>
                    <a:pt x="6722" y="4035"/>
                    <a:pt x="6855" y="4168"/>
                    <a:pt x="7022" y="4168"/>
                  </a:cubicBezTo>
                  <a:cubicBezTo>
                    <a:pt x="8256" y="4168"/>
                    <a:pt x="9757" y="3735"/>
                    <a:pt x="9824" y="2234"/>
                  </a:cubicBezTo>
                  <a:cubicBezTo>
                    <a:pt x="9857" y="1300"/>
                    <a:pt x="9024" y="399"/>
                    <a:pt x="8056" y="399"/>
                  </a:cubicBezTo>
                  <a:cubicBezTo>
                    <a:pt x="7589" y="399"/>
                    <a:pt x="7256" y="566"/>
                    <a:pt x="6889" y="666"/>
                  </a:cubicBezTo>
                  <a:cubicBezTo>
                    <a:pt x="6411" y="777"/>
                    <a:pt x="5929" y="833"/>
                    <a:pt x="5451" y="833"/>
                  </a:cubicBezTo>
                  <a:cubicBezTo>
                    <a:pt x="4494" y="833"/>
                    <a:pt x="3553" y="610"/>
                    <a:pt x="2686" y="166"/>
                  </a:cubicBezTo>
                  <a:cubicBezTo>
                    <a:pt x="2459" y="52"/>
                    <a:pt x="2220" y="1"/>
                    <a:pt x="19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2"/>
            <p:cNvSpPr/>
            <p:nvPr/>
          </p:nvSpPr>
          <p:spPr>
            <a:xfrm>
              <a:off x="5476600" y="10703100"/>
              <a:ext cx="502050" cy="183500"/>
            </a:xfrm>
            <a:custGeom>
              <a:avLst/>
              <a:gdLst/>
              <a:ahLst/>
              <a:cxnLst/>
              <a:rect l="l" t="t" r="r" b="b"/>
              <a:pathLst>
                <a:path w="20082" h="7340" fill="none" extrusionOk="0">
                  <a:moveTo>
                    <a:pt x="19381" y="2836"/>
                  </a:moveTo>
                  <a:cubicBezTo>
                    <a:pt x="19381" y="2836"/>
                    <a:pt x="19815" y="3670"/>
                    <a:pt x="19981" y="5471"/>
                  </a:cubicBezTo>
                  <a:cubicBezTo>
                    <a:pt x="20081" y="6472"/>
                    <a:pt x="19314" y="7339"/>
                    <a:pt x="18313" y="7339"/>
                  </a:cubicBezTo>
                  <a:lnTo>
                    <a:pt x="3703" y="7339"/>
                  </a:lnTo>
                  <a:cubicBezTo>
                    <a:pt x="0" y="7339"/>
                    <a:pt x="1535" y="2002"/>
                    <a:pt x="4504" y="1035"/>
                  </a:cubicBezTo>
                  <a:cubicBezTo>
                    <a:pt x="7572" y="1"/>
                    <a:pt x="11042" y="1402"/>
                    <a:pt x="12376" y="21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2"/>
            <p:cNvSpPr/>
            <p:nvPr/>
          </p:nvSpPr>
          <p:spPr>
            <a:xfrm>
              <a:off x="6376400" y="10693000"/>
              <a:ext cx="518725" cy="193600"/>
            </a:xfrm>
            <a:custGeom>
              <a:avLst/>
              <a:gdLst/>
              <a:ahLst/>
              <a:cxnLst/>
              <a:rect l="l" t="t" r="r" b="b"/>
              <a:pathLst>
                <a:path w="20749" h="7744" extrusionOk="0">
                  <a:moveTo>
                    <a:pt x="7590" y="1"/>
                  </a:moveTo>
                  <a:cubicBezTo>
                    <a:pt x="7392" y="1"/>
                    <a:pt x="7192" y="45"/>
                    <a:pt x="7006" y="138"/>
                  </a:cubicBezTo>
                  <a:cubicBezTo>
                    <a:pt x="5928" y="685"/>
                    <a:pt x="4905" y="851"/>
                    <a:pt x="4048" y="851"/>
                  </a:cubicBezTo>
                  <a:cubicBezTo>
                    <a:pt x="3128" y="851"/>
                    <a:pt x="2400" y="659"/>
                    <a:pt x="2002" y="538"/>
                  </a:cubicBezTo>
                  <a:cubicBezTo>
                    <a:pt x="1847" y="482"/>
                    <a:pt x="1691" y="455"/>
                    <a:pt x="1538" y="455"/>
                  </a:cubicBezTo>
                  <a:cubicBezTo>
                    <a:pt x="967" y="455"/>
                    <a:pt x="445" y="826"/>
                    <a:pt x="234" y="1405"/>
                  </a:cubicBezTo>
                  <a:cubicBezTo>
                    <a:pt x="1" y="2106"/>
                    <a:pt x="401" y="2906"/>
                    <a:pt x="1102" y="3140"/>
                  </a:cubicBezTo>
                  <a:cubicBezTo>
                    <a:pt x="1235" y="3207"/>
                    <a:pt x="1302" y="3207"/>
                    <a:pt x="1368" y="3240"/>
                  </a:cubicBezTo>
                  <a:cubicBezTo>
                    <a:pt x="1368" y="3240"/>
                    <a:pt x="935" y="4074"/>
                    <a:pt x="768" y="5875"/>
                  </a:cubicBezTo>
                  <a:cubicBezTo>
                    <a:pt x="701" y="6876"/>
                    <a:pt x="1435" y="7743"/>
                    <a:pt x="2436" y="7743"/>
                  </a:cubicBezTo>
                  <a:lnTo>
                    <a:pt x="17046" y="7743"/>
                  </a:lnTo>
                  <a:cubicBezTo>
                    <a:pt x="20749" y="7743"/>
                    <a:pt x="19215" y="2406"/>
                    <a:pt x="16246" y="1439"/>
                  </a:cubicBezTo>
                  <a:cubicBezTo>
                    <a:pt x="15459" y="1174"/>
                    <a:pt x="14648" y="1066"/>
                    <a:pt x="13855" y="1066"/>
                  </a:cubicBezTo>
                  <a:cubicBezTo>
                    <a:pt x="11553" y="1066"/>
                    <a:pt x="9399" y="1969"/>
                    <a:pt x="8407" y="2540"/>
                  </a:cubicBezTo>
                  <a:cubicBezTo>
                    <a:pt x="8941" y="2139"/>
                    <a:pt x="9174" y="1405"/>
                    <a:pt x="8840" y="772"/>
                  </a:cubicBezTo>
                  <a:cubicBezTo>
                    <a:pt x="8600" y="291"/>
                    <a:pt x="8100" y="1"/>
                    <a:pt x="7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2"/>
            <p:cNvSpPr/>
            <p:nvPr/>
          </p:nvSpPr>
          <p:spPr>
            <a:xfrm>
              <a:off x="6354900" y="10685300"/>
              <a:ext cx="275900" cy="107500"/>
            </a:xfrm>
            <a:custGeom>
              <a:avLst/>
              <a:gdLst/>
              <a:ahLst/>
              <a:cxnLst/>
              <a:rect l="l" t="t" r="r" b="b"/>
              <a:pathLst>
                <a:path w="11036" h="4300" extrusionOk="0">
                  <a:moveTo>
                    <a:pt x="8550" y="0"/>
                  </a:moveTo>
                  <a:cubicBezTo>
                    <a:pt x="8416" y="0"/>
                    <a:pt x="8277" y="15"/>
                    <a:pt x="8133" y="46"/>
                  </a:cubicBezTo>
                  <a:cubicBezTo>
                    <a:pt x="7933" y="79"/>
                    <a:pt x="7732" y="179"/>
                    <a:pt x="7566" y="246"/>
                  </a:cubicBezTo>
                  <a:cubicBezTo>
                    <a:pt x="6736" y="612"/>
                    <a:pt x="5861" y="789"/>
                    <a:pt x="4987" y="789"/>
                  </a:cubicBezTo>
                  <a:cubicBezTo>
                    <a:pt x="4351" y="789"/>
                    <a:pt x="3714" y="695"/>
                    <a:pt x="3096" y="513"/>
                  </a:cubicBezTo>
                  <a:cubicBezTo>
                    <a:pt x="2873" y="430"/>
                    <a:pt x="2655" y="392"/>
                    <a:pt x="2447" y="392"/>
                  </a:cubicBezTo>
                  <a:cubicBezTo>
                    <a:pt x="975" y="392"/>
                    <a:pt x="0" y="2279"/>
                    <a:pt x="1228" y="3448"/>
                  </a:cubicBezTo>
                  <a:cubicBezTo>
                    <a:pt x="1795" y="4015"/>
                    <a:pt x="2662" y="4082"/>
                    <a:pt x="3463" y="4115"/>
                  </a:cubicBezTo>
                  <a:cubicBezTo>
                    <a:pt x="3596" y="4115"/>
                    <a:pt x="3730" y="4048"/>
                    <a:pt x="3763" y="3915"/>
                  </a:cubicBezTo>
                  <a:cubicBezTo>
                    <a:pt x="3796" y="3748"/>
                    <a:pt x="3730" y="3581"/>
                    <a:pt x="3563" y="3548"/>
                  </a:cubicBezTo>
                  <a:cubicBezTo>
                    <a:pt x="2962" y="3281"/>
                    <a:pt x="2295" y="3248"/>
                    <a:pt x="1795" y="2848"/>
                  </a:cubicBezTo>
                  <a:cubicBezTo>
                    <a:pt x="1228" y="2247"/>
                    <a:pt x="1628" y="1180"/>
                    <a:pt x="2462" y="1180"/>
                  </a:cubicBezTo>
                  <a:cubicBezTo>
                    <a:pt x="3323" y="1362"/>
                    <a:pt x="4102" y="1565"/>
                    <a:pt x="4944" y="1565"/>
                  </a:cubicBezTo>
                  <a:cubicBezTo>
                    <a:pt x="5178" y="1565"/>
                    <a:pt x="5417" y="1550"/>
                    <a:pt x="5664" y="1513"/>
                  </a:cubicBezTo>
                  <a:cubicBezTo>
                    <a:pt x="6431" y="1413"/>
                    <a:pt x="7165" y="1213"/>
                    <a:pt x="7866" y="879"/>
                  </a:cubicBezTo>
                  <a:cubicBezTo>
                    <a:pt x="8056" y="770"/>
                    <a:pt x="8292" y="662"/>
                    <a:pt x="8535" y="662"/>
                  </a:cubicBezTo>
                  <a:cubicBezTo>
                    <a:pt x="8590" y="662"/>
                    <a:pt x="8645" y="667"/>
                    <a:pt x="8700" y="679"/>
                  </a:cubicBezTo>
                  <a:cubicBezTo>
                    <a:pt x="9534" y="746"/>
                    <a:pt x="9801" y="2014"/>
                    <a:pt x="9100" y="2447"/>
                  </a:cubicBezTo>
                  <a:cubicBezTo>
                    <a:pt x="8562" y="2764"/>
                    <a:pt x="7934" y="3050"/>
                    <a:pt x="7273" y="3050"/>
                  </a:cubicBezTo>
                  <a:cubicBezTo>
                    <a:pt x="7237" y="3050"/>
                    <a:pt x="7201" y="3049"/>
                    <a:pt x="7165" y="3048"/>
                  </a:cubicBezTo>
                  <a:cubicBezTo>
                    <a:pt x="6231" y="3048"/>
                    <a:pt x="6396" y="4299"/>
                    <a:pt x="7144" y="4299"/>
                  </a:cubicBezTo>
                  <a:cubicBezTo>
                    <a:pt x="7251" y="4299"/>
                    <a:pt x="7370" y="4274"/>
                    <a:pt x="7499" y="4215"/>
                  </a:cubicBezTo>
                  <a:cubicBezTo>
                    <a:pt x="8099" y="3848"/>
                    <a:pt x="8733" y="3615"/>
                    <a:pt x="9300" y="3348"/>
                  </a:cubicBezTo>
                  <a:cubicBezTo>
                    <a:pt x="11036" y="2480"/>
                    <a:pt x="10295" y="0"/>
                    <a:pt x="855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2"/>
            <p:cNvSpPr/>
            <p:nvPr/>
          </p:nvSpPr>
          <p:spPr>
            <a:xfrm>
              <a:off x="6393075" y="10703100"/>
              <a:ext cx="502050" cy="183500"/>
            </a:xfrm>
            <a:custGeom>
              <a:avLst/>
              <a:gdLst/>
              <a:ahLst/>
              <a:cxnLst/>
              <a:rect l="l" t="t" r="r" b="b"/>
              <a:pathLst>
                <a:path w="20082" h="7340" fill="none" extrusionOk="0">
                  <a:moveTo>
                    <a:pt x="701" y="2836"/>
                  </a:moveTo>
                  <a:cubicBezTo>
                    <a:pt x="701" y="2836"/>
                    <a:pt x="268" y="3670"/>
                    <a:pt x="101" y="5471"/>
                  </a:cubicBezTo>
                  <a:cubicBezTo>
                    <a:pt x="1" y="6472"/>
                    <a:pt x="768" y="7339"/>
                    <a:pt x="1769" y="7339"/>
                  </a:cubicBezTo>
                  <a:lnTo>
                    <a:pt x="16379" y="7339"/>
                  </a:lnTo>
                  <a:cubicBezTo>
                    <a:pt x="20082" y="7339"/>
                    <a:pt x="18548" y="2002"/>
                    <a:pt x="15579" y="1035"/>
                  </a:cubicBezTo>
                  <a:cubicBezTo>
                    <a:pt x="12510" y="1"/>
                    <a:pt x="9041" y="1402"/>
                    <a:pt x="7706" y="21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2"/>
            <p:cNvSpPr/>
            <p:nvPr/>
          </p:nvSpPr>
          <p:spPr>
            <a:xfrm>
              <a:off x="5646725" y="9995975"/>
              <a:ext cx="371950" cy="281050"/>
            </a:xfrm>
            <a:custGeom>
              <a:avLst/>
              <a:gdLst/>
              <a:ahLst/>
              <a:cxnLst/>
              <a:rect l="l" t="t" r="r" b="b"/>
              <a:pathLst>
                <a:path w="14878" h="11242" extrusionOk="0">
                  <a:moveTo>
                    <a:pt x="8953" y="0"/>
                  </a:moveTo>
                  <a:cubicBezTo>
                    <a:pt x="7366" y="0"/>
                    <a:pt x="3703" y="3635"/>
                    <a:pt x="3703" y="3635"/>
                  </a:cubicBezTo>
                  <a:lnTo>
                    <a:pt x="3036" y="3668"/>
                  </a:lnTo>
                  <a:cubicBezTo>
                    <a:pt x="3203" y="3068"/>
                    <a:pt x="2836" y="2400"/>
                    <a:pt x="2135" y="2234"/>
                  </a:cubicBezTo>
                  <a:cubicBezTo>
                    <a:pt x="2038" y="2207"/>
                    <a:pt x="1939" y="2194"/>
                    <a:pt x="1840" y="2194"/>
                  </a:cubicBezTo>
                  <a:cubicBezTo>
                    <a:pt x="1332" y="2194"/>
                    <a:pt x="841" y="2542"/>
                    <a:pt x="701" y="3101"/>
                  </a:cubicBezTo>
                  <a:cubicBezTo>
                    <a:pt x="134" y="5269"/>
                    <a:pt x="0" y="7337"/>
                    <a:pt x="200" y="9272"/>
                  </a:cubicBezTo>
                  <a:cubicBezTo>
                    <a:pt x="267" y="9906"/>
                    <a:pt x="767" y="10339"/>
                    <a:pt x="1401" y="10339"/>
                  </a:cubicBezTo>
                  <a:lnTo>
                    <a:pt x="1535" y="10339"/>
                  </a:lnTo>
                  <a:cubicBezTo>
                    <a:pt x="1935" y="10306"/>
                    <a:pt x="2335" y="10006"/>
                    <a:pt x="2502" y="9639"/>
                  </a:cubicBezTo>
                  <a:lnTo>
                    <a:pt x="2535" y="9639"/>
                  </a:lnTo>
                  <a:cubicBezTo>
                    <a:pt x="3036" y="9973"/>
                    <a:pt x="3703" y="10339"/>
                    <a:pt x="4870" y="10740"/>
                  </a:cubicBezTo>
                  <a:cubicBezTo>
                    <a:pt x="5844" y="11068"/>
                    <a:pt x="6892" y="11241"/>
                    <a:pt x="7890" y="11241"/>
                  </a:cubicBezTo>
                  <a:cubicBezTo>
                    <a:pt x="10040" y="11241"/>
                    <a:pt x="11964" y="10437"/>
                    <a:pt x="12443" y="8638"/>
                  </a:cubicBezTo>
                  <a:lnTo>
                    <a:pt x="12409" y="8572"/>
                  </a:lnTo>
                  <a:cubicBezTo>
                    <a:pt x="13110" y="8071"/>
                    <a:pt x="13710" y="7304"/>
                    <a:pt x="13777" y="6270"/>
                  </a:cubicBezTo>
                  <a:cubicBezTo>
                    <a:pt x="14577" y="5636"/>
                    <a:pt x="14878" y="4969"/>
                    <a:pt x="14544" y="4402"/>
                  </a:cubicBezTo>
                  <a:cubicBezTo>
                    <a:pt x="14266" y="4031"/>
                    <a:pt x="13914" y="3881"/>
                    <a:pt x="13472" y="3881"/>
                  </a:cubicBezTo>
                  <a:cubicBezTo>
                    <a:pt x="12800" y="3881"/>
                    <a:pt x="11921" y="4226"/>
                    <a:pt x="10775" y="4669"/>
                  </a:cubicBezTo>
                  <a:cubicBezTo>
                    <a:pt x="10269" y="4876"/>
                    <a:pt x="9793" y="4952"/>
                    <a:pt x="9367" y="4952"/>
                  </a:cubicBezTo>
                  <a:cubicBezTo>
                    <a:pt x="8220" y="4952"/>
                    <a:pt x="7439" y="4402"/>
                    <a:pt x="7439" y="4402"/>
                  </a:cubicBezTo>
                  <a:cubicBezTo>
                    <a:pt x="8807" y="2901"/>
                    <a:pt x="10574" y="666"/>
                    <a:pt x="9274" y="65"/>
                  </a:cubicBezTo>
                  <a:cubicBezTo>
                    <a:pt x="9180" y="21"/>
                    <a:pt x="9072" y="0"/>
                    <a:pt x="8953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2"/>
            <p:cNvSpPr/>
            <p:nvPr/>
          </p:nvSpPr>
          <p:spPr>
            <a:xfrm>
              <a:off x="5650900" y="10172350"/>
              <a:ext cx="251025" cy="104100"/>
            </a:xfrm>
            <a:custGeom>
              <a:avLst/>
              <a:gdLst/>
              <a:ahLst/>
              <a:cxnLst/>
              <a:rect l="l" t="t" r="r" b="b"/>
              <a:pathLst>
                <a:path w="10041" h="4164" extrusionOk="0">
                  <a:moveTo>
                    <a:pt x="3536" y="1"/>
                  </a:moveTo>
                  <a:cubicBezTo>
                    <a:pt x="2863" y="1"/>
                    <a:pt x="2423" y="735"/>
                    <a:pt x="2268" y="1383"/>
                  </a:cubicBezTo>
                  <a:cubicBezTo>
                    <a:pt x="2171" y="1773"/>
                    <a:pt x="1605" y="2015"/>
                    <a:pt x="1039" y="2015"/>
                  </a:cubicBezTo>
                  <a:cubicBezTo>
                    <a:pt x="637" y="2015"/>
                    <a:pt x="235" y="1894"/>
                    <a:pt x="0" y="1617"/>
                  </a:cubicBezTo>
                  <a:lnTo>
                    <a:pt x="0" y="1617"/>
                  </a:lnTo>
                  <a:cubicBezTo>
                    <a:pt x="0" y="1850"/>
                    <a:pt x="33" y="2017"/>
                    <a:pt x="33" y="2217"/>
                  </a:cubicBezTo>
                  <a:cubicBezTo>
                    <a:pt x="100" y="2851"/>
                    <a:pt x="600" y="3284"/>
                    <a:pt x="1234" y="3284"/>
                  </a:cubicBezTo>
                  <a:lnTo>
                    <a:pt x="1368" y="3284"/>
                  </a:lnTo>
                  <a:cubicBezTo>
                    <a:pt x="1768" y="3251"/>
                    <a:pt x="2168" y="2951"/>
                    <a:pt x="2335" y="2584"/>
                  </a:cubicBezTo>
                  <a:lnTo>
                    <a:pt x="2368" y="2584"/>
                  </a:lnTo>
                  <a:cubicBezTo>
                    <a:pt x="2869" y="2918"/>
                    <a:pt x="3536" y="3251"/>
                    <a:pt x="4703" y="3685"/>
                  </a:cubicBezTo>
                  <a:cubicBezTo>
                    <a:pt x="5683" y="3993"/>
                    <a:pt x="6731" y="4163"/>
                    <a:pt x="7726" y="4163"/>
                  </a:cubicBezTo>
                  <a:cubicBezTo>
                    <a:pt x="8560" y="4163"/>
                    <a:pt x="9356" y="4044"/>
                    <a:pt x="10041" y="3785"/>
                  </a:cubicBezTo>
                  <a:lnTo>
                    <a:pt x="10041" y="3785"/>
                  </a:lnTo>
                  <a:cubicBezTo>
                    <a:pt x="9661" y="3904"/>
                    <a:pt x="9252" y="3957"/>
                    <a:pt x="8838" y="3957"/>
                  </a:cubicBezTo>
                  <a:cubicBezTo>
                    <a:pt x="7283" y="3957"/>
                    <a:pt x="5644" y="3214"/>
                    <a:pt x="5170" y="2451"/>
                  </a:cubicBezTo>
                  <a:cubicBezTo>
                    <a:pt x="4470" y="1450"/>
                    <a:pt x="4437" y="116"/>
                    <a:pt x="3703" y="15"/>
                  </a:cubicBezTo>
                  <a:cubicBezTo>
                    <a:pt x="3646" y="6"/>
                    <a:pt x="3590" y="1"/>
                    <a:pt x="3536" y="1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2"/>
            <p:cNvSpPr/>
            <p:nvPr/>
          </p:nvSpPr>
          <p:spPr>
            <a:xfrm>
              <a:off x="5634200" y="10040850"/>
              <a:ext cx="105100" cy="223800"/>
            </a:xfrm>
            <a:custGeom>
              <a:avLst/>
              <a:gdLst/>
              <a:ahLst/>
              <a:cxnLst/>
              <a:rect l="l" t="t" r="r" b="b"/>
              <a:pathLst>
                <a:path w="4204" h="8952" extrusionOk="0">
                  <a:moveTo>
                    <a:pt x="2224" y="1"/>
                  </a:moveTo>
                  <a:cubicBezTo>
                    <a:pt x="1513" y="1"/>
                    <a:pt x="796" y="468"/>
                    <a:pt x="601" y="1539"/>
                  </a:cubicBezTo>
                  <a:cubicBezTo>
                    <a:pt x="201" y="3374"/>
                    <a:pt x="1" y="5275"/>
                    <a:pt x="134" y="7143"/>
                  </a:cubicBezTo>
                  <a:cubicBezTo>
                    <a:pt x="201" y="7510"/>
                    <a:pt x="234" y="7944"/>
                    <a:pt x="501" y="8278"/>
                  </a:cubicBezTo>
                  <a:cubicBezTo>
                    <a:pt x="815" y="8743"/>
                    <a:pt x="1295" y="8952"/>
                    <a:pt x="1775" y="8952"/>
                  </a:cubicBezTo>
                  <a:cubicBezTo>
                    <a:pt x="2569" y="8952"/>
                    <a:pt x="3362" y="8379"/>
                    <a:pt x="3403" y="7444"/>
                  </a:cubicBezTo>
                  <a:cubicBezTo>
                    <a:pt x="3437" y="7043"/>
                    <a:pt x="3403" y="6710"/>
                    <a:pt x="3437" y="6376"/>
                  </a:cubicBezTo>
                  <a:cubicBezTo>
                    <a:pt x="3488" y="6120"/>
                    <a:pt x="3304" y="5865"/>
                    <a:pt x="3034" y="5865"/>
                  </a:cubicBezTo>
                  <a:cubicBezTo>
                    <a:pt x="2952" y="5865"/>
                    <a:pt x="2863" y="5888"/>
                    <a:pt x="2770" y="5943"/>
                  </a:cubicBezTo>
                  <a:cubicBezTo>
                    <a:pt x="2202" y="6043"/>
                    <a:pt x="2403" y="6643"/>
                    <a:pt x="2503" y="7043"/>
                  </a:cubicBezTo>
                  <a:cubicBezTo>
                    <a:pt x="2536" y="7143"/>
                    <a:pt x="2569" y="7377"/>
                    <a:pt x="2569" y="7477"/>
                  </a:cubicBezTo>
                  <a:cubicBezTo>
                    <a:pt x="2603" y="7677"/>
                    <a:pt x="2469" y="7944"/>
                    <a:pt x="2303" y="8044"/>
                  </a:cubicBezTo>
                  <a:cubicBezTo>
                    <a:pt x="2159" y="8187"/>
                    <a:pt x="1976" y="8250"/>
                    <a:pt x="1792" y="8250"/>
                  </a:cubicBezTo>
                  <a:cubicBezTo>
                    <a:pt x="1417" y="8250"/>
                    <a:pt x="1035" y="7990"/>
                    <a:pt x="968" y="7610"/>
                  </a:cubicBezTo>
                  <a:cubicBezTo>
                    <a:pt x="768" y="5809"/>
                    <a:pt x="902" y="4008"/>
                    <a:pt x="1268" y="2273"/>
                  </a:cubicBezTo>
                  <a:cubicBezTo>
                    <a:pt x="1335" y="2006"/>
                    <a:pt x="1402" y="1506"/>
                    <a:pt x="1469" y="1339"/>
                  </a:cubicBezTo>
                  <a:cubicBezTo>
                    <a:pt x="1626" y="998"/>
                    <a:pt x="1917" y="848"/>
                    <a:pt x="2207" y="848"/>
                  </a:cubicBezTo>
                  <a:cubicBezTo>
                    <a:pt x="2654" y="848"/>
                    <a:pt x="3097" y="1206"/>
                    <a:pt x="3036" y="1773"/>
                  </a:cubicBezTo>
                  <a:cubicBezTo>
                    <a:pt x="3036" y="1873"/>
                    <a:pt x="3003" y="2107"/>
                    <a:pt x="2936" y="2207"/>
                  </a:cubicBezTo>
                  <a:cubicBezTo>
                    <a:pt x="2870" y="2607"/>
                    <a:pt x="2636" y="2974"/>
                    <a:pt x="2569" y="3374"/>
                  </a:cubicBezTo>
                  <a:cubicBezTo>
                    <a:pt x="2569" y="3741"/>
                    <a:pt x="2845" y="3925"/>
                    <a:pt x="3120" y="3925"/>
                  </a:cubicBezTo>
                  <a:cubicBezTo>
                    <a:pt x="3395" y="3925"/>
                    <a:pt x="3670" y="3741"/>
                    <a:pt x="3670" y="3374"/>
                  </a:cubicBezTo>
                  <a:cubicBezTo>
                    <a:pt x="3670" y="3041"/>
                    <a:pt x="3704" y="2707"/>
                    <a:pt x="3737" y="2373"/>
                  </a:cubicBezTo>
                  <a:cubicBezTo>
                    <a:pt x="4204" y="915"/>
                    <a:pt x="3219" y="1"/>
                    <a:pt x="222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2"/>
            <p:cNvSpPr/>
            <p:nvPr/>
          </p:nvSpPr>
          <p:spPr>
            <a:xfrm>
              <a:off x="5705100" y="9985400"/>
              <a:ext cx="322750" cy="223025"/>
            </a:xfrm>
            <a:custGeom>
              <a:avLst/>
              <a:gdLst/>
              <a:ahLst/>
              <a:cxnLst/>
              <a:rect l="l" t="t" r="r" b="b"/>
              <a:pathLst>
                <a:path w="12910" h="8921" extrusionOk="0">
                  <a:moveTo>
                    <a:pt x="6422" y="0"/>
                  </a:moveTo>
                  <a:cubicBezTo>
                    <a:pt x="6258" y="0"/>
                    <a:pt x="6084" y="28"/>
                    <a:pt x="5904" y="88"/>
                  </a:cubicBezTo>
                  <a:cubicBezTo>
                    <a:pt x="3979" y="839"/>
                    <a:pt x="2564" y="2293"/>
                    <a:pt x="1035" y="3667"/>
                  </a:cubicBezTo>
                  <a:lnTo>
                    <a:pt x="1035" y="3667"/>
                  </a:lnTo>
                  <a:lnTo>
                    <a:pt x="567" y="3691"/>
                  </a:lnTo>
                  <a:cubicBezTo>
                    <a:pt x="0" y="3724"/>
                    <a:pt x="34" y="4558"/>
                    <a:pt x="567" y="4558"/>
                  </a:cubicBezTo>
                  <a:lnTo>
                    <a:pt x="1234" y="4525"/>
                  </a:lnTo>
                  <a:cubicBezTo>
                    <a:pt x="1368" y="4525"/>
                    <a:pt x="1435" y="4458"/>
                    <a:pt x="1535" y="4391"/>
                  </a:cubicBezTo>
                  <a:cubicBezTo>
                    <a:pt x="2902" y="3090"/>
                    <a:pt x="4403" y="1623"/>
                    <a:pt x="6138" y="922"/>
                  </a:cubicBezTo>
                  <a:cubicBezTo>
                    <a:pt x="6249" y="878"/>
                    <a:pt x="6353" y="855"/>
                    <a:pt x="6446" y="855"/>
                  </a:cubicBezTo>
                  <a:cubicBezTo>
                    <a:pt x="6631" y="855"/>
                    <a:pt x="6772" y="944"/>
                    <a:pt x="6838" y="1122"/>
                  </a:cubicBezTo>
                  <a:cubicBezTo>
                    <a:pt x="6872" y="1389"/>
                    <a:pt x="6705" y="1889"/>
                    <a:pt x="6438" y="2256"/>
                  </a:cubicBezTo>
                  <a:cubicBezTo>
                    <a:pt x="5938" y="3057"/>
                    <a:pt x="5337" y="3824"/>
                    <a:pt x="4670" y="4558"/>
                  </a:cubicBezTo>
                  <a:cubicBezTo>
                    <a:pt x="4036" y="5392"/>
                    <a:pt x="6205" y="5792"/>
                    <a:pt x="6705" y="5792"/>
                  </a:cubicBezTo>
                  <a:cubicBezTo>
                    <a:pt x="6783" y="5798"/>
                    <a:pt x="6860" y="5801"/>
                    <a:pt x="6936" y="5801"/>
                  </a:cubicBezTo>
                  <a:cubicBezTo>
                    <a:pt x="8175" y="5801"/>
                    <a:pt x="9277" y="5074"/>
                    <a:pt x="10408" y="4792"/>
                  </a:cubicBezTo>
                  <a:cubicBezTo>
                    <a:pt x="10593" y="4754"/>
                    <a:pt x="10775" y="4726"/>
                    <a:pt x="10946" y="4726"/>
                  </a:cubicBezTo>
                  <a:cubicBezTo>
                    <a:pt x="11236" y="4726"/>
                    <a:pt x="11499" y="4807"/>
                    <a:pt x="11709" y="5058"/>
                  </a:cubicBezTo>
                  <a:cubicBezTo>
                    <a:pt x="11775" y="5225"/>
                    <a:pt x="11842" y="5359"/>
                    <a:pt x="11742" y="5559"/>
                  </a:cubicBezTo>
                  <a:cubicBezTo>
                    <a:pt x="11408" y="6326"/>
                    <a:pt x="10575" y="6760"/>
                    <a:pt x="9807" y="7093"/>
                  </a:cubicBezTo>
                  <a:cubicBezTo>
                    <a:pt x="8770" y="7551"/>
                    <a:pt x="7621" y="7869"/>
                    <a:pt x="6437" y="7869"/>
                  </a:cubicBezTo>
                  <a:cubicBezTo>
                    <a:pt x="6327" y="7869"/>
                    <a:pt x="6216" y="7866"/>
                    <a:pt x="6105" y="7860"/>
                  </a:cubicBezTo>
                  <a:lnTo>
                    <a:pt x="6105" y="7860"/>
                  </a:lnTo>
                  <a:cubicBezTo>
                    <a:pt x="5496" y="8043"/>
                    <a:pt x="5693" y="8920"/>
                    <a:pt x="6264" y="8920"/>
                  </a:cubicBezTo>
                  <a:cubicBezTo>
                    <a:pt x="6319" y="8920"/>
                    <a:pt x="6377" y="8912"/>
                    <a:pt x="6438" y="8894"/>
                  </a:cubicBezTo>
                  <a:cubicBezTo>
                    <a:pt x="8373" y="8427"/>
                    <a:pt x="10374" y="8127"/>
                    <a:pt x="11875" y="6726"/>
                  </a:cubicBezTo>
                  <a:cubicBezTo>
                    <a:pt x="12443" y="6226"/>
                    <a:pt x="12910" y="5225"/>
                    <a:pt x="12342" y="4558"/>
                  </a:cubicBezTo>
                  <a:cubicBezTo>
                    <a:pt x="11969" y="4085"/>
                    <a:pt x="11488" y="3918"/>
                    <a:pt x="10971" y="3918"/>
                  </a:cubicBezTo>
                  <a:cubicBezTo>
                    <a:pt x="10105" y="3918"/>
                    <a:pt x="9138" y="4386"/>
                    <a:pt x="8406" y="4658"/>
                  </a:cubicBezTo>
                  <a:cubicBezTo>
                    <a:pt x="7931" y="4857"/>
                    <a:pt x="7421" y="4965"/>
                    <a:pt x="6914" y="4965"/>
                  </a:cubicBezTo>
                  <a:cubicBezTo>
                    <a:pt x="6467" y="4965"/>
                    <a:pt x="6023" y="4881"/>
                    <a:pt x="5608" y="4702"/>
                  </a:cubicBezTo>
                  <a:lnTo>
                    <a:pt x="5608" y="4702"/>
                  </a:lnTo>
                  <a:cubicBezTo>
                    <a:pt x="6346" y="3853"/>
                    <a:pt x="7105" y="2959"/>
                    <a:pt x="7539" y="1889"/>
                  </a:cubicBezTo>
                  <a:cubicBezTo>
                    <a:pt x="7964" y="897"/>
                    <a:pt x="7353" y="0"/>
                    <a:pt x="64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2"/>
            <p:cNvSpPr/>
            <p:nvPr/>
          </p:nvSpPr>
          <p:spPr>
            <a:xfrm>
              <a:off x="5706750" y="10212750"/>
              <a:ext cx="248550" cy="78425"/>
            </a:xfrm>
            <a:custGeom>
              <a:avLst/>
              <a:gdLst/>
              <a:ahLst/>
              <a:cxnLst/>
              <a:rect l="l" t="t" r="r" b="b"/>
              <a:pathLst>
                <a:path w="9942" h="3137" fill="none" extrusionOk="0">
                  <a:moveTo>
                    <a:pt x="1" y="1001"/>
                  </a:moveTo>
                  <a:cubicBezTo>
                    <a:pt x="501" y="1335"/>
                    <a:pt x="1168" y="1668"/>
                    <a:pt x="2336" y="2102"/>
                  </a:cubicBezTo>
                  <a:cubicBezTo>
                    <a:pt x="5438" y="3136"/>
                    <a:pt x="9208" y="2636"/>
                    <a:pt x="9941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2"/>
            <p:cNvSpPr/>
            <p:nvPr/>
          </p:nvSpPr>
          <p:spPr>
            <a:xfrm>
              <a:off x="5848975" y="10141875"/>
              <a:ext cx="150525" cy="108000"/>
            </a:xfrm>
            <a:custGeom>
              <a:avLst/>
              <a:gdLst/>
              <a:ahLst/>
              <a:cxnLst/>
              <a:rect l="l" t="t" r="r" b="b"/>
              <a:pathLst>
                <a:path w="6021" h="4320" extrusionOk="0">
                  <a:moveTo>
                    <a:pt x="5620" y="0"/>
                  </a:moveTo>
                  <a:cubicBezTo>
                    <a:pt x="5353" y="0"/>
                    <a:pt x="5153" y="167"/>
                    <a:pt x="5153" y="434"/>
                  </a:cubicBezTo>
                  <a:cubicBezTo>
                    <a:pt x="4992" y="2405"/>
                    <a:pt x="2670" y="3406"/>
                    <a:pt x="857" y="3406"/>
                  </a:cubicBezTo>
                  <a:cubicBezTo>
                    <a:pt x="799" y="3406"/>
                    <a:pt x="741" y="3405"/>
                    <a:pt x="683" y="3403"/>
                  </a:cubicBezTo>
                  <a:cubicBezTo>
                    <a:pt x="653" y="3399"/>
                    <a:pt x="624" y="3397"/>
                    <a:pt x="597" y="3397"/>
                  </a:cubicBezTo>
                  <a:cubicBezTo>
                    <a:pt x="1" y="3397"/>
                    <a:pt x="38" y="4320"/>
                    <a:pt x="639" y="4320"/>
                  </a:cubicBezTo>
                  <a:cubicBezTo>
                    <a:pt x="684" y="4320"/>
                    <a:pt x="732" y="4314"/>
                    <a:pt x="783" y="4303"/>
                  </a:cubicBezTo>
                  <a:cubicBezTo>
                    <a:pt x="1751" y="4070"/>
                    <a:pt x="3118" y="3803"/>
                    <a:pt x="3986" y="3269"/>
                  </a:cubicBezTo>
                  <a:cubicBezTo>
                    <a:pt x="5020" y="2736"/>
                    <a:pt x="5854" y="1668"/>
                    <a:pt x="5987" y="467"/>
                  </a:cubicBezTo>
                  <a:cubicBezTo>
                    <a:pt x="6020" y="267"/>
                    <a:pt x="5854" y="67"/>
                    <a:pt x="5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2"/>
            <p:cNvSpPr/>
            <p:nvPr/>
          </p:nvSpPr>
          <p:spPr>
            <a:xfrm>
              <a:off x="6932650" y="9483475"/>
              <a:ext cx="370275" cy="266475"/>
            </a:xfrm>
            <a:custGeom>
              <a:avLst/>
              <a:gdLst/>
              <a:ahLst/>
              <a:cxnLst/>
              <a:rect l="l" t="t" r="r" b="b"/>
              <a:pathLst>
                <a:path w="14811" h="10659" extrusionOk="0">
                  <a:moveTo>
                    <a:pt x="7873" y="1"/>
                  </a:moveTo>
                  <a:cubicBezTo>
                    <a:pt x="7023" y="1"/>
                    <a:pt x="5876" y="660"/>
                    <a:pt x="4637" y="1652"/>
                  </a:cubicBezTo>
                  <a:cubicBezTo>
                    <a:pt x="3569" y="2486"/>
                    <a:pt x="2702" y="3920"/>
                    <a:pt x="2235" y="4787"/>
                  </a:cubicBezTo>
                  <a:lnTo>
                    <a:pt x="2002" y="4654"/>
                  </a:lnTo>
                  <a:cubicBezTo>
                    <a:pt x="1813" y="4549"/>
                    <a:pt x="1611" y="4500"/>
                    <a:pt x="1412" y="4500"/>
                  </a:cubicBezTo>
                  <a:cubicBezTo>
                    <a:pt x="979" y="4500"/>
                    <a:pt x="562" y="4732"/>
                    <a:pt x="334" y="5121"/>
                  </a:cubicBezTo>
                  <a:cubicBezTo>
                    <a:pt x="0" y="5721"/>
                    <a:pt x="200" y="6455"/>
                    <a:pt x="801" y="6789"/>
                  </a:cubicBezTo>
                  <a:cubicBezTo>
                    <a:pt x="2569" y="7790"/>
                    <a:pt x="3970" y="9257"/>
                    <a:pt x="4837" y="10258"/>
                  </a:cubicBezTo>
                  <a:cubicBezTo>
                    <a:pt x="5037" y="10492"/>
                    <a:pt x="5437" y="10658"/>
                    <a:pt x="5738" y="10658"/>
                  </a:cubicBezTo>
                  <a:cubicBezTo>
                    <a:pt x="6038" y="10658"/>
                    <a:pt x="6338" y="10592"/>
                    <a:pt x="6538" y="10392"/>
                  </a:cubicBezTo>
                  <a:cubicBezTo>
                    <a:pt x="7005" y="9958"/>
                    <a:pt x="7139" y="9324"/>
                    <a:pt x="6838" y="8824"/>
                  </a:cubicBezTo>
                  <a:lnTo>
                    <a:pt x="6938" y="8824"/>
                  </a:lnTo>
                  <a:cubicBezTo>
                    <a:pt x="7120" y="8848"/>
                    <a:pt x="7297" y="8859"/>
                    <a:pt x="7469" y="8859"/>
                  </a:cubicBezTo>
                  <a:cubicBezTo>
                    <a:pt x="8944" y="8859"/>
                    <a:pt x="10041" y="8057"/>
                    <a:pt x="10041" y="8057"/>
                  </a:cubicBezTo>
                  <a:cubicBezTo>
                    <a:pt x="10200" y="8067"/>
                    <a:pt x="10356" y="8072"/>
                    <a:pt x="10510" y="8072"/>
                  </a:cubicBezTo>
                  <a:cubicBezTo>
                    <a:pt x="11874" y="8072"/>
                    <a:pt x="13034" y="7679"/>
                    <a:pt x="13843" y="6989"/>
                  </a:cubicBezTo>
                  <a:cubicBezTo>
                    <a:pt x="14596" y="6387"/>
                    <a:pt x="14208" y="5731"/>
                    <a:pt x="13635" y="5731"/>
                  </a:cubicBezTo>
                  <a:cubicBezTo>
                    <a:pt x="13572" y="5731"/>
                    <a:pt x="13508" y="5739"/>
                    <a:pt x="13443" y="5755"/>
                  </a:cubicBezTo>
                  <a:cubicBezTo>
                    <a:pt x="14777" y="4988"/>
                    <a:pt x="14811" y="4320"/>
                    <a:pt x="14544" y="3954"/>
                  </a:cubicBezTo>
                  <a:cubicBezTo>
                    <a:pt x="14363" y="3695"/>
                    <a:pt x="14162" y="3597"/>
                    <a:pt x="13894" y="3597"/>
                  </a:cubicBezTo>
                  <a:cubicBezTo>
                    <a:pt x="13816" y="3597"/>
                    <a:pt x="13733" y="3605"/>
                    <a:pt x="13643" y="3620"/>
                  </a:cubicBezTo>
                  <a:lnTo>
                    <a:pt x="13643" y="3587"/>
                  </a:lnTo>
                  <a:cubicBezTo>
                    <a:pt x="14630" y="2490"/>
                    <a:pt x="14018" y="1822"/>
                    <a:pt x="13398" y="1822"/>
                  </a:cubicBezTo>
                  <a:cubicBezTo>
                    <a:pt x="13263" y="1822"/>
                    <a:pt x="13128" y="1853"/>
                    <a:pt x="13009" y="1919"/>
                  </a:cubicBezTo>
                  <a:cubicBezTo>
                    <a:pt x="12342" y="2286"/>
                    <a:pt x="11375" y="2786"/>
                    <a:pt x="10174" y="2953"/>
                  </a:cubicBezTo>
                  <a:cubicBezTo>
                    <a:pt x="9998" y="2977"/>
                    <a:pt x="9821" y="2987"/>
                    <a:pt x="9647" y="2987"/>
                  </a:cubicBezTo>
                  <a:cubicBezTo>
                    <a:pt x="8604" y="2987"/>
                    <a:pt x="7672" y="2619"/>
                    <a:pt x="7672" y="2619"/>
                  </a:cubicBezTo>
                  <a:lnTo>
                    <a:pt x="7639" y="2586"/>
                  </a:lnTo>
                  <a:cubicBezTo>
                    <a:pt x="8940" y="1585"/>
                    <a:pt x="9073" y="618"/>
                    <a:pt x="8640" y="251"/>
                  </a:cubicBezTo>
                  <a:cubicBezTo>
                    <a:pt x="8425" y="79"/>
                    <a:pt x="8167" y="1"/>
                    <a:pt x="7873" y="1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2"/>
            <p:cNvSpPr/>
            <p:nvPr/>
          </p:nvSpPr>
          <p:spPr>
            <a:xfrm>
              <a:off x="7048550" y="9560375"/>
              <a:ext cx="137625" cy="88950"/>
            </a:xfrm>
            <a:custGeom>
              <a:avLst/>
              <a:gdLst/>
              <a:ahLst/>
              <a:cxnLst/>
              <a:rect l="l" t="t" r="r" b="b"/>
              <a:pathLst>
                <a:path w="5505" h="3558" extrusionOk="0">
                  <a:moveTo>
                    <a:pt x="2923" y="0"/>
                  </a:moveTo>
                  <a:cubicBezTo>
                    <a:pt x="2541" y="0"/>
                    <a:pt x="2204" y="155"/>
                    <a:pt x="2002" y="477"/>
                  </a:cubicBezTo>
                  <a:cubicBezTo>
                    <a:pt x="1502" y="1178"/>
                    <a:pt x="1" y="1378"/>
                    <a:pt x="568" y="2379"/>
                  </a:cubicBezTo>
                  <a:cubicBezTo>
                    <a:pt x="970" y="3019"/>
                    <a:pt x="1373" y="3158"/>
                    <a:pt x="1776" y="3158"/>
                  </a:cubicBezTo>
                  <a:cubicBezTo>
                    <a:pt x="2082" y="3158"/>
                    <a:pt x="2389" y="3078"/>
                    <a:pt x="2695" y="3078"/>
                  </a:cubicBezTo>
                  <a:cubicBezTo>
                    <a:pt x="2720" y="3078"/>
                    <a:pt x="2745" y="3078"/>
                    <a:pt x="2769" y="3079"/>
                  </a:cubicBezTo>
                  <a:cubicBezTo>
                    <a:pt x="3444" y="3079"/>
                    <a:pt x="3921" y="3558"/>
                    <a:pt x="4563" y="3558"/>
                  </a:cubicBezTo>
                  <a:cubicBezTo>
                    <a:pt x="4620" y="3558"/>
                    <a:pt x="4678" y="3554"/>
                    <a:pt x="4737" y="3546"/>
                  </a:cubicBezTo>
                  <a:cubicBezTo>
                    <a:pt x="5505" y="3479"/>
                    <a:pt x="5405" y="2012"/>
                    <a:pt x="4637" y="978"/>
                  </a:cubicBezTo>
                  <a:cubicBezTo>
                    <a:pt x="4159" y="340"/>
                    <a:pt x="3491" y="0"/>
                    <a:pt x="2923" y="0"/>
                  </a:cubicBezTo>
                  <a:close/>
                </a:path>
              </a:pathLst>
            </a:custGeom>
            <a:solidFill>
              <a:srgbClr val="272727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2"/>
            <p:cNvSpPr/>
            <p:nvPr/>
          </p:nvSpPr>
          <p:spPr>
            <a:xfrm>
              <a:off x="6922625" y="9585825"/>
              <a:ext cx="205800" cy="173775"/>
            </a:xfrm>
            <a:custGeom>
              <a:avLst/>
              <a:gdLst/>
              <a:ahLst/>
              <a:cxnLst/>
              <a:rect l="l" t="t" r="r" b="b"/>
              <a:pathLst>
                <a:path w="8232" h="6951" extrusionOk="0">
                  <a:moveTo>
                    <a:pt x="1805" y="0"/>
                  </a:moveTo>
                  <a:cubicBezTo>
                    <a:pt x="1081" y="0"/>
                    <a:pt x="391" y="521"/>
                    <a:pt x="234" y="1227"/>
                  </a:cubicBezTo>
                  <a:cubicBezTo>
                    <a:pt x="1" y="2161"/>
                    <a:pt x="668" y="2862"/>
                    <a:pt x="1435" y="3229"/>
                  </a:cubicBezTo>
                  <a:cubicBezTo>
                    <a:pt x="2036" y="3629"/>
                    <a:pt x="2569" y="4029"/>
                    <a:pt x="3070" y="4463"/>
                  </a:cubicBezTo>
                  <a:cubicBezTo>
                    <a:pt x="3603" y="4897"/>
                    <a:pt x="4070" y="5364"/>
                    <a:pt x="4537" y="5864"/>
                  </a:cubicBezTo>
                  <a:cubicBezTo>
                    <a:pt x="4771" y="6131"/>
                    <a:pt x="5038" y="6531"/>
                    <a:pt x="5305" y="6698"/>
                  </a:cubicBezTo>
                  <a:cubicBezTo>
                    <a:pt x="5588" y="6873"/>
                    <a:pt x="5882" y="6950"/>
                    <a:pt x="6165" y="6950"/>
                  </a:cubicBezTo>
                  <a:cubicBezTo>
                    <a:pt x="7283" y="6950"/>
                    <a:pt x="8232" y="5747"/>
                    <a:pt x="7673" y="4630"/>
                  </a:cubicBezTo>
                  <a:cubicBezTo>
                    <a:pt x="7573" y="4463"/>
                    <a:pt x="7406" y="4229"/>
                    <a:pt x="7273" y="4129"/>
                  </a:cubicBezTo>
                  <a:cubicBezTo>
                    <a:pt x="6939" y="3696"/>
                    <a:pt x="6572" y="3295"/>
                    <a:pt x="6239" y="2895"/>
                  </a:cubicBezTo>
                  <a:cubicBezTo>
                    <a:pt x="6142" y="2790"/>
                    <a:pt x="6029" y="2746"/>
                    <a:pt x="5921" y="2746"/>
                  </a:cubicBezTo>
                  <a:cubicBezTo>
                    <a:pt x="5580" y="2746"/>
                    <a:pt x="5276" y="3183"/>
                    <a:pt x="5605" y="3562"/>
                  </a:cubicBezTo>
                  <a:cubicBezTo>
                    <a:pt x="6005" y="3896"/>
                    <a:pt x="6372" y="4329"/>
                    <a:pt x="6706" y="4696"/>
                  </a:cubicBezTo>
                  <a:cubicBezTo>
                    <a:pt x="7239" y="5063"/>
                    <a:pt x="7106" y="5897"/>
                    <a:pt x="6505" y="6131"/>
                  </a:cubicBezTo>
                  <a:cubicBezTo>
                    <a:pt x="6420" y="6156"/>
                    <a:pt x="6335" y="6169"/>
                    <a:pt x="6252" y="6169"/>
                  </a:cubicBezTo>
                  <a:cubicBezTo>
                    <a:pt x="6008" y="6169"/>
                    <a:pt x="5779" y="6063"/>
                    <a:pt x="5605" y="5864"/>
                  </a:cubicBezTo>
                  <a:cubicBezTo>
                    <a:pt x="5538" y="5797"/>
                    <a:pt x="5205" y="5464"/>
                    <a:pt x="5171" y="5364"/>
                  </a:cubicBezTo>
                  <a:cubicBezTo>
                    <a:pt x="4204" y="4329"/>
                    <a:pt x="3103" y="3362"/>
                    <a:pt x="1902" y="2628"/>
                  </a:cubicBezTo>
                  <a:cubicBezTo>
                    <a:pt x="1435" y="2361"/>
                    <a:pt x="868" y="2061"/>
                    <a:pt x="1035" y="1461"/>
                  </a:cubicBezTo>
                  <a:cubicBezTo>
                    <a:pt x="1154" y="1004"/>
                    <a:pt x="1474" y="807"/>
                    <a:pt x="1826" y="807"/>
                  </a:cubicBezTo>
                  <a:cubicBezTo>
                    <a:pt x="2066" y="807"/>
                    <a:pt x="2320" y="898"/>
                    <a:pt x="2536" y="1060"/>
                  </a:cubicBezTo>
                  <a:cubicBezTo>
                    <a:pt x="2936" y="1327"/>
                    <a:pt x="3403" y="1627"/>
                    <a:pt x="3737" y="1994"/>
                  </a:cubicBezTo>
                  <a:cubicBezTo>
                    <a:pt x="3869" y="2134"/>
                    <a:pt x="4008" y="2191"/>
                    <a:pt x="4137" y="2191"/>
                  </a:cubicBezTo>
                  <a:cubicBezTo>
                    <a:pt x="4590" y="2191"/>
                    <a:pt x="4909" y="1480"/>
                    <a:pt x="4337" y="1194"/>
                  </a:cubicBezTo>
                  <a:cubicBezTo>
                    <a:pt x="3603" y="894"/>
                    <a:pt x="3103" y="460"/>
                    <a:pt x="2403" y="126"/>
                  </a:cubicBezTo>
                  <a:cubicBezTo>
                    <a:pt x="2208" y="40"/>
                    <a:pt x="2005" y="0"/>
                    <a:pt x="18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2"/>
            <p:cNvSpPr/>
            <p:nvPr/>
          </p:nvSpPr>
          <p:spPr>
            <a:xfrm>
              <a:off x="6975350" y="9473025"/>
              <a:ext cx="191550" cy="140350"/>
            </a:xfrm>
            <a:custGeom>
              <a:avLst/>
              <a:gdLst/>
              <a:ahLst/>
              <a:cxnLst/>
              <a:rect l="l" t="t" r="r" b="b"/>
              <a:pathLst>
                <a:path w="7662" h="5614" extrusionOk="0">
                  <a:moveTo>
                    <a:pt x="6193" y="0"/>
                  </a:moveTo>
                  <a:cubicBezTo>
                    <a:pt x="6172" y="0"/>
                    <a:pt x="6152" y="1"/>
                    <a:pt x="6131" y="2"/>
                  </a:cubicBezTo>
                  <a:cubicBezTo>
                    <a:pt x="5497" y="2"/>
                    <a:pt x="4997" y="235"/>
                    <a:pt x="4497" y="502"/>
                  </a:cubicBezTo>
                  <a:cubicBezTo>
                    <a:pt x="2595" y="1469"/>
                    <a:pt x="1127" y="3137"/>
                    <a:pt x="160" y="5005"/>
                  </a:cubicBezTo>
                  <a:cubicBezTo>
                    <a:pt x="0" y="5325"/>
                    <a:pt x="278" y="5614"/>
                    <a:pt x="566" y="5614"/>
                  </a:cubicBezTo>
                  <a:cubicBezTo>
                    <a:pt x="698" y="5614"/>
                    <a:pt x="833" y="5553"/>
                    <a:pt x="927" y="5406"/>
                  </a:cubicBezTo>
                  <a:cubicBezTo>
                    <a:pt x="1361" y="4538"/>
                    <a:pt x="1928" y="3671"/>
                    <a:pt x="2595" y="2971"/>
                  </a:cubicBezTo>
                  <a:cubicBezTo>
                    <a:pt x="3224" y="2284"/>
                    <a:pt x="4981" y="838"/>
                    <a:pt x="6121" y="838"/>
                  </a:cubicBezTo>
                  <a:cubicBezTo>
                    <a:pt x="6311" y="838"/>
                    <a:pt x="6484" y="879"/>
                    <a:pt x="6631" y="969"/>
                  </a:cubicBezTo>
                  <a:cubicBezTo>
                    <a:pt x="6665" y="1002"/>
                    <a:pt x="6698" y="1036"/>
                    <a:pt x="6698" y="1069"/>
                  </a:cubicBezTo>
                  <a:cubicBezTo>
                    <a:pt x="6798" y="1503"/>
                    <a:pt x="6465" y="1903"/>
                    <a:pt x="6098" y="2303"/>
                  </a:cubicBezTo>
                  <a:cubicBezTo>
                    <a:pt x="5764" y="2570"/>
                    <a:pt x="5364" y="2904"/>
                    <a:pt x="4930" y="3071"/>
                  </a:cubicBezTo>
                  <a:cubicBezTo>
                    <a:pt x="4597" y="3204"/>
                    <a:pt x="4463" y="3671"/>
                    <a:pt x="4697" y="3905"/>
                  </a:cubicBezTo>
                  <a:cubicBezTo>
                    <a:pt x="4790" y="4035"/>
                    <a:pt x="4934" y="4103"/>
                    <a:pt x="5085" y="4103"/>
                  </a:cubicBezTo>
                  <a:cubicBezTo>
                    <a:pt x="5204" y="4103"/>
                    <a:pt x="5327" y="4060"/>
                    <a:pt x="5431" y="3971"/>
                  </a:cubicBezTo>
                  <a:cubicBezTo>
                    <a:pt x="6264" y="3204"/>
                    <a:pt x="7299" y="2670"/>
                    <a:pt x="7532" y="1369"/>
                  </a:cubicBezTo>
                  <a:cubicBezTo>
                    <a:pt x="7662" y="559"/>
                    <a:pt x="6909" y="0"/>
                    <a:pt x="619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2"/>
            <p:cNvSpPr/>
            <p:nvPr/>
          </p:nvSpPr>
          <p:spPr>
            <a:xfrm>
              <a:off x="7046800" y="9599075"/>
              <a:ext cx="131200" cy="51650"/>
            </a:xfrm>
            <a:custGeom>
              <a:avLst/>
              <a:gdLst/>
              <a:ahLst/>
              <a:cxnLst/>
              <a:rect l="l" t="t" r="r" b="b"/>
              <a:pathLst>
                <a:path w="5248" h="2066" extrusionOk="0">
                  <a:moveTo>
                    <a:pt x="3008" y="1"/>
                  </a:moveTo>
                  <a:cubicBezTo>
                    <a:pt x="1910" y="1"/>
                    <a:pt x="818" y="536"/>
                    <a:pt x="204" y="1498"/>
                  </a:cubicBezTo>
                  <a:cubicBezTo>
                    <a:pt x="0" y="1753"/>
                    <a:pt x="244" y="2066"/>
                    <a:pt x="504" y="2066"/>
                  </a:cubicBezTo>
                  <a:cubicBezTo>
                    <a:pt x="585" y="2066"/>
                    <a:pt x="667" y="2036"/>
                    <a:pt x="738" y="1965"/>
                  </a:cubicBezTo>
                  <a:cubicBezTo>
                    <a:pt x="1455" y="1293"/>
                    <a:pt x="2367" y="937"/>
                    <a:pt x="3292" y="937"/>
                  </a:cubicBezTo>
                  <a:cubicBezTo>
                    <a:pt x="3746" y="937"/>
                    <a:pt x="4202" y="1022"/>
                    <a:pt x="4641" y="1198"/>
                  </a:cubicBezTo>
                  <a:cubicBezTo>
                    <a:pt x="4701" y="1240"/>
                    <a:pt x="4761" y="1258"/>
                    <a:pt x="4817" y="1258"/>
                  </a:cubicBezTo>
                  <a:cubicBezTo>
                    <a:pt x="5073" y="1258"/>
                    <a:pt x="5248" y="883"/>
                    <a:pt x="4974" y="664"/>
                  </a:cubicBezTo>
                  <a:cubicBezTo>
                    <a:pt x="4394" y="213"/>
                    <a:pt x="3700" y="1"/>
                    <a:pt x="3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2"/>
            <p:cNvSpPr/>
            <p:nvPr/>
          </p:nvSpPr>
          <p:spPr>
            <a:xfrm>
              <a:off x="7124450" y="9522250"/>
              <a:ext cx="179325" cy="50900"/>
            </a:xfrm>
            <a:custGeom>
              <a:avLst/>
              <a:gdLst/>
              <a:ahLst/>
              <a:cxnLst/>
              <a:rect l="l" t="t" r="r" b="b"/>
              <a:pathLst>
                <a:path w="7173" h="2036" fill="none" extrusionOk="0">
                  <a:moveTo>
                    <a:pt x="0" y="1068"/>
                  </a:moveTo>
                  <a:cubicBezTo>
                    <a:pt x="0" y="1068"/>
                    <a:pt x="1268" y="1569"/>
                    <a:pt x="2502" y="1402"/>
                  </a:cubicBezTo>
                  <a:cubicBezTo>
                    <a:pt x="3703" y="1235"/>
                    <a:pt x="4670" y="735"/>
                    <a:pt x="5337" y="368"/>
                  </a:cubicBezTo>
                  <a:cubicBezTo>
                    <a:pt x="6005" y="1"/>
                    <a:pt x="7172" y="735"/>
                    <a:pt x="5971" y="2036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2"/>
            <p:cNvSpPr/>
            <p:nvPr/>
          </p:nvSpPr>
          <p:spPr>
            <a:xfrm>
              <a:off x="7178650" y="9570625"/>
              <a:ext cx="124275" cy="56725"/>
            </a:xfrm>
            <a:custGeom>
              <a:avLst/>
              <a:gdLst/>
              <a:ahLst/>
              <a:cxnLst/>
              <a:rect l="l" t="t" r="r" b="b"/>
              <a:pathLst>
                <a:path w="4971" h="2269" fill="none" extrusionOk="0">
                  <a:moveTo>
                    <a:pt x="0" y="1135"/>
                  </a:moveTo>
                  <a:cubicBezTo>
                    <a:pt x="1101" y="1101"/>
                    <a:pt x="1802" y="1101"/>
                    <a:pt x="2836" y="568"/>
                  </a:cubicBezTo>
                  <a:cubicBezTo>
                    <a:pt x="3870" y="1"/>
                    <a:pt x="4304" y="1"/>
                    <a:pt x="4704" y="501"/>
                  </a:cubicBezTo>
                  <a:cubicBezTo>
                    <a:pt x="4971" y="834"/>
                    <a:pt x="4937" y="1502"/>
                    <a:pt x="3636" y="226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2"/>
            <p:cNvSpPr/>
            <p:nvPr/>
          </p:nvSpPr>
          <p:spPr>
            <a:xfrm>
              <a:off x="7106925" y="9618150"/>
              <a:ext cx="196000" cy="90925"/>
            </a:xfrm>
            <a:custGeom>
              <a:avLst/>
              <a:gdLst/>
              <a:ahLst/>
              <a:cxnLst/>
              <a:rect l="l" t="t" r="r" b="b"/>
              <a:pathLst>
                <a:path w="7840" h="3637" fill="none" extrusionOk="0">
                  <a:moveTo>
                    <a:pt x="3837" y="1068"/>
                  </a:moveTo>
                  <a:cubicBezTo>
                    <a:pt x="4604" y="1035"/>
                    <a:pt x="5505" y="902"/>
                    <a:pt x="6239" y="435"/>
                  </a:cubicBezTo>
                  <a:cubicBezTo>
                    <a:pt x="7006" y="1"/>
                    <a:pt x="7840" y="868"/>
                    <a:pt x="6906" y="1602"/>
                  </a:cubicBezTo>
                  <a:cubicBezTo>
                    <a:pt x="6005" y="2369"/>
                    <a:pt x="4671" y="2770"/>
                    <a:pt x="3103" y="2670"/>
                  </a:cubicBezTo>
                  <a:cubicBezTo>
                    <a:pt x="3103" y="2670"/>
                    <a:pt x="1735" y="3637"/>
                    <a:pt x="1" y="3437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2"/>
            <p:cNvSpPr/>
            <p:nvPr/>
          </p:nvSpPr>
          <p:spPr>
            <a:xfrm>
              <a:off x="6217125" y="9451925"/>
              <a:ext cx="196825" cy="394200"/>
            </a:xfrm>
            <a:custGeom>
              <a:avLst/>
              <a:gdLst/>
              <a:ahLst/>
              <a:cxnLst/>
              <a:rect l="l" t="t" r="r" b="b"/>
              <a:pathLst>
                <a:path w="7873" h="15768" extrusionOk="0">
                  <a:moveTo>
                    <a:pt x="3155" y="0"/>
                  </a:moveTo>
                  <a:cubicBezTo>
                    <a:pt x="3093" y="0"/>
                    <a:pt x="3031" y="4"/>
                    <a:pt x="2969" y="12"/>
                  </a:cubicBezTo>
                  <a:cubicBezTo>
                    <a:pt x="1101" y="245"/>
                    <a:pt x="1" y="3948"/>
                    <a:pt x="568" y="8318"/>
                  </a:cubicBezTo>
                  <a:cubicBezTo>
                    <a:pt x="1084" y="12511"/>
                    <a:pt x="2910" y="15768"/>
                    <a:pt x="4749" y="15768"/>
                  </a:cubicBezTo>
                  <a:cubicBezTo>
                    <a:pt x="4812" y="15768"/>
                    <a:pt x="4875" y="15764"/>
                    <a:pt x="4937" y="15756"/>
                  </a:cubicBezTo>
                  <a:cubicBezTo>
                    <a:pt x="6805" y="15523"/>
                    <a:pt x="7873" y="11820"/>
                    <a:pt x="7339" y="7450"/>
                  </a:cubicBezTo>
                  <a:cubicBezTo>
                    <a:pt x="6823" y="3258"/>
                    <a:pt x="4966" y="0"/>
                    <a:pt x="3155" y="0"/>
                  </a:cubicBezTo>
                  <a:close/>
                </a:path>
              </a:pathLst>
            </a:custGeom>
            <a:solidFill>
              <a:srgbClr val="FCEDDE"/>
            </a:solidFill>
            <a:ln w="300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2"/>
            <p:cNvSpPr/>
            <p:nvPr/>
          </p:nvSpPr>
          <p:spPr>
            <a:xfrm>
              <a:off x="6273000" y="9505025"/>
              <a:ext cx="135125" cy="266325"/>
            </a:xfrm>
            <a:custGeom>
              <a:avLst/>
              <a:gdLst/>
              <a:ahLst/>
              <a:cxnLst/>
              <a:rect l="l" t="t" r="r" b="b"/>
              <a:pathLst>
                <a:path w="5405" h="10653" extrusionOk="0">
                  <a:moveTo>
                    <a:pt x="2095" y="1"/>
                  </a:moveTo>
                  <a:cubicBezTo>
                    <a:pt x="2020" y="1"/>
                    <a:pt x="1944" y="8"/>
                    <a:pt x="1869" y="23"/>
                  </a:cubicBezTo>
                  <a:cubicBezTo>
                    <a:pt x="1301" y="89"/>
                    <a:pt x="801" y="690"/>
                    <a:pt x="468" y="1524"/>
                  </a:cubicBezTo>
                  <a:lnTo>
                    <a:pt x="1668" y="4226"/>
                  </a:lnTo>
                  <a:lnTo>
                    <a:pt x="34" y="3525"/>
                  </a:lnTo>
                  <a:lnTo>
                    <a:pt x="34" y="3525"/>
                  </a:lnTo>
                  <a:cubicBezTo>
                    <a:pt x="1" y="4226"/>
                    <a:pt x="1" y="4960"/>
                    <a:pt x="134" y="5760"/>
                  </a:cubicBezTo>
                  <a:cubicBezTo>
                    <a:pt x="481" y="8534"/>
                    <a:pt x="1751" y="10652"/>
                    <a:pt x="3071" y="10652"/>
                  </a:cubicBezTo>
                  <a:cubicBezTo>
                    <a:pt x="3148" y="10652"/>
                    <a:pt x="3226" y="10645"/>
                    <a:pt x="3303" y="10630"/>
                  </a:cubicBezTo>
                  <a:cubicBezTo>
                    <a:pt x="4637" y="10397"/>
                    <a:pt x="5404" y="7862"/>
                    <a:pt x="5037" y="4893"/>
                  </a:cubicBezTo>
                  <a:cubicBezTo>
                    <a:pt x="4691" y="2119"/>
                    <a:pt x="3391" y="1"/>
                    <a:pt x="20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2"/>
            <p:cNvSpPr/>
            <p:nvPr/>
          </p:nvSpPr>
          <p:spPr>
            <a:xfrm>
              <a:off x="5901900" y="9507500"/>
              <a:ext cx="197675" cy="393150"/>
            </a:xfrm>
            <a:custGeom>
              <a:avLst/>
              <a:gdLst/>
              <a:ahLst/>
              <a:cxnLst/>
              <a:rect l="l" t="t" r="r" b="b"/>
              <a:pathLst>
                <a:path w="7907" h="15726" extrusionOk="0">
                  <a:moveTo>
                    <a:pt x="3171" y="0"/>
                  </a:moveTo>
                  <a:cubicBezTo>
                    <a:pt x="3082" y="0"/>
                    <a:pt x="2992" y="8"/>
                    <a:pt x="2903" y="24"/>
                  </a:cubicBezTo>
                  <a:cubicBezTo>
                    <a:pt x="1035" y="324"/>
                    <a:pt x="1" y="4127"/>
                    <a:pt x="568" y="8463"/>
                  </a:cubicBezTo>
                  <a:cubicBezTo>
                    <a:pt x="1140" y="12594"/>
                    <a:pt x="2952" y="15725"/>
                    <a:pt x="4737" y="15725"/>
                  </a:cubicBezTo>
                  <a:cubicBezTo>
                    <a:pt x="4826" y="15725"/>
                    <a:pt x="4915" y="15718"/>
                    <a:pt x="5004" y="15702"/>
                  </a:cubicBezTo>
                  <a:cubicBezTo>
                    <a:pt x="6872" y="15435"/>
                    <a:pt x="7906" y="11632"/>
                    <a:pt x="7339" y="7296"/>
                  </a:cubicBezTo>
                  <a:cubicBezTo>
                    <a:pt x="6767" y="3163"/>
                    <a:pt x="4983" y="0"/>
                    <a:pt x="3171" y="0"/>
                  </a:cubicBezTo>
                  <a:close/>
                </a:path>
              </a:pathLst>
            </a:custGeom>
            <a:solidFill>
              <a:srgbClr val="FCEDDE"/>
            </a:solidFill>
            <a:ln w="300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2"/>
            <p:cNvSpPr/>
            <p:nvPr/>
          </p:nvSpPr>
          <p:spPr>
            <a:xfrm>
              <a:off x="5959450" y="9560075"/>
              <a:ext cx="135125" cy="267025"/>
            </a:xfrm>
            <a:custGeom>
              <a:avLst/>
              <a:gdLst/>
              <a:ahLst/>
              <a:cxnLst/>
              <a:rect l="l" t="t" r="r" b="b"/>
              <a:pathLst>
                <a:path w="5405" h="10681" extrusionOk="0">
                  <a:moveTo>
                    <a:pt x="2086" y="1"/>
                  </a:moveTo>
                  <a:cubicBezTo>
                    <a:pt x="2014" y="1"/>
                    <a:pt x="1941" y="8"/>
                    <a:pt x="1868" y="22"/>
                  </a:cubicBezTo>
                  <a:cubicBezTo>
                    <a:pt x="1268" y="89"/>
                    <a:pt x="767" y="689"/>
                    <a:pt x="434" y="1523"/>
                  </a:cubicBezTo>
                  <a:lnTo>
                    <a:pt x="1668" y="4225"/>
                  </a:lnTo>
                  <a:lnTo>
                    <a:pt x="1668" y="4225"/>
                  </a:lnTo>
                  <a:lnTo>
                    <a:pt x="34" y="3525"/>
                  </a:lnTo>
                  <a:lnTo>
                    <a:pt x="34" y="3525"/>
                  </a:lnTo>
                  <a:cubicBezTo>
                    <a:pt x="0" y="4225"/>
                    <a:pt x="0" y="4993"/>
                    <a:pt x="100" y="5760"/>
                  </a:cubicBezTo>
                  <a:cubicBezTo>
                    <a:pt x="481" y="8552"/>
                    <a:pt x="1767" y="10680"/>
                    <a:pt x="3069" y="10680"/>
                  </a:cubicBezTo>
                  <a:cubicBezTo>
                    <a:pt x="3136" y="10680"/>
                    <a:pt x="3203" y="10675"/>
                    <a:pt x="3269" y="10663"/>
                  </a:cubicBezTo>
                  <a:cubicBezTo>
                    <a:pt x="4604" y="10396"/>
                    <a:pt x="5404" y="7861"/>
                    <a:pt x="5037" y="4892"/>
                  </a:cubicBezTo>
                  <a:cubicBezTo>
                    <a:pt x="4627" y="2148"/>
                    <a:pt x="3352" y="1"/>
                    <a:pt x="2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2"/>
            <p:cNvSpPr/>
            <p:nvPr/>
          </p:nvSpPr>
          <p:spPr>
            <a:xfrm>
              <a:off x="6023650" y="9911550"/>
              <a:ext cx="378525" cy="135025"/>
            </a:xfrm>
            <a:custGeom>
              <a:avLst/>
              <a:gdLst/>
              <a:ahLst/>
              <a:cxnLst/>
              <a:rect l="l" t="t" r="r" b="b"/>
              <a:pathLst>
                <a:path w="15141" h="5401" extrusionOk="0">
                  <a:moveTo>
                    <a:pt x="13696" y="1"/>
                  </a:moveTo>
                  <a:cubicBezTo>
                    <a:pt x="13390" y="1"/>
                    <a:pt x="13076" y="148"/>
                    <a:pt x="12843" y="507"/>
                  </a:cubicBezTo>
                  <a:cubicBezTo>
                    <a:pt x="11466" y="2781"/>
                    <a:pt x="8693" y="4025"/>
                    <a:pt x="5976" y="4025"/>
                  </a:cubicBezTo>
                  <a:cubicBezTo>
                    <a:pt x="4349" y="4025"/>
                    <a:pt x="2743" y="3579"/>
                    <a:pt x="1468" y="2642"/>
                  </a:cubicBezTo>
                  <a:cubicBezTo>
                    <a:pt x="1307" y="2530"/>
                    <a:pt x="1131" y="2478"/>
                    <a:pt x="962" y="2478"/>
                  </a:cubicBezTo>
                  <a:cubicBezTo>
                    <a:pt x="678" y="2478"/>
                    <a:pt x="414" y="2624"/>
                    <a:pt x="268" y="2875"/>
                  </a:cubicBezTo>
                  <a:cubicBezTo>
                    <a:pt x="1" y="3309"/>
                    <a:pt x="168" y="3809"/>
                    <a:pt x="534" y="4010"/>
                  </a:cubicBezTo>
                  <a:cubicBezTo>
                    <a:pt x="1669" y="4677"/>
                    <a:pt x="2869" y="5044"/>
                    <a:pt x="4137" y="5277"/>
                  </a:cubicBezTo>
                  <a:cubicBezTo>
                    <a:pt x="4713" y="5359"/>
                    <a:pt x="5295" y="5400"/>
                    <a:pt x="5877" y="5400"/>
                  </a:cubicBezTo>
                  <a:cubicBezTo>
                    <a:pt x="9073" y="5400"/>
                    <a:pt x="12277" y="4163"/>
                    <a:pt x="14478" y="1708"/>
                  </a:cubicBezTo>
                  <a:cubicBezTo>
                    <a:pt x="15140" y="880"/>
                    <a:pt x="14443" y="1"/>
                    <a:pt x="1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5986975" y="9922625"/>
              <a:ext cx="147000" cy="146950"/>
            </a:xfrm>
            <a:custGeom>
              <a:avLst/>
              <a:gdLst/>
              <a:ahLst/>
              <a:cxnLst/>
              <a:rect l="l" t="t" r="r" b="b"/>
              <a:pathLst>
                <a:path w="5880" h="5878" extrusionOk="0">
                  <a:moveTo>
                    <a:pt x="4458" y="1"/>
                  </a:moveTo>
                  <a:cubicBezTo>
                    <a:pt x="4338" y="1"/>
                    <a:pt x="4209" y="21"/>
                    <a:pt x="4070" y="64"/>
                  </a:cubicBezTo>
                  <a:cubicBezTo>
                    <a:pt x="2569" y="598"/>
                    <a:pt x="1168" y="1565"/>
                    <a:pt x="567" y="3066"/>
                  </a:cubicBezTo>
                  <a:cubicBezTo>
                    <a:pt x="334" y="3700"/>
                    <a:pt x="0" y="4434"/>
                    <a:pt x="133" y="5101"/>
                  </a:cubicBezTo>
                  <a:cubicBezTo>
                    <a:pt x="271" y="5569"/>
                    <a:pt x="659" y="5878"/>
                    <a:pt x="1108" y="5878"/>
                  </a:cubicBezTo>
                  <a:cubicBezTo>
                    <a:pt x="1204" y="5878"/>
                    <a:pt x="1302" y="5864"/>
                    <a:pt x="1401" y="5835"/>
                  </a:cubicBezTo>
                  <a:cubicBezTo>
                    <a:pt x="1935" y="5668"/>
                    <a:pt x="2268" y="5101"/>
                    <a:pt x="2102" y="4567"/>
                  </a:cubicBezTo>
                  <a:cubicBezTo>
                    <a:pt x="1968" y="4267"/>
                    <a:pt x="1968" y="3900"/>
                    <a:pt x="2068" y="3600"/>
                  </a:cubicBezTo>
                  <a:cubicBezTo>
                    <a:pt x="2254" y="2672"/>
                    <a:pt x="3157" y="2088"/>
                    <a:pt x="4085" y="2088"/>
                  </a:cubicBezTo>
                  <a:cubicBezTo>
                    <a:pt x="4158" y="2088"/>
                    <a:pt x="4230" y="2092"/>
                    <a:pt x="4303" y="2099"/>
                  </a:cubicBezTo>
                  <a:cubicBezTo>
                    <a:pt x="4335" y="2101"/>
                    <a:pt x="4367" y="2102"/>
                    <a:pt x="4398" y="2102"/>
                  </a:cubicBezTo>
                  <a:cubicBezTo>
                    <a:pt x="5880" y="2102"/>
                    <a:pt x="5693" y="1"/>
                    <a:pt x="4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42"/>
          <p:cNvGrpSpPr/>
          <p:nvPr/>
        </p:nvGrpSpPr>
        <p:grpSpPr>
          <a:xfrm>
            <a:off x="7328050" y="374125"/>
            <a:ext cx="888150" cy="888175"/>
            <a:chOff x="8747275" y="4775525"/>
            <a:chExt cx="888150" cy="888175"/>
          </a:xfrm>
        </p:grpSpPr>
        <p:sp>
          <p:nvSpPr>
            <p:cNvPr id="1647" name="Google Shape;1647;p42"/>
            <p:cNvSpPr/>
            <p:nvPr/>
          </p:nvSpPr>
          <p:spPr>
            <a:xfrm>
              <a:off x="8747275" y="4775525"/>
              <a:ext cx="888150" cy="888175"/>
            </a:xfrm>
            <a:custGeom>
              <a:avLst/>
              <a:gdLst/>
              <a:ahLst/>
              <a:cxnLst/>
              <a:rect l="l" t="t" r="r" b="b"/>
              <a:pathLst>
                <a:path w="35526" h="35527" extrusionOk="0">
                  <a:moveTo>
                    <a:pt x="17780" y="1"/>
                  </a:moveTo>
                  <a:cubicBezTo>
                    <a:pt x="17013" y="1"/>
                    <a:pt x="16312" y="334"/>
                    <a:pt x="15812" y="935"/>
                  </a:cubicBezTo>
                  <a:lnTo>
                    <a:pt x="13877" y="3303"/>
                  </a:lnTo>
                  <a:lnTo>
                    <a:pt x="11008" y="2236"/>
                  </a:lnTo>
                  <a:cubicBezTo>
                    <a:pt x="10708" y="2102"/>
                    <a:pt x="10441" y="2069"/>
                    <a:pt x="10141" y="2069"/>
                  </a:cubicBezTo>
                  <a:cubicBezTo>
                    <a:pt x="9707" y="2069"/>
                    <a:pt x="9274" y="2169"/>
                    <a:pt x="8873" y="2402"/>
                  </a:cubicBezTo>
                  <a:cubicBezTo>
                    <a:pt x="8206" y="2769"/>
                    <a:pt x="7806" y="3436"/>
                    <a:pt x="7673" y="4137"/>
                  </a:cubicBezTo>
                  <a:lnTo>
                    <a:pt x="7172" y="7172"/>
                  </a:lnTo>
                  <a:lnTo>
                    <a:pt x="4137" y="7673"/>
                  </a:lnTo>
                  <a:cubicBezTo>
                    <a:pt x="3403" y="7806"/>
                    <a:pt x="2769" y="8273"/>
                    <a:pt x="2369" y="8907"/>
                  </a:cubicBezTo>
                  <a:cubicBezTo>
                    <a:pt x="2002" y="9507"/>
                    <a:pt x="1935" y="10308"/>
                    <a:pt x="2202" y="11008"/>
                  </a:cubicBezTo>
                  <a:lnTo>
                    <a:pt x="3303" y="13911"/>
                  </a:lnTo>
                  <a:lnTo>
                    <a:pt x="934" y="15812"/>
                  </a:lnTo>
                  <a:cubicBezTo>
                    <a:pt x="334" y="16279"/>
                    <a:pt x="0" y="16979"/>
                    <a:pt x="0" y="17780"/>
                  </a:cubicBezTo>
                  <a:cubicBezTo>
                    <a:pt x="0" y="18547"/>
                    <a:pt x="334" y="19248"/>
                    <a:pt x="934" y="19748"/>
                  </a:cubicBezTo>
                  <a:lnTo>
                    <a:pt x="3303" y="21649"/>
                  </a:lnTo>
                  <a:lnTo>
                    <a:pt x="2202" y="24518"/>
                  </a:lnTo>
                  <a:cubicBezTo>
                    <a:pt x="1968" y="25219"/>
                    <a:pt x="2002" y="26019"/>
                    <a:pt x="2369" y="26653"/>
                  </a:cubicBezTo>
                  <a:cubicBezTo>
                    <a:pt x="2769" y="27287"/>
                    <a:pt x="3436" y="27754"/>
                    <a:pt x="4137" y="27854"/>
                  </a:cubicBezTo>
                  <a:lnTo>
                    <a:pt x="7172" y="28354"/>
                  </a:lnTo>
                  <a:lnTo>
                    <a:pt x="7673" y="31423"/>
                  </a:lnTo>
                  <a:cubicBezTo>
                    <a:pt x="7806" y="32157"/>
                    <a:pt x="8273" y="32791"/>
                    <a:pt x="8873" y="33158"/>
                  </a:cubicBezTo>
                  <a:cubicBezTo>
                    <a:pt x="9274" y="33358"/>
                    <a:pt x="9707" y="33491"/>
                    <a:pt x="10141" y="33491"/>
                  </a:cubicBezTo>
                  <a:cubicBezTo>
                    <a:pt x="10441" y="33491"/>
                    <a:pt x="10708" y="33458"/>
                    <a:pt x="11008" y="33324"/>
                  </a:cubicBezTo>
                  <a:lnTo>
                    <a:pt x="13877" y="32224"/>
                  </a:lnTo>
                  <a:lnTo>
                    <a:pt x="15812" y="34625"/>
                  </a:lnTo>
                  <a:cubicBezTo>
                    <a:pt x="16279" y="35192"/>
                    <a:pt x="16979" y="35526"/>
                    <a:pt x="17780" y="35526"/>
                  </a:cubicBezTo>
                  <a:cubicBezTo>
                    <a:pt x="18514" y="35526"/>
                    <a:pt x="19247" y="35192"/>
                    <a:pt x="19748" y="34625"/>
                  </a:cubicBezTo>
                  <a:lnTo>
                    <a:pt x="21649" y="32224"/>
                  </a:lnTo>
                  <a:lnTo>
                    <a:pt x="24518" y="33324"/>
                  </a:lnTo>
                  <a:cubicBezTo>
                    <a:pt x="24818" y="33458"/>
                    <a:pt x="25118" y="33491"/>
                    <a:pt x="25419" y="33491"/>
                  </a:cubicBezTo>
                  <a:cubicBezTo>
                    <a:pt x="25819" y="33491"/>
                    <a:pt x="26286" y="33358"/>
                    <a:pt x="26653" y="33158"/>
                  </a:cubicBezTo>
                  <a:cubicBezTo>
                    <a:pt x="27320" y="32791"/>
                    <a:pt x="27754" y="32124"/>
                    <a:pt x="27854" y="31423"/>
                  </a:cubicBezTo>
                  <a:lnTo>
                    <a:pt x="28354" y="28354"/>
                  </a:lnTo>
                  <a:lnTo>
                    <a:pt x="31423" y="27854"/>
                  </a:lnTo>
                  <a:cubicBezTo>
                    <a:pt x="32157" y="27720"/>
                    <a:pt x="32791" y="27287"/>
                    <a:pt x="33157" y="26653"/>
                  </a:cubicBezTo>
                  <a:cubicBezTo>
                    <a:pt x="33524" y="26019"/>
                    <a:pt x="33624" y="25252"/>
                    <a:pt x="33324" y="24518"/>
                  </a:cubicBezTo>
                  <a:lnTo>
                    <a:pt x="32257" y="21649"/>
                  </a:lnTo>
                  <a:lnTo>
                    <a:pt x="34625" y="19748"/>
                  </a:lnTo>
                  <a:cubicBezTo>
                    <a:pt x="35192" y="19281"/>
                    <a:pt x="35526" y="18547"/>
                    <a:pt x="35526" y="17780"/>
                  </a:cubicBezTo>
                  <a:cubicBezTo>
                    <a:pt x="35526" y="16979"/>
                    <a:pt x="35192" y="16312"/>
                    <a:pt x="34625" y="15812"/>
                  </a:cubicBezTo>
                  <a:lnTo>
                    <a:pt x="32257" y="13911"/>
                  </a:lnTo>
                  <a:lnTo>
                    <a:pt x="33324" y="11008"/>
                  </a:lnTo>
                  <a:cubicBezTo>
                    <a:pt x="33591" y="10308"/>
                    <a:pt x="33524" y="9507"/>
                    <a:pt x="33157" y="8907"/>
                  </a:cubicBezTo>
                  <a:cubicBezTo>
                    <a:pt x="32791" y="8273"/>
                    <a:pt x="32123" y="7806"/>
                    <a:pt x="31423" y="7673"/>
                  </a:cubicBezTo>
                  <a:lnTo>
                    <a:pt x="28354" y="7172"/>
                  </a:lnTo>
                  <a:lnTo>
                    <a:pt x="27854" y="4137"/>
                  </a:lnTo>
                  <a:cubicBezTo>
                    <a:pt x="27754" y="3403"/>
                    <a:pt x="27287" y="2769"/>
                    <a:pt x="26653" y="2402"/>
                  </a:cubicBezTo>
                  <a:cubicBezTo>
                    <a:pt x="26286" y="2169"/>
                    <a:pt x="25819" y="2069"/>
                    <a:pt x="25419" y="2069"/>
                  </a:cubicBezTo>
                  <a:cubicBezTo>
                    <a:pt x="25118" y="2069"/>
                    <a:pt x="24818" y="2102"/>
                    <a:pt x="24518" y="2236"/>
                  </a:cubicBezTo>
                  <a:lnTo>
                    <a:pt x="21649" y="3303"/>
                  </a:lnTo>
                  <a:lnTo>
                    <a:pt x="19748" y="935"/>
                  </a:lnTo>
                  <a:cubicBezTo>
                    <a:pt x="19281" y="334"/>
                    <a:pt x="18580" y="1"/>
                    <a:pt x="17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extrusionOk="0">
                  <a:moveTo>
                    <a:pt x="15278" y="0"/>
                  </a:moveTo>
                  <a:lnTo>
                    <a:pt x="12176" y="3770"/>
                  </a:lnTo>
                  <a:lnTo>
                    <a:pt x="7639" y="2069"/>
                  </a:lnTo>
                  <a:lnTo>
                    <a:pt x="6905" y="6839"/>
                  </a:lnTo>
                  <a:lnTo>
                    <a:pt x="2068" y="7639"/>
                  </a:lnTo>
                  <a:lnTo>
                    <a:pt x="3803" y="12176"/>
                  </a:lnTo>
                  <a:lnTo>
                    <a:pt x="0" y="15278"/>
                  </a:lnTo>
                  <a:lnTo>
                    <a:pt x="3803" y="18347"/>
                  </a:lnTo>
                  <a:lnTo>
                    <a:pt x="2068" y="22917"/>
                  </a:lnTo>
                  <a:lnTo>
                    <a:pt x="6905" y="23684"/>
                  </a:lnTo>
                  <a:lnTo>
                    <a:pt x="7639" y="28487"/>
                  </a:lnTo>
                  <a:lnTo>
                    <a:pt x="12176" y="26753"/>
                  </a:lnTo>
                  <a:lnTo>
                    <a:pt x="15278" y="30522"/>
                  </a:lnTo>
                  <a:lnTo>
                    <a:pt x="18347" y="26753"/>
                  </a:lnTo>
                  <a:lnTo>
                    <a:pt x="22917" y="28487"/>
                  </a:lnTo>
                  <a:lnTo>
                    <a:pt x="23684" y="23684"/>
                  </a:lnTo>
                  <a:lnTo>
                    <a:pt x="28487" y="22917"/>
                  </a:lnTo>
                  <a:lnTo>
                    <a:pt x="26786" y="18347"/>
                  </a:lnTo>
                  <a:lnTo>
                    <a:pt x="30522" y="15278"/>
                  </a:lnTo>
                  <a:lnTo>
                    <a:pt x="26786" y="12176"/>
                  </a:lnTo>
                  <a:lnTo>
                    <a:pt x="28487" y="7639"/>
                  </a:lnTo>
                  <a:lnTo>
                    <a:pt x="23684" y="6839"/>
                  </a:lnTo>
                  <a:lnTo>
                    <a:pt x="22917" y="2069"/>
                  </a:lnTo>
                  <a:lnTo>
                    <a:pt x="18347" y="3770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fill="none" extrusionOk="0">
                  <a:moveTo>
                    <a:pt x="15278" y="0"/>
                  </a:moveTo>
                  <a:lnTo>
                    <a:pt x="18347" y="3770"/>
                  </a:lnTo>
                  <a:lnTo>
                    <a:pt x="22917" y="2069"/>
                  </a:lnTo>
                  <a:lnTo>
                    <a:pt x="23684" y="6839"/>
                  </a:lnTo>
                  <a:lnTo>
                    <a:pt x="28487" y="7639"/>
                  </a:lnTo>
                  <a:lnTo>
                    <a:pt x="26786" y="12176"/>
                  </a:lnTo>
                  <a:lnTo>
                    <a:pt x="30522" y="15278"/>
                  </a:lnTo>
                  <a:lnTo>
                    <a:pt x="26786" y="18347"/>
                  </a:lnTo>
                  <a:lnTo>
                    <a:pt x="28487" y="22917"/>
                  </a:lnTo>
                  <a:lnTo>
                    <a:pt x="23684" y="23684"/>
                  </a:lnTo>
                  <a:lnTo>
                    <a:pt x="22917" y="28487"/>
                  </a:lnTo>
                  <a:lnTo>
                    <a:pt x="18347" y="26753"/>
                  </a:lnTo>
                  <a:lnTo>
                    <a:pt x="15278" y="30522"/>
                  </a:lnTo>
                  <a:lnTo>
                    <a:pt x="12176" y="26753"/>
                  </a:lnTo>
                  <a:lnTo>
                    <a:pt x="7639" y="28487"/>
                  </a:lnTo>
                  <a:lnTo>
                    <a:pt x="6905" y="23684"/>
                  </a:lnTo>
                  <a:lnTo>
                    <a:pt x="2068" y="22917"/>
                  </a:lnTo>
                  <a:lnTo>
                    <a:pt x="3803" y="18347"/>
                  </a:lnTo>
                  <a:lnTo>
                    <a:pt x="0" y="15278"/>
                  </a:lnTo>
                  <a:lnTo>
                    <a:pt x="3803" y="12176"/>
                  </a:lnTo>
                  <a:lnTo>
                    <a:pt x="2068" y="7639"/>
                  </a:lnTo>
                  <a:lnTo>
                    <a:pt x="6905" y="6839"/>
                  </a:lnTo>
                  <a:lnTo>
                    <a:pt x="7639" y="2069"/>
                  </a:lnTo>
                  <a:lnTo>
                    <a:pt x="12176" y="3770"/>
                  </a:lnTo>
                  <a:close/>
                </a:path>
              </a:pathLst>
            </a:custGeom>
            <a:noFill/>
            <a:ln w="285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9055000" y="5086575"/>
              <a:ext cx="83400" cy="153475"/>
            </a:xfrm>
            <a:custGeom>
              <a:avLst/>
              <a:gdLst/>
              <a:ahLst/>
              <a:cxnLst/>
              <a:rect l="l" t="t" r="r" b="b"/>
              <a:pathLst>
                <a:path w="3336" h="6139" extrusionOk="0">
                  <a:moveTo>
                    <a:pt x="1668" y="1"/>
                  </a:moveTo>
                  <a:cubicBezTo>
                    <a:pt x="1201" y="1"/>
                    <a:pt x="834" y="334"/>
                    <a:pt x="501" y="835"/>
                  </a:cubicBezTo>
                  <a:lnTo>
                    <a:pt x="1368" y="2202"/>
                  </a:lnTo>
                  <a:lnTo>
                    <a:pt x="134" y="1835"/>
                  </a:lnTo>
                  <a:cubicBezTo>
                    <a:pt x="34" y="2202"/>
                    <a:pt x="0" y="2636"/>
                    <a:pt x="0" y="3036"/>
                  </a:cubicBezTo>
                  <a:cubicBezTo>
                    <a:pt x="0" y="4738"/>
                    <a:pt x="767" y="6139"/>
                    <a:pt x="1668" y="6139"/>
                  </a:cubicBezTo>
                  <a:cubicBezTo>
                    <a:pt x="2602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9245125" y="5086575"/>
              <a:ext cx="83425" cy="153475"/>
            </a:xfrm>
            <a:custGeom>
              <a:avLst/>
              <a:gdLst/>
              <a:ahLst/>
              <a:cxnLst/>
              <a:rect l="l" t="t" r="r" b="b"/>
              <a:pathLst>
                <a:path w="3337" h="6139" extrusionOk="0">
                  <a:moveTo>
                    <a:pt x="1668" y="1"/>
                  </a:moveTo>
                  <a:cubicBezTo>
                    <a:pt x="1201" y="1"/>
                    <a:pt x="768" y="334"/>
                    <a:pt x="501" y="835"/>
                  </a:cubicBezTo>
                  <a:lnTo>
                    <a:pt x="1368" y="2202"/>
                  </a:lnTo>
                  <a:lnTo>
                    <a:pt x="101" y="1835"/>
                  </a:lnTo>
                  <a:cubicBezTo>
                    <a:pt x="34" y="2202"/>
                    <a:pt x="1" y="2636"/>
                    <a:pt x="1" y="3036"/>
                  </a:cubicBezTo>
                  <a:cubicBezTo>
                    <a:pt x="1" y="4738"/>
                    <a:pt x="734" y="6139"/>
                    <a:pt x="1668" y="6139"/>
                  </a:cubicBezTo>
                  <a:cubicBezTo>
                    <a:pt x="2569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9120050" y="5271725"/>
              <a:ext cx="143450" cy="129275"/>
            </a:xfrm>
            <a:custGeom>
              <a:avLst/>
              <a:gdLst/>
              <a:ahLst/>
              <a:cxnLst/>
              <a:rect l="l" t="t" r="r" b="b"/>
              <a:pathLst>
                <a:path w="5738" h="5171" extrusionOk="0">
                  <a:moveTo>
                    <a:pt x="267" y="0"/>
                  </a:moveTo>
                  <a:cubicBezTo>
                    <a:pt x="267" y="0"/>
                    <a:pt x="0" y="5171"/>
                    <a:pt x="2869" y="5171"/>
                  </a:cubicBezTo>
                  <a:cubicBezTo>
                    <a:pt x="5737" y="5171"/>
                    <a:pt x="5437" y="0"/>
                    <a:pt x="5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43"/>
          <p:cNvSpPr txBox="1">
            <a:spLocks noGrp="1"/>
          </p:cNvSpPr>
          <p:nvPr>
            <p:ph type="body" idx="1"/>
          </p:nvPr>
        </p:nvSpPr>
        <p:spPr>
          <a:xfrm>
            <a:off x="720000" y="1596650"/>
            <a:ext cx="4821600" cy="3292468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285750" indent="-285750"/>
            <a:r>
              <a:rPr lang="it-IT" dirty="0"/>
              <a:t>Sicurezza</a:t>
            </a:r>
          </a:p>
          <a:p>
            <a:pPr marL="285750" indent="-285750"/>
            <a:r>
              <a:rPr lang="it-IT" dirty="0"/>
              <a:t>Serenità</a:t>
            </a:r>
          </a:p>
          <a:p>
            <a:pPr marL="285750" indent="-285750"/>
            <a:r>
              <a:rPr lang="it-IT" dirty="0"/>
              <a:t>Identità</a:t>
            </a:r>
          </a:p>
          <a:p>
            <a:pPr marL="285750" indent="-285750"/>
            <a:r>
              <a:rPr lang="it-IT" dirty="0"/>
              <a:t>Appartenenza</a:t>
            </a:r>
          </a:p>
          <a:p>
            <a:pPr marL="285750" indent="-285750"/>
            <a:r>
              <a:rPr lang="it-IT" dirty="0"/>
              <a:t>Comprensione</a:t>
            </a:r>
          </a:p>
          <a:p>
            <a:pPr marL="285750" indent="-285750"/>
            <a:r>
              <a:rPr lang="it-IT" dirty="0"/>
              <a:t>Comunicazione</a:t>
            </a:r>
          </a:p>
          <a:p>
            <a:pPr marL="285750" indent="-285750"/>
            <a:r>
              <a:rPr lang="it-IT" dirty="0"/>
              <a:t>Collaborazione</a:t>
            </a:r>
          </a:p>
          <a:p>
            <a:pPr marL="285750" indent="-285750"/>
            <a:r>
              <a:rPr lang="it-IT" dirty="0"/>
              <a:t>Fare esperienze concrete</a:t>
            </a:r>
          </a:p>
          <a:p>
            <a:pPr marL="285750" indent="-285750"/>
            <a:r>
              <a:rPr lang="it-IT" dirty="0"/>
              <a:t>Acquisire conoscenze</a:t>
            </a:r>
          </a:p>
          <a:p>
            <a:pPr marL="285750" indent="-285750"/>
            <a:r>
              <a:rPr lang="it-IT" dirty="0"/>
              <a:t>Elaborare le conoscenze acquisite</a:t>
            </a:r>
          </a:p>
          <a:p>
            <a:pPr marL="285750" indent="-285750"/>
            <a:r>
              <a:rPr lang="it-IT" dirty="0"/>
              <a:t>Spazi adeguati</a:t>
            </a:r>
          </a:p>
          <a:p>
            <a:pPr marL="285750" indent="-285750"/>
            <a:r>
              <a:rPr lang="it-IT" dirty="0"/>
              <a:t>Giocare</a:t>
            </a:r>
          </a:p>
          <a:p>
            <a:pPr marL="285750" indent="-285750"/>
            <a:r>
              <a:rPr lang="it-IT" dirty="0"/>
              <a:t>Ascoltare</a:t>
            </a:r>
          </a:p>
          <a:p>
            <a:pPr marL="285750" indent="-285750"/>
            <a:r>
              <a:rPr lang="it-IT" dirty="0"/>
              <a:t>Imparare ad ascoltare</a:t>
            </a:r>
            <a:endParaRPr dirty="0"/>
          </a:p>
        </p:txBody>
      </p:sp>
      <p:sp>
        <p:nvSpPr>
          <p:cNvPr id="1658" name="Google Shape;1658;p43"/>
          <p:cNvSpPr txBox="1">
            <a:spLocks noGrp="1"/>
          </p:cNvSpPr>
          <p:nvPr>
            <p:ph type="title"/>
          </p:nvPr>
        </p:nvSpPr>
        <p:spPr>
          <a:xfrm>
            <a:off x="720000" y="254382"/>
            <a:ext cx="7704000" cy="10614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/>
              <a:t>La scuola dell’infanzia ha il dovere primario di porre accanto alla dimensione della scoperta e della esplorazione del mondo, la valorizzazione della centralità del bambino e dei suoi più veri e profondi bisogni.</a:t>
            </a:r>
            <a:br>
              <a:rPr lang="it-IT" sz="1200" dirty="0"/>
            </a:br>
            <a:r>
              <a:rPr lang="it-IT" sz="1200" dirty="0"/>
              <a:t>Nella nostra realtà scolastica si evidenziano i seguenti bisogni:</a:t>
            </a:r>
            <a:endParaRPr sz="1200" dirty="0"/>
          </a:p>
        </p:txBody>
      </p:sp>
      <p:grpSp>
        <p:nvGrpSpPr>
          <p:cNvPr id="1659" name="Google Shape;1659;p43"/>
          <p:cNvGrpSpPr/>
          <p:nvPr/>
        </p:nvGrpSpPr>
        <p:grpSpPr>
          <a:xfrm>
            <a:off x="6178546" y="2414836"/>
            <a:ext cx="2104355" cy="1518215"/>
            <a:chOff x="11374150" y="3466250"/>
            <a:chExt cx="2293325" cy="1654550"/>
          </a:xfrm>
        </p:grpSpPr>
        <p:sp>
          <p:nvSpPr>
            <p:cNvPr id="1660" name="Google Shape;1660;p43"/>
            <p:cNvSpPr/>
            <p:nvPr/>
          </p:nvSpPr>
          <p:spPr>
            <a:xfrm>
              <a:off x="11374150" y="3466250"/>
              <a:ext cx="2293325" cy="1654550"/>
            </a:xfrm>
            <a:custGeom>
              <a:avLst/>
              <a:gdLst/>
              <a:ahLst/>
              <a:cxnLst/>
              <a:rect l="l" t="t" r="r" b="b"/>
              <a:pathLst>
                <a:path w="91733" h="66182" extrusionOk="0">
                  <a:moveTo>
                    <a:pt x="14945" y="1"/>
                  </a:moveTo>
                  <a:cubicBezTo>
                    <a:pt x="14444" y="1"/>
                    <a:pt x="13944" y="67"/>
                    <a:pt x="13410" y="101"/>
                  </a:cubicBezTo>
                  <a:cubicBezTo>
                    <a:pt x="6472" y="801"/>
                    <a:pt x="1068" y="6105"/>
                    <a:pt x="134" y="12977"/>
                  </a:cubicBezTo>
                  <a:cubicBezTo>
                    <a:pt x="67" y="13644"/>
                    <a:pt x="1" y="14311"/>
                    <a:pt x="1" y="14945"/>
                  </a:cubicBezTo>
                  <a:cubicBezTo>
                    <a:pt x="1" y="23151"/>
                    <a:pt x="6739" y="29855"/>
                    <a:pt x="14945" y="29855"/>
                  </a:cubicBezTo>
                  <a:lnTo>
                    <a:pt x="15111" y="29855"/>
                  </a:lnTo>
                  <a:cubicBezTo>
                    <a:pt x="15412" y="29855"/>
                    <a:pt x="15745" y="29855"/>
                    <a:pt x="16079" y="29822"/>
                  </a:cubicBezTo>
                  <a:cubicBezTo>
                    <a:pt x="16179" y="29822"/>
                    <a:pt x="16312" y="29822"/>
                    <a:pt x="16446" y="29789"/>
                  </a:cubicBezTo>
                  <a:cubicBezTo>
                    <a:pt x="16746" y="29722"/>
                    <a:pt x="17013" y="29689"/>
                    <a:pt x="17280" y="29655"/>
                  </a:cubicBezTo>
                  <a:lnTo>
                    <a:pt x="17313" y="29655"/>
                  </a:lnTo>
                  <a:cubicBezTo>
                    <a:pt x="17413" y="29655"/>
                    <a:pt x="17446" y="29655"/>
                    <a:pt x="17513" y="29622"/>
                  </a:cubicBezTo>
                  <a:cubicBezTo>
                    <a:pt x="17847" y="29555"/>
                    <a:pt x="18180" y="29489"/>
                    <a:pt x="18514" y="29388"/>
                  </a:cubicBezTo>
                  <a:cubicBezTo>
                    <a:pt x="18681" y="29489"/>
                    <a:pt x="18814" y="29622"/>
                    <a:pt x="18981" y="29689"/>
                  </a:cubicBezTo>
                  <a:cubicBezTo>
                    <a:pt x="18247" y="30456"/>
                    <a:pt x="17613" y="31156"/>
                    <a:pt x="17013" y="31824"/>
                  </a:cubicBezTo>
                  <a:cubicBezTo>
                    <a:pt x="14644" y="34692"/>
                    <a:pt x="11976" y="36794"/>
                    <a:pt x="9808" y="38128"/>
                  </a:cubicBezTo>
                  <a:cubicBezTo>
                    <a:pt x="9808" y="37995"/>
                    <a:pt x="9808" y="37928"/>
                    <a:pt x="9841" y="37794"/>
                  </a:cubicBezTo>
                  <a:cubicBezTo>
                    <a:pt x="9941" y="36527"/>
                    <a:pt x="9140" y="35459"/>
                    <a:pt x="7940" y="35159"/>
                  </a:cubicBezTo>
                  <a:cubicBezTo>
                    <a:pt x="7739" y="35126"/>
                    <a:pt x="7573" y="35059"/>
                    <a:pt x="7339" y="35059"/>
                  </a:cubicBezTo>
                  <a:cubicBezTo>
                    <a:pt x="6338" y="35059"/>
                    <a:pt x="5438" y="35693"/>
                    <a:pt x="5004" y="36660"/>
                  </a:cubicBezTo>
                  <a:lnTo>
                    <a:pt x="1001" y="46601"/>
                  </a:lnTo>
                  <a:cubicBezTo>
                    <a:pt x="601" y="47668"/>
                    <a:pt x="935" y="48936"/>
                    <a:pt x="1902" y="49603"/>
                  </a:cubicBezTo>
                  <a:cubicBezTo>
                    <a:pt x="2302" y="49870"/>
                    <a:pt x="2803" y="50037"/>
                    <a:pt x="3303" y="50037"/>
                  </a:cubicBezTo>
                  <a:cubicBezTo>
                    <a:pt x="3937" y="50037"/>
                    <a:pt x="4504" y="49836"/>
                    <a:pt x="4971" y="49369"/>
                  </a:cubicBezTo>
                  <a:cubicBezTo>
                    <a:pt x="5805" y="48636"/>
                    <a:pt x="6472" y="47835"/>
                    <a:pt x="7006" y="47001"/>
                  </a:cubicBezTo>
                  <a:cubicBezTo>
                    <a:pt x="7172" y="47034"/>
                    <a:pt x="7306" y="47034"/>
                    <a:pt x="7473" y="47101"/>
                  </a:cubicBezTo>
                  <a:lnTo>
                    <a:pt x="7606" y="47101"/>
                  </a:lnTo>
                  <a:cubicBezTo>
                    <a:pt x="7940" y="47135"/>
                    <a:pt x="8273" y="47168"/>
                    <a:pt x="8640" y="47201"/>
                  </a:cubicBezTo>
                  <a:cubicBezTo>
                    <a:pt x="8640" y="47201"/>
                    <a:pt x="9007" y="47268"/>
                    <a:pt x="9107" y="47268"/>
                  </a:cubicBezTo>
                  <a:cubicBezTo>
                    <a:pt x="10241" y="48135"/>
                    <a:pt x="11676" y="49770"/>
                    <a:pt x="13243" y="51471"/>
                  </a:cubicBezTo>
                  <a:cubicBezTo>
                    <a:pt x="16012" y="54540"/>
                    <a:pt x="19181" y="58042"/>
                    <a:pt x="22784" y="60144"/>
                  </a:cubicBezTo>
                  <a:cubicBezTo>
                    <a:pt x="28354" y="63446"/>
                    <a:pt x="35693" y="65614"/>
                    <a:pt x="42965" y="66048"/>
                  </a:cubicBezTo>
                  <a:cubicBezTo>
                    <a:pt x="43999" y="66148"/>
                    <a:pt x="45033" y="66181"/>
                    <a:pt x="46100" y="66181"/>
                  </a:cubicBezTo>
                  <a:cubicBezTo>
                    <a:pt x="54206" y="66181"/>
                    <a:pt x="62946" y="63947"/>
                    <a:pt x="69350" y="60144"/>
                  </a:cubicBezTo>
                  <a:cubicBezTo>
                    <a:pt x="72886" y="58042"/>
                    <a:pt x="76055" y="54540"/>
                    <a:pt x="78890" y="51471"/>
                  </a:cubicBezTo>
                  <a:cubicBezTo>
                    <a:pt x="79658" y="50670"/>
                    <a:pt x="80325" y="49870"/>
                    <a:pt x="80992" y="49203"/>
                  </a:cubicBezTo>
                  <a:lnTo>
                    <a:pt x="81459" y="48769"/>
                  </a:lnTo>
                  <a:lnTo>
                    <a:pt x="81859" y="48335"/>
                  </a:lnTo>
                  <a:lnTo>
                    <a:pt x="81959" y="48269"/>
                  </a:lnTo>
                  <a:lnTo>
                    <a:pt x="82293" y="47935"/>
                  </a:lnTo>
                  <a:lnTo>
                    <a:pt x="82393" y="47802"/>
                  </a:lnTo>
                  <a:cubicBezTo>
                    <a:pt x="82526" y="47668"/>
                    <a:pt x="82660" y="47602"/>
                    <a:pt x="82793" y="47468"/>
                  </a:cubicBezTo>
                  <a:lnTo>
                    <a:pt x="82827" y="47435"/>
                  </a:lnTo>
                  <a:cubicBezTo>
                    <a:pt x="82893" y="47335"/>
                    <a:pt x="82993" y="47301"/>
                    <a:pt x="83027" y="47268"/>
                  </a:cubicBezTo>
                  <a:lnTo>
                    <a:pt x="83060" y="47268"/>
                  </a:lnTo>
                  <a:cubicBezTo>
                    <a:pt x="83360" y="47201"/>
                    <a:pt x="83627" y="47201"/>
                    <a:pt x="83894" y="47168"/>
                  </a:cubicBezTo>
                  <a:lnTo>
                    <a:pt x="84294" y="47135"/>
                  </a:lnTo>
                  <a:cubicBezTo>
                    <a:pt x="84494" y="47101"/>
                    <a:pt x="84661" y="47101"/>
                    <a:pt x="84861" y="47034"/>
                  </a:cubicBezTo>
                  <a:lnTo>
                    <a:pt x="85061" y="47001"/>
                  </a:lnTo>
                  <a:cubicBezTo>
                    <a:pt x="85629" y="47835"/>
                    <a:pt x="86296" y="48636"/>
                    <a:pt x="87130" y="49369"/>
                  </a:cubicBezTo>
                  <a:cubicBezTo>
                    <a:pt x="87563" y="49803"/>
                    <a:pt x="88197" y="50037"/>
                    <a:pt x="88797" y="50037"/>
                  </a:cubicBezTo>
                  <a:cubicBezTo>
                    <a:pt x="89298" y="50037"/>
                    <a:pt x="89798" y="49870"/>
                    <a:pt x="90198" y="49603"/>
                  </a:cubicBezTo>
                  <a:cubicBezTo>
                    <a:pt x="91366" y="48936"/>
                    <a:pt x="91733" y="47668"/>
                    <a:pt x="91299" y="46634"/>
                  </a:cubicBezTo>
                  <a:lnTo>
                    <a:pt x="87296" y="36694"/>
                  </a:lnTo>
                  <a:cubicBezTo>
                    <a:pt x="86896" y="35760"/>
                    <a:pt x="85962" y="35126"/>
                    <a:pt x="84961" y="35126"/>
                  </a:cubicBezTo>
                  <a:cubicBezTo>
                    <a:pt x="84728" y="35126"/>
                    <a:pt x="84561" y="35159"/>
                    <a:pt x="84361" y="35193"/>
                  </a:cubicBezTo>
                  <a:cubicBezTo>
                    <a:pt x="83160" y="35493"/>
                    <a:pt x="82360" y="36627"/>
                    <a:pt x="82460" y="37828"/>
                  </a:cubicBezTo>
                  <a:cubicBezTo>
                    <a:pt x="82460" y="37961"/>
                    <a:pt x="82460" y="38028"/>
                    <a:pt x="82493" y="38161"/>
                  </a:cubicBezTo>
                  <a:cubicBezTo>
                    <a:pt x="80358" y="36794"/>
                    <a:pt x="77690" y="34759"/>
                    <a:pt x="75321" y="31857"/>
                  </a:cubicBezTo>
                  <a:cubicBezTo>
                    <a:pt x="72152" y="28021"/>
                    <a:pt x="63446" y="20482"/>
                    <a:pt x="57508" y="20482"/>
                  </a:cubicBezTo>
                  <a:cubicBezTo>
                    <a:pt x="57175" y="20482"/>
                    <a:pt x="56841" y="20482"/>
                    <a:pt x="56508" y="20515"/>
                  </a:cubicBezTo>
                  <a:cubicBezTo>
                    <a:pt x="52838" y="20749"/>
                    <a:pt x="48869" y="22117"/>
                    <a:pt x="46167" y="23985"/>
                  </a:cubicBezTo>
                  <a:cubicBezTo>
                    <a:pt x="43265" y="21916"/>
                    <a:pt x="38795" y="20482"/>
                    <a:pt x="34859" y="20482"/>
                  </a:cubicBezTo>
                  <a:cubicBezTo>
                    <a:pt x="34659" y="20482"/>
                    <a:pt x="34459" y="20482"/>
                    <a:pt x="34258" y="20515"/>
                  </a:cubicBezTo>
                  <a:cubicBezTo>
                    <a:pt x="32090" y="20682"/>
                    <a:pt x="29655" y="21783"/>
                    <a:pt x="27487" y="23017"/>
                  </a:cubicBezTo>
                  <a:cubicBezTo>
                    <a:pt x="29021" y="20649"/>
                    <a:pt x="29855" y="17847"/>
                    <a:pt x="29855" y="14945"/>
                  </a:cubicBezTo>
                  <a:cubicBezTo>
                    <a:pt x="29855" y="6739"/>
                    <a:pt x="23150" y="1"/>
                    <a:pt x="14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3"/>
            <p:cNvSpPr/>
            <p:nvPr/>
          </p:nvSpPr>
          <p:spPr>
            <a:xfrm>
              <a:off x="11628500" y="4566200"/>
              <a:ext cx="1803825" cy="492050"/>
            </a:xfrm>
            <a:custGeom>
              <a:avLst/>
              <a:gdLst/>
              <a:ahLst/>
              <a:cxnLst/>
              <a:rect l="l" t="t" r="r" b="b"/>
              <a:pathLst>
                <a:path w="72153" h="19682" extrusionOk="0">
                  <a:moveTo>
                    <a:pt x="8907" y="1"/>
                  </a:moveTo>
                  <a:cubicBezTo>
                    <a:pt x="6319" y="513"/>
                    <a:pt x="3707" y="831"/>
                    <a:pt x="1257" y="831"/>
                  </a:cubicBezTo>
                  <a:cubicBezTo>
                    <a:pt x="833" y="831"/>
                    <a:pt x="414" y="821"/>
                    <a:pt x="1" y="802"/>
                  </a:cubicBezTo>
                  <a:lnTo>
                    <a:pt x="1" y="802"/>
                  </a:lnTo>
                  <a:cubicBezTo>
                    <a:pt x="3403" y="2970"/>
                    <a:pt x="8473" y="10675"/>
                    <a:pt x="14077" y="13978"/>
                  </a:cubicBezTo>
                  <a:cubicBezTo>
                    <a:pt x="19982" y="17480"/>
                    <a:pt x="28287" y="19682"/>
                    <a:pt x="36093" y="19682"/>
                  </a:cubicBezTo>
                  <a:cubicBezTo>
                    <a:pt x="43865" y="19682"/>
                    <a:pt x="52138" y="17480"/>
                    <a:pt x="58109" y="13978"/>
                  </a:cubicBezTo>
                  <a:cubicBezTo>
                    <a:pt x="63679" y="10675"/>
                    <a:pt x="68783" y="2970"/>
                    <a:pt x="72152" y="802"/>
                  </a:cubicBezTo>
                  <a:lnTo>
                    <a:pt x="72152" y="802"/>
                  </a:lnTo>
                  <a:cubicBezTo>
                    <a:pt x="71693" y="829"/>
                    <a:pt x="71227" y="842"/>
                    <a:pt x="70755" y="842"/>
                  </a:cubicBezTo>
                  <a:cubicBezTo>
                    <a:pt x="68347" y="842"/>
                    <a:pt x="65790" y="503"/>
                    <a:pt x="63279" y="1"/>
                  </a:cubicBezTo>
                  <a:cubicBezTo>
                    <a:pt x="57875" y="1202"/>
                    <a:pt x="50703" y="4204"/>
                    <a:pt x="48535" y="5705"/>
                  </a:cubicBezTo>
                  <a:cubicBezTo>
                    <a:pt x="48535" y="5705"/>
                    <a:pt x="38695" y="7106"/>
                    <a:pt x="36093" y="7373"/>
                  </a:cubicBezTo>
                  <a:cubicBezTo>
                    <a:pt x="33458" y="7139"/>
                    <a:pt x="23617" y="5705"/>
                    <a:pt x="23617" y="5705"/>
                  </a:cubicBezTo>
                  <a:cubicBezTo>
                    <a:pt x="21449" y="4204"/>
                    <a:pt x="14277" y="1202"/>
                    <a:pt x="89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3"/>
            <p:cNvSpPr/>
            <p:nvPr/>
          </p:nvSpPr>
          <p:spPr>
            <a:xfrm>
              <a:off x="12442400" y="4793050"/>
              <a:ext cx="114300" cy="223000"/>
            </a:xfrm>
            <a:custGeom>
              <a:avLst/>
              <a:gdLst/>
              <a:ahLst/>
              <a:cxnLst/>
              <a:rect l="l" t="t" r="r" b="b"/>
              <a:pathLst>
                <a:path w="4572" h="8920" extrusionOk="0">
                  <a:moveTo>
                    <a:pt x="3304" y="1"/>
                  </a:moveTo>
                  <a:cubicBezTo>
                    <a:pt x="2101" y="1"/>
                    <a:pt x="1" y="4557"/>
                    <a:pt x="969" y="6805"/>
                  </a:cubicBezTo>
                  <a:cubicBezTo>
                    <a:pt x="1498" y="8070"/>
                    <a:pt x="2235" y="8920"/>
                    <a:pt x="3157" y="8920"/>
                  </a:cubicBezTo>
                  <a:cubicBezTo>
                    <a:pt x="3280" y="8920"/>
                    <a:pt x="3407" y="8905"/>
                    <a:pt x="3537" y="8873"/>
                  </a:cubicBezTo>
                  <a:cubicBezTo>
                    <a:pt x="4571" y="8573"/>
                    <a:pt x="4571" y="701"/>
                    <a:pt x="3537" y="67"/>
                  </a:cubicBezTo>
                  <a:cubicBezTo>
                    <a:pt x="3464" y="22"/>
                    <a:pt x="3386" y="1"/>
                    <a:pt x="3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3"/>
            <p:cNvSpPr/>
            <p:nvPr/>
          </p:nvSpPr>
          <p:spPr>
            <a:xfrm>
              <a:off x="11850325" y="4439450"/>
              <a:ext cx="1359325" cy="312750"/>
            </a:xfrm>
            <a:custGeom>
              <a:avLst/>
              <a:gdLst/>
              <a:ahLst/>
              <a:cxnLst/>
              <a:rect l="l" t="t" r="r" b="b"/>
              <a:pathLst>
                <a:path w="54373" h="12510" extrusionOk="0">
                  <a:moveTo>
                    <a:pt x="16079" y="1"/>
                  </a:moveTo>
                  <a:cubicBezTo>
                    <a:pt x="12576" y="1435"/>
                    <a:pt x="6338" y="3870"/>
                    <a:pt x="1" y="5104"/>
                  </a:cubicBezTo>
                  <a:cubicBezTo>
                    <a:pt x="5404" y="6272"/>
                    <a:pt x="12576" y="9274"/>
                    <a:pt x="14744" y="10842"/>
                  </a:cubicBezTo>
                  <a:cubicBezTo>
                    <a:pt x="14744" y="10842"/>
                    <a:pt x="24585" y="12209"/>
                    <a:pt x="27187" y="12510"/>
                  </a:cubicBezTo>
                  <a:cubicBezTo>
                    <a:pt x="29822" y="12243"/>
                    <a:pt x="39662" y="10842"/>
                    <a:pt x="39662" y="10842"/>
                  </a:cubicBezTo>
                  <a:cubicBezTo>
                    <a:pt x="41830" y="9341"/>
                    <a:pt x="49002" y="6339"/>
                    <a:pt x="54373" y="5104"/>
                  </a:cubicBezTo>
                  <a:cubicBezTo>
                    <a:pt x="48002" y="3870"/>
                    <a:pt x="41797" y="1435"/>
                    <a:pt x="38328" y="1"/>
                  </a:cubicBezTo>
                  <a:lnTo>
                    <a:pt x="38295" y="67"/>
                  </a:lnTo>
                  <a:cubicBezTo>
                    <a:pt x="37994" y="1702"/>
                    <a:pt x="36693" y="3003"/>
                    <a:pt x="35026" y="3270"/>
                  </a:cubicBezTo>
                  <a:lnTo>
                    <a:pt x="31657" y="3870"/>
                  </a:lnTo>
                  <a:cubicBezTo>
                    <a:pt x="31442" y="3905"/>
                    <a:pt x="31229" y="3922"/>
                    <a:pt x="31019" y="3922"/>
                  </a:cubicBezTo>
                  <a:cubicBezTo>
                    <a:pt x="29243" y="3922"/>
                    <a:pt x="27701" y="2702"/>
                    <a:pt x="27253" y="1001"/>
                  </a:cubicBezTo>
                  <a:lnTo>
                    <a:pt x="27153" y="1001"/>
                  </a:lnTo>
                  <a:cubicBezTo>
                    <a:pt x="26739" y="2690"/>
                    <a:pt x="25193" y="3931"/>
                    <a:pt x="23427" y="3931"/>
                  </a:cubicBezTo>
                  <a:cubicBezTo>
                    <a:pt x="23204" y="3931"/>
                    <a:pt x="22978" y="3911"/>
                    <a:pt x="22750" y="3870"/>
                  </a:cubicBezTo>
                  <a:lnTo>
                    <a:pt x="19348" y="3270"/>
                  </a:lnTo>
                  <a:cubicBezTo>
                    <a:pt x="17680" y="3003"/>
                    <a:pt x="16412" y="1702"/>
                    <a:pt x="16112" y="67"/>
                  </a:cubicBezTo>
                  <a:lnTo>
                    <a:pt x="1607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3"/>
            <p:cNvSpPr/>
            <p:nvPr/>
          </p:nvSpPr>
          <p:spPr>
            <a:xfrm>
              <a:off x="12531650" y="4405250"/>
              <a:ext cx="276875" cy="131075"/>
            </a:xfrm>
            <a:custGeom>
              <a:avLst/>
              <a:gdLst/>
              <a:ahLst/>
              <a:cxnLst/>
              <a:rect l="l" t="t" r="r" b="b"/>
              <a:pathLst>
                <a:path w="11075" h="5243" extrusionOk="0">
                  <a:moveTo>
                    <a:pt x="8306" y="1"/>
                  </a:moveTo>
                  <a:cubicBezTo>
                    <a:pt x="6071" y="1435"/>
                    <a:pt x="3403" y="2303"/>
                    <a:pt x="0" y="2303"/>
                  </a:cubicBezTo>
                  <a:cubicBezTo>
                    <a:pt x="411" y="4005"/>
                    <a:pt x="1933" y="5242"/>
                    <a:pt x="3678" y="5242"/>
                  </a:cubicBezTo>
                  <a:cubicBezTo>
                    <a:pt x="3917" y="5242"/>
                    <a:pt x="4159" y="5219"/>
                    <a:pt x="4404" y="5171"/>
                  </a:cubicBezTo>
                  <a:lnTo>
                    <a:pt x="7806" y="4604"/>
                  </a:lnTo>
                  <a:cubicBezTo>
                    <a:pt x="9474" y="4304"/>
                    <a:pt x="10741" y="3003"/>
                    <a:pt x="11042" y="1402"/>
                  </a:cubicBezTo>
                  <a:lnTo>
                    <a:pt x="11075" y="1302"/>
                  </a:lnTo>
                  <a:cubicBezTo>
                    <a:pt x="9340" y="568"/>
                    <a:pt x="8306" y="68"/>
                    <a:pt x="8306" y="1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3"/>
            <p:cNvSpPr/>
            <p:nvPr/>
          </p:nvSpPr>
          <p:spPr>
            <a:xfrm>
              <a:off x="12251450" y="4407775"/>
              <a:ext cx="276875" cy="129750"/>
            </a:xfrm>
            <a:custGeom>
              <a:avLst/>
              <a:gdLst/>
              <a:ahLst/>
              <a:cxnLst/>
              <a:rect l="l" t="t" r="r" b="b"/>
              <a:pathLst>
                <a:path w="11075" h="5190" extrusionOk="0">
                  <a:moveTo>
                    <a:pt x="2769" y="0"/>
                  </a:moveTo>
                  <a:cubicBezTo>
                    <a:pt x="2769" y="0"/>
                    <a:pt x="1735" y="500"/>
                    <a:pt x="0" y="1268"/>
                  </a:cubicBezTo>
                  <a:lnTo>
                    <a:pt x="34" y="1334"/>
                  </a:lnTo>
                  <a:cubicBezTo>
                    <a:pt x="334" y="2969"/>
                    <a:pt x="1602" y="4270"/>
                    <a:pt x="3269" y="4537"/>
                  </a:cubicBezTo>
                  <a:lnTo>
                    <a:pt x="6672" y="5137"/>
                  </a:lnTo>
                  <a:cubicBezTo>
                    <a:pt x="6887" y="5172"/>
                    <a:pt x="7100" y="5189"/>
                    <a:pt x="7309" y="5189"/>
                  </a:cubicBezTo>
                  <a:cubicBezTo>
                    <a:pt x="9086" y="5189"/>
                    <a:pt x="10627" y="3969"/>
                    <a:pt x="11075" y="2268"/>
                  </a:cubicBezTo>
                  <a:cubicBezTo>
                    <a:pt x="7706" y="2268"/>
                    <a:pt x="5037" y="1334"/>
                    <a:pt x="2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3"/>
            <p:cNvSpPr/>
            <p:nvPr/>
          </p:nvSpPr>
          <p:spPr>
            <a:xfrm>
              <a:off x="11526750" y="4040000"/>
              <a:ext cx="2008150" cy="547825"/>
            </a:xfrm>
            <a:custGeom>
              <a:avLst/>
              <a:gdLst/>
              <a:ahLst/>
              <a:cxnLst/>
              <a:rect l="l" t="t" r="r" b="b"/>
              <a:pathLst>
                <a:path w="80326" h="21913" extrusionOk="0">
                  <a:moveTo>
                    <a:pt x="28888" y="1"/>
                  </a:moveTo>
                  <a:cubicBezTo>
                    <a:pt x="24418" y="1"/>
                    <a:pt x="16546" y="6172"/>
                    <a:pt x="13044" y="10441"/>
                  </a:cubicBezTo>
                  <a:cubicBezTo>
                    <a:pt x="7573" y="17113"/>
                    <a:pt x="701" y="19681"/>
                    <a:pt x="701" y="19681"/>
                  </a:cubicBezTo>
                  <a:lnTo>
                    <a:pt x="635" y="19615"/>
                  </a:lnTo>
                  <a:cubicBezTo>
                    <a:pt x="468" y="20182"/>
                    <a:pt x="234" y="20715"/>
                    <a:pt x="1" y="21216"/>
                  </a:cubicBezTo>
                  <a:lnTo>
                    <a:pt x="34" y="21249"/>
                  </a:lnTo>
                  <a:cubicBezTo>
                    <a:pt x="1302" y="21649"/>
                    <a:pt x="2670" y="21816"/>
                    <a:pt x="4071" y="21883"/>
                  </a:cubicBezTo>
                  <a:cubicBezTo>
                    <a:pt x="4484" y="21903"/>
                    <a:pt x="4902" y="21912"/>
                    <a:pt x="5325" y="21912"/>
                  </a:cubicBezTo>
                  <a:cubicBezTo>
                    <a:pt x="7770" y="21912"/>
                    <a:pt x="10366" y="21594"/>
                    <a:pt x="13010" y="21082"/>
                  </a:cubicBezTo>
                  <a:cubicBezTo>
                    <a:pt x="19381" y="19848"/>
                    <a:pt x="25586" y="17413"/>
                    <a:pt x="29055" y="15979"/>
                  </a:cubicBezTo>
                  <a:cubicBezTo>
                    <a:pt x="30790" y="15211"/>
                    <a:pt x="31857" y="14711"/>
                    <a:pt x="31857" y="14711"/>
                  </a:cubicBezTo>
                  <a:cubicBezTo>
                    <a:pt x="34059" y="16145"/>
                    <a:pt x="36727" y="17013"/>
                    <a:pt x="40130" y="17013"/>
                  </a:cubicBezTo>
                  <a:lnTo>
                    <a:pt x="40230" y="17013"/>
                  </a:lnTo>
                  <a:cubicBezTo>
                    <a:pt x="43632" y="17013"/>
                    <a:pt x="46301" y="16145"/>
                    <a:pt x="48536" y="14711"/>
                  </a:cubicBezTo>
                  <a:cubicBezTo>
                    <a:pt x="48536" y="14711"/>
                    <a:pt x="49570" y="15211"/>
                    <a:pt x="51304" y="15979"/>
                  </a:cubicBezTo>
                  <a:cubicBezTo>
                    <a:pt x="54773" y="17413"/>
                    <a:pt x="60978" y="19848"/>
                    <a:pt x="67383" y="21082"/>
                  </a:cubicBezTo>
                  <a:cubicBezTo>
                    <a:pt x="69942" y="21594"/>
                    <a:pt x="72550" y="21912"/>
                    <a:pt x="74999" y="21912"/>
                  </a:cubicBezTo>
                  <a:cubicBezTo>
                    <a:pt x="75423" y="21912"/>
                    <a:pt x="75842" y="21903"/>
                    <a:pt x="76256" y="21883"/>
                  </a:cubicBezTo>
                  <a:cubicBezTo>
                    <a:pt x="77723" y="21816"/>
                    <a:pt x="79091" y="21583"/>
                    <a:pt x="80325" y="21249"/>
                  </a:cubicBezTo>
                  <a:cubicBezTo>
                    <a:pt x="80092" y="20749"/>
                    <a:pt x="79891" y="20215"/>
                    <a:pt x="79725" y="19681"/>
                  </a:cubicBezTo>
                  <a:lnTo>
                    <a:pt x="79658" y="19681"/>
                  </a:lnTo>
                  <a:cubicBezTo>
                    <a:pt x="79658" y="19681"/>
                    <a:pt x="72786" y="17113"/>
                    <a:pt x="67316" y="10441"/>
                  </a:cubicBezTo>
                  <a:cubicBezTo>
                    <a:pt x="63813" y="6172"/>
                    <a:pt x="55941" y="1"/>
                    <a:pt x="51471" y="1"/>
                  </a:cubicBezTo>
                  <a:cubicBezTo>
                    <a:pt x="47035" y="1"/>
                    <a:pt x="42164" y="2069"/>
                    <a:pt x="40196" y="4270"/>
                  </a:cubicBezTo>
                  <a:cubicBezTo>
                    <a:pt x="38228" y="2069"/>
                    <a:pt x="33358" y="1"/>
                    <a:pt x="28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3"/>
            <p:cNvSpPr/>
            <p:nvPr/>
          </p:nvSpPr>
          <p:spPr>
            <a:xfrm>
              <a:off x="11628500" y="4566200"/>
              <a:ext cx="416150" cy="266900"/>
            </a:xfrm>
            <a:custGeom>
              <a:avLst/>
              <a:gdLst/>
              <a:ahLst/>
              <a:cxnLst/>
              <a:rect l="l" t="t" r="r" b="b"/>
              <a:pathLst>
                <a:path w="16646" h="10676" extrusionOk="0">
                  <a:moveTo>
                    <a:pt x="8907" y="1"/>
                  </a:moveTo>
                  <a:cubicBezTo>
                    <a:pt x="6396" y="503"/>
                    <a:pt x="3816" y="842"/>
                    <a:pt x="1400" y="842"/>
                  </a:cubicBezTo>
                  <a:cubicBezTo>
                    <a:pt x="926" y="842"/>
                    <a:pt x="459" y="829"/>
                    <a:pt x="1" y="802"/>
                  </a:cubicBezTo>
                  <a:lnTo>
                    <a:pt x="1" y="802"/>
                  </a:lnTo>
                  <a:cubicBezTo>
                    <a:pt x="2502" y="2403"/>
                    <a:pt x="5938" y="7039"/>
                    <a:pt x="9808" y="10675"/>
                  </a:cubicBezTo>
                  <a:cubicBezTo>
                    <a:pt x="7685" y="6939"/>
                    <a:pt x="11617" y="2238"/>
                    <a:pt x="15361" y="2238"/>
                  </a:cubicBezTo>
                  <a:cubicBezTo>
                    <a:pt x="15795" y="2238"/>
                    <a:pt x="16227" y="2301"/>
                    <a:pt x="16646" y="2436"/>
                  </a:cubicBezTo>
                  <a:cubicBezTo>
                    <a:pt x="14111" y="1469"/>
                    <a:pt x="11309" y="535"/>
                    <a:pt x="8907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3"/>
            <p:cNvSpPr/>
            <p:nvPr/>
          </p:nvSpPr>
          <p:spPr>
            <a:xfrm>
              <a:off x="13016150" y="4566200"/>
              <a:ext cx="416175" cy="266900"/>
            </a:xfrm>
            <a:custGeom>
              <a:avLst/>
              <a:gdLst/>
              <a:ahLst/>
              <a:cxnLst/>
              <a:rect l="l" t="t" r="r" b="b"/>
              <a:pathLst>
                <a:path w="16647" h="10676" extrusionOk="0">
                  <a:moveTo>
                    <a:pt x="7740" y="1"/>
                  </a:moveTo>
                  <a:cubicBezTo>
                    <a:pt x="5338" y="535"/>
                    <a:pt x="2536" y="1469"/>
                    <a:pt x="1" y="2436"/>
                  </a:cubicBezTo>
                  <a:cubicBezTo>
                    <a:pt x="420" y="2301"/>
                    <a:pt x="852" y="2238"/>
                    <a:pt x="1286" y="2238"/>
                  </a:cubicBezTo>
                  <a:cubicBezTo>
                    <a:pt x="5030" y="2238"/>
                    <a:pt x="8962" y="6939"/>
                    <a:pt x="6839" y="10675"/>
                  </a:cubicBezTo>
                  <a:cubicBezTo>
                    <a:pt x="10709" y="7039"/>
                    <a:pt x="14144" y="2403"/>
                    <a:pt x="16646" y="802"/>
                  </a:cubicBezTo>
                  <a:lnTo>
                    <a:pt x="16646" y="802"/>
                  </a:lnTo>
                  <a:cubicBezTo>
                    <a:pt x="16187" y="829"/>
                    <a:pt x="15720" y="842"/>
                    <a:pt x="15247" y="842"/>
                  </a:cubicBezTo>
                  <a:cubicBezTo>
                    <a:pt x="12831" y="842"/>
                    <a:pt x="10250" y="503"/>
                    <a:pt x="7740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3"/>
            <p:cNvSpPr/>
            <p:nvPr/>
          </p:nvSpPr>
          <p:spPr>
            <a:xfrm>
              <a:off x="12113750" y="4240400"/>
              <a:ext cx="208600" cy="166550"/>
            </a:xfrm>
            <a:custGeom>
              <a:avLst/>
              <a:gdLst/>
              <a:ahLst/>
              <a:cxnLst/>
              <a:rect l="l" t="t" r="r" b="b"/>
              <a:pathLst>
                <a:path w="8344" h="6662" extrusionOk="0">
                  <a:moveTo>
                    <a:pt x="2434" y="0"/>
                  </a:moveTo>
                  <a:cubicBezTo>
                    <a:pt x="1502" y="0"/>
                    <a:pt x="0" y="1504"/>
                    <a:pt x="1672" y="3326"/>
                  </a:cubicBezTo>
                  <a:cubicBezTo>
                    <a:pt x="3841" y="5694"/>
                    <a:pt x="8344" y="6662"/>
                    <a:pt x="8344" y="6662"/>
                  </a:cubicBezTo>
                  <a:cubicBezTo>
                    <a:pt x="3941" y="3860"/>
                    <a:pt x="3240" y="2158"/>
                    <a:pt x="3040" y="557"/>
                  </a:cubicBezTo>
                  <a:cubicBezTo>
                    <a:pt x="2998" y="171"/>
                    <a:pt x="2748" y="0"/>
                    <a:pt x="2434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3"/>
            <p:cNvSpPr/>
            <p:nvPr/>
          </p:nvSpPr>
          <p:spPr>
            <a:xfrm>
              <a:off x="12250625" y="4424450"/>
              <a:ext cx="99400" cy="96200"/>
            </a:xfrm>
            <a:custGeom>
              <a:avLst/>
              <a:gdLst/>
              <a:ahLst/>
              <a:cxnLst/>
              <a:rect l="l" t="t" r="r" b="b"/>
              <a:pathLst>
                <a:path w="3976" h="3848" extrusionOk="0">
                  <a:moveTo>
                    <a:pt x="1234" y="0"/>
                  </a:moveTo>
                  <a:cubicBezTo>
                    <a:pt x="901" y="167"/>
                    <a:pt x="467" y="334"/>
                    <a:pt x="0" y="534"/>
                  </a:cubicBezTo>
                  <a:lnTo>
                    <a:pt x="67" y="634"/>
                  </a:lnTo>
                  <a:cubicBezTo>
                    <a:pt x="334" y="2268"/>
                    <a:pt x="1635" y="3536"/>
                    <a:pt x="3302" y="3836"/>
                  </a:cubicBezTo>
                  <a:cubicBezTo>
                    <a:pt x="3338" y="3844"/>
                    <a:pt x="3372" y="3847"/>
                    <a:pt x="3404" y="3847"/>
                  </a:cubicBezTo>
                  <a:cubicBezTo>
                    <a:pt x="3801" y="3847"/>
                    <a:pt x="3975" y="3313"/>
                    <a:pt x="3636" y="3036"/>
                  </a:cubicBezTo>
                  <a:cubicBezTo>
                    <a:pt x="2569" y="2302"/>
                    <a:pt x="1601" y="1268"/>
                    <a:pt x="1234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3"/>
            <p:cNvSpPr/>
            <p:nvPr/>
          </p:nvSpPr>
          <p:spPr>
            <a:xfrm>
              <a:off x="12532475" y="4461975"/>
              <a:ext cx="195175" cy="75550"/>
            </a:xfrm>
            <a:custGeom>
              <a:avLst/>
              <a:gdLst/>
              <a:ahLst/>
              <a:cxnLst/>
              <a:rect l="l" t="t" r="r" b="b"/>
              <a:pathLst>
                <a:path w="7807" h="3022" extrusionOk="0">
                  <a:moveTo>
                    <a:pt x="1602" y="0"/>
                  </a:moveTo>
                  <a:cubicBezTo>
                    <a:pt x="1102" y="34"/>
                    <a:pt x="534" y="100"/>
                    <a:pt x="1" y="100"/>
                  </a:cubicBezTo>
                  <a:cubicBezTo>
                    <a:pt x="448" y="1801"/>
                    <a:pt x="1990" y="3021"/>
                    <a:pt x="3790" y="3021"/>
                  </a:cubicBezTo>
                  <a:cubicBezTo>
                    <a:pt x="4003" y="3021"/>
                    <a:pt x="4219" y="3004"/>
                    <a:pt x="4437" y="2969"/>
                  </a:cubicBezTo>
                  <a:lnTo>
                    <a:pt x="7806" y="2369"/>
                  </a:lnTo>
                  <a:lnTo>
                    <a:pt x="7806" y="2369"/>
                  </a:lnTo>
                  <a:cubicBezTo>
                    <a:pt x="7354" y="2439"/>
                    <a:pt x="6921" y="2472"/>
                    <a:pt x="6509" y="2472"/>
                  </a:cubicBezTo>
                  <a:cubicBezTo>
                    <a:pt x="4185" y="2472"/>
                    <a:pt x="2508" y="1417"/>
                    <a:pt x="1602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3"/>
            <p:cNvSpPr/>
            <p:nvPr/>
          </p:nvSpPr>
          <p:spPr>
            <a:xfrm>
              <a:off x="11543450" y="4040000"/>
              <a:ext cx="1973925" cy="492050"/>
            </a:xfrm>
            <a:custGeom>
              <a:avLst/>
              <a:gdLst/>
              <a:ahLst/>
              <a:cxnLst/>
              <a:rect l="l" t="t" r="r" b="b"/>
              <a:pathLst>
                <a:path w="78957" h="19682" fill="none" extrusionOk="0">
                  <a:moveTo>
                    <a:pt x="78957" y="19681"/>
                  </a:moveTo>
                  <a:cubicBezTo>
                    <a:pt x="78957" y="19681"/>
                    <a:pt x="72085" y="17113"/>
                    <a:pt x="66614" y="10441"/>
                  </a:cubicBezTo>
                  <a:cubicBezTo>
                    <a:pt x="63112" y="6172"/>
                    <a:pt x="55240" y="1"/>
                    <a:pt x="50770" y="1"/>
                  </a:cubicBezTo>
                  <a:cubicBezTo>
                    <a:pt x="46333" y="1"/>
                    <a:pt x="41430" y="2069"/>
                    <a:pt x="39495" y="4270"/>
                  </a:cubicBezTo>
                  <a:cubicBezTo>
                    <a:pt x="37527" y="2069"/>
                    <a:pt x="32657" y="1"/>
                    <a:pt x="28187" y="1"/>
                  </a:cubicBezTo>
                  <a:cubicBezTo>
                    <a:pt x="23717" y="1"/>
                    <a:pt x="15845" y="6172"/>
                    <a:pt x="12342" y="10441"/>
                  </a:cubicBezTo>
                  <a:cubicBezTo>
                    <a:pt x="6872" y="17113"/>
                    <a:pt x="0" y="19681"/>
                    <a:pt x="0" y="1968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3"/>
            <p:cNvSpPr/>
            <p:nvPr/>
          </p:nvSpPr>
          <p:spPr>
            <a:xfrm>
              <a:off x="11526750" y="4406925"/>
              <a:ext cx="2007300" cy="243525"/>
            </a:xfrm>
            <a:custGeom>
              <a:avLst/>
              <a:gdLst/>
              <a:ahLst/>
              <a:cxnLst/>
              <a:rect l="l" t="t" r="r" b="b"/>
              <a:pathLst>
                <a:path w="80292" h="9741" fill="none" extrusionOk="0">
                  <a:moveTo>
                    <a:pt x="1" y="6572"/>
                  </a:moveTo>
                  <a:cubicBezTo>
                    <a:pt x="11676" y="9741"/>
                    <a:pt x="31824" y="1"/>
                    <a:pt x="31824" y="1"/>
                  </a:cubicBezTo>
                  <a:cubicBezTo>
                    <a:pt x="34025" y="1402"/>
                    <a:pt x="36727" y="2302"/>
                    <a:pt x="40163" y="2302"/>
                  </a:cubicBezTo>
                  <a:cubicBezTo>
                    <a:pt x="43565" y="2302"/>
                    <a:pt x="46267" y="1402"/>
                    <a:pt x="48502" y="1"/>
                  </a:cubicBezTo>
                  <a:cubicBezTo>
                    <a:pt x="48502" y="1"/>
                    <a:pt x="68617" y="9741"/>
                    <a:pt x="80292" y="657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3"/>
            <p:cNvSpPr/>
            <p:nvPr/>
          </p:nvSpPr>
          <p:spPr>
            <a:xfrm>
              <a:off x="11410225" y="4362125"/>
              <a:ext cx="192550" cy="330475"/>
            </a:xfrm>
            <a:custGeom>
              <a:avLst/>
              <a:gdLst/>
              <a:ahLst/>
              <a:cxnLst/>
              <a:rect l="l" t="t" r="r" b="b"/>
              <a:pathLst>
                <a:path w="7702" h="13219" extrusionOk="0">
                  <a:moveTo>
                    <a:pt x="6043" y="1"/>
                  </a:moveTo>
                  <a:cubicBezTo>
                    <a:pt x="5962" y="1"/>
                    <a:pt x="5879" y="9"/>
                    <a:pt x="5796" y="25"/>
                  </a:cubicBezTo>
                  <a:cubicBezTo>
                    <a:pt x="5029" y="158"/>
                    <a:pt x="4529" y="892"/>
                    <a:pt x="4662" y="1659"/>
                  </a:cubicBezTo>
                  <a:cubicBezTo>
                    <a:pt x="4962" y="3394"/>
                    <a:pt x="4795" y="5195"/>
                    <a:pt x="4228" y="6863"/>
                  </a:cubicBezTo>
                  <a:cubicBezTo>
                    <a:pt x="3695" y="8464"/>
                    <a:pt x="2661" y="9965"/>
                    <a:pt x="1159" y="10766"/>
                  </a:cubicBezTo>
                  <a:cubicBezTo>
                    <a:pt x="993" y="10833"/>
                    <a:pt x="826" y="10999"/>
                    <a:pt x="692" y="11166"/>
                  </a:cubicBezTo>
                  <a:cubicBezTo>
                    <a:pt x="0" y="12192"/>
                    <a:pt x="862" y="13219"/>
                    <a:pt x="1787" y="13219"/>
                  </a:cubicBezTo>
                  <a:cubicBezTo>
                    <a:pt x="2155" y="13219"/>
                    <a:pt x="2533" y="13056"/>
                    <a:pt x="2827" y="12667"/>
                  </a:cubicBezTo>
                  <a:cubicBezTo>
                    <a:pt x="4028" y="10999"/>
                    <a:pt x="4996" y="9265"/>
                    <a:pt x="5696" y="7363"/>
                  </a:cubicBezTo>
                  <a:cubicBezTo>
                    <a:pt x="6397" y="5595"/>
                    <a:pt x="6797" y="3694"/>
                    <a:pt x="7364" y="1859"/>
                  </a:cubicBezTo>
                  <a:cubicBezTo>
                    <a:pt x="7701" y="1001"/>
                    <a:pt x="6967" y="1"/>
                    <a:pt x="6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3"/>
            <p:cNvSpPr/>
            <p:nvPr/>
          </p:nvSpPr>
          <p:spPr>
            <a:xfrm>
              <a:off x="12531650" y="4440275"/>
              <a:ext cx="276050" cy="104275"/>
            </a:xfrm>
            <a:custGeom>
              <a:avLst/>
              <a:gdLst/>
              <a:ahLst/>
              <a:cxnLst/>
              <a:rect l="l" t="t" r="r" b="b"/>
              <a:pathLst>
                <a:path w="11042" h="4171" fill="none" extrusionOk="0">
                  <a:moveTo>
                    <a:pt x="11042" y="1"/>
                  </a:moveTo>
                  <a:cubicBezTo>
                    <a:pt x="10741" y="1635"/>
                    <a:pt x="9474" y="2903"/>
                    <a:pt x="7806" y="3203"/>
                  </a:cubicBezTo>
                  <a:lnTo>
                    <a:pt x="4404" y="3804"/>
                  </a:lnTo>
                  <a:cubicBezTo>
                    <a:pt x="2369" y="4171"/>
                    <a:pt x="467" y="2836"/>
                    <a:pt x="0" y="902"/>
                  </a:cubicBezTo>
                </a:path>
              </a:pathLst>
            </a:custGeom>
            <a:solidFill>
              <a:schemeClr val="dk1"/>
            </a:solidFill>
            <a:ln w="3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3"/>
            <p:cNvSpPr/>
            <p:nvPr/>
          </p:nvSpPr>
          <p:spPr>
            <a:xfrm>
              <a:off x="12252275" y="4440275"/>
              <a:ext cx="276050" cy="104275"/>
            </a:xfrm>
            <a:custGeom>
              <a:avLst/>
              <a:gdLst/>
              <a:ahLst/>
              <a:cxnLst/>
              <a:rect l="l" t="t" r="r" b="b"/>
              <a:pathLst>
                <a:path w="11042" h="4171" fill="none" extrusionOk="0">
                  <a:moveTo>
                    <a:pt x="1" y="1"/>
                  </a:moveTo>
                  <a:cubicBezTo>
                    <a:pt x="301" y="1635"/>
                    <a:pt x="1569" y="2903"/>
                    <a:pt x="3236" y="3203"/>
                  </a:cubicBezTo>
                  <a:lnTo>
                    <a:pt x="6605" y="3804"/>
                  </a:lnTo>
                  <a:cubicBezTo>
                    <a:pt x="8674" y="4171"/>
                    <a:pt x="10575" y="2836"/>
                    <a:pt x="11042" y="902"/>
                  </a:cubicBezTo>
                </a:path>
              </a:pathLst>
            </a:custGeom>
            <a:noFill/>
            <a:ln w="3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3"/>
            <p:cNvSpPr/>
            <p:nvPr/>
          </p:nvSpPr>
          <p:spPr>
            <a:xfrm>
              <a:off x="12189725" y="4257900"/>
              <a:ext cx="162075" cy="169650"/>
            </a:xfrm>
            <a:custGeom>
              <a:avLst/>
              <a:gdLst/>
              <a:ahLst/>
              <a:cxnLst/>
              <a:rect l="l" t="t" r="r" b="b"/>
              <a:pathLst>
                <a:path w="6483" h="6786" extrusionOk="0">
                  <a:moveTo>
                    <a:pt x="1218" y="0"/>
                  </a:moveTo>
                  <a:cubicBezTo>
                    <a:pt x="1025" y="0"/>
                    <a:pt x="834" y="50"/>
                    <a:pt x="668" y="158"/>
                  </a:cubicBezTo>
                  <a:cubicBezTo>
                    <a:pt x="168" y="458"/>
                    <a:pt x="1" y="1158"/>
                    <a:pt x="335" y="1659"/>
                  </a:cubicBezTo>
                  <a:cubicBezTo>
                    <a:pt x="1535" y="3593"/>
                    <a:pt x="3036" y="5261"/>
                    <a:pt x="4871" y="6629"/>
                  </a:cubicBezTo>
                  <a:cubicBezTo>
                    <a:pt x="5038" y="6738"/>
                    <a:pt x="5202" y="6785"/>
                    <a:pt x="5351" y="6785"/>
                  </a:cubicBezTo>
                  <a:cubicBezTo>
                    <a:pt x="6069" y="6785"/>
                    <a:pt x="6482" y="5714"/>
                    <a:pt x="5572" y="5328"/>
                  </a:cubicBezTo>
                  <a:cubicBezTo>
                    <a:pt x="4738" y="4928"/>
                    <a:pt x="4071" y="4127"/>
                    <a:pt x="3537" y="3360"/>
                  </a:cubicBezTo>
                  <a:cubicBezTo>
                    <a:pt x="3003" y="2593"/>
                    <a:pt x="2569" y="1692"/>
                    <a:pt x="2303" y="791"/>
                  </a:cubicBezTo>
                  <a:cubicBezTo>
                    <a:pt x="2161" y="295"/>
                    <a:pt x="1685" y="0"/>
                    <a:pt x="12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3"/>
            <p:cNvSpPr/>
            <p:nvPr/>
          </p:nvSpPr>
          <p:spPr>
            <a:xfrm>
              <a:off x="12706725" y="4257250"/>
              <a:ext cx="162625" cy="170775"/>
            </a:xfrm>
            <a:custGeom>
              <a:avLst/>
              <a:gdLst/>
              <a:ahLst/>
              <a:cxnLst/>
              <a:rect l="l" t="t" r="r" b="b"/>
              <a:pathLst>
                <a:path w="6505" h="6831" extrusionOk="0">
                  <a:moveTo>
                    <a:pt x="5196" y="0"/>
                  </a:moveTo>
                  <a:cubicBezTo>
                    <a:pt x="4776" y="0"/>
                    <a:pt x="4354" y="237"/>
                    <a:pt x="4172" y="784"/>
                  </a:cubicBezTo>
                  <a:cubicBezTo>
                    <a:pt x="3572" y="2519"/>
                    <a:pt x="2504" y="4387"/>
                    <a:pt x="836" y="5321"/>
                  </a:cubicBezTo>
                  <a:cubicBezTo>
                    <a:pt x="1" y="5738"/>
                    <a:pt x="444" y="6830"/>
                    <a:pt x="1137" y="6830"/>
                  </a:cubicBezTo>
                  <a:cubicBezTo>
                    <a:pt x="1274" y="6830"/>
                    <a:pt x="1421" y="6787"/>
                    <a:pt x="1570" y="6688"/>
                  </a:cubicBezTo>
                  <a:cubicBezTo>
                    <a:pt x="3505" y="5287"/>
                    <a:pt x="5139" y="3519"/>
                    <a:pt x="6240" y="1451"/>
                  </a:cubicBezTo>
                  <a:cubicBezTo>
                    <a:pt x="6505" y="577"/>
                    <a:pt x="5852" y="0"/>
                    <a:pt x="5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3"/>
            <p:cNvSpPr/>
            <p:nvPr/>
          </p:nvSpPr>
          <p:spPr>
            <a:xfrm>
              <a:off x="11627675" y="4586225"/>
              <a:ext cx="1803800" cy="472025"/>
            </a:xfrm>
            <a:custGeom>
              <a:avLst/>
              <a:gdLst/>
              <a:ahLst/>
              <a:cxnLst/>
              <a:rect l="l" t="t" r="r" b="b"/>
              <a:pathLst>
                <a:path w="72152" h="18881" fill="none" extrusionOk="0">
                  <a:moveTo>
                    <a:pt x="0" y="1"/>
                  </a:moveTo>
                  <a:cubicBezTo>
                    <a:pt x="3369" y="2169"/>
                    <a:pt x="8473" y="9874"/>
                    <a:pt x="14044" y="13177"/>
                  </a:cubicBezTo>
                  <a:cubicBezTo>
                    <a:pt x="20015" y="16679"/>
                    <a:pt x="28287" y="18881"/>
                    <a:pt x="36059" y="18881"/>
                  </a:cubicBezTo>
                  <a:cubicBezTo>
                    <a:pt x="43865" y="18881"/>
                    <a:pt x="52171" y="16679"/>
                    <a:pt x="58075" y="13177"/>
                  </a:cubicBezTo>
                  <a:cubicBezTo>
                    <a:pt x="63679" y="9874"/>
                    <a:pt x="68749" y="2169"/>
                    <a:pt x="72152" y="1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3"/>
            <p:cNvSpPr/>
            <p:nvPr/>
          </p:nvSpPr>
          <p:spPr>
            <a:xfrm>
              <a:off x="11851150" y="4566200"/>
              <a:ext cx="1359350" cy="184325"/>
            </a:xfrm>
            <a:custGeom>
              <a:avLst/>
              <a:gdLst/>
              <a:ahLst/>
              <a:cxnLst/>
              <a:rect l="l" t="t" r="r" b="b"/>
              <a:pathLst>
                <a:path w="54374" h="7373" fill="none" extrusionOk="0">
                  <a:moveTo>
                    <a:pt x="54373" y="1"/>
                  </a:moveTo>
                  <a:cubicBezTo>
                    <a:pt x="48969" y="1202"/>
                    <a:pt x="41797" y="4204"/>
                    <a:pt x="39629" y="5705"/>
                  </a:cubicBezTo>
                  <a:cubicBezTo>
                    <a:pt x="39629" y="5705"/>
                    <a:pt x="29789" y="7139"/>
                    <a:pt x="27187" y="7373"/>
                  </a:cubicBezTo>
                  <a:cubicBezTo>
                    <a:pt x="24552" y="7106"/>
                    <a:pt x="14711" y="5705"/>
                    <a:pt x="14711" y="5705"/>
                  </a:cubicBezTo>
                  <a:cubicBezTo>
                    <a:pt x="12543" y="4171"/>
                    <a:pt x="5371" y="1168"/>
                    <a:pt x="1" y="1"/>
                  </a:cubicBezTo>
                </a:path>
              </a:pathLst>
            </a:custGeom>
            <a:noFill/>
            <a:ln w="383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3"/>
            <p:cNvSpPr/>
            <p:nvPr/>
          </p:nvSpPr>
          <p:spPr>
            <a:xfrm>
              <a:off x="12502450" y="4828275"/>
              <a:ext cx="53400" cy="160425"/>
            </a:xfrm>
            <a:custGeom>
              <a:avLst/>
              <a:gdLst/>
              <a:ahLst/>
              <a:cxnLst/>
              <a:rect l="l" t="t" r="r" b="b"/>
              <a:pathLst>
                <a:path w="2136" h="6417" extrusionOk="0">
                  <a:moveTo>
                    <a:pt x="1068" y="0"/>
                  </a:moveTo>
                  <a:cubicBezTo>
                    <a:pt x="726" y="0"/>
                    <a:pt x="384" y="209"/>
                    <a:pt x="301" y="626"/>
                  </a:cubicBezTo>
                  <a:cubicBezTo>
                    <a:pt x="1" y="2360"/>
                    <a:pt x="34" y="4062"/>
                    <a:pt x="301" y="5796"/>
                  </a:cubicBezTo>
                  <a:cubicBezTo>
                    <a:pt x="334" y="6130"/>
                    <a:pt x="568" y="6363"/>
                    <a:pt x="902" y="6397"/>
                  </a:cubicBezTo>
                  <a:cubicBezTo>
                    <a:pt x="959" y="6410"/>
                    <a:pt x="1015" y="6416"/>
                    <a:pt x="1070" y="6416"/>
                  </a:cubicBezTo>
                  <a:cubicBezTo>
                    <a:pt x="1435" y="6416"/>
                    <a:pt x="1749" y="6144"/>
                    <a:pt x="1836" y="5796"/>
                  </a:cubicBezTo>
                  <a:cubicBezTo>
                    <a:pt x="2069" y="4028"/>
                    <a:pt x="2136" y="2327"/>
                    <a:pt x="1836" y="626"/>
                  </a:cubicBezTo>
                  <a:cubicBezTo>
                    <a:pt x="1752" y="209"/>
                    <a:pt x="1410" y="0"/>
                    <a:pt x="106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3"/>
            <p:cNvSpPr/>
            <p:nvPr/>
          </p:nvSpPr>
          <p:spPr>
            <a:xfrm>
              <a:off x="12118850" y="4761000"/>
              <a:ext cx="83425" cy="153825"/>
            </a:xfrm>
            <a:custGeom>
              <a:avLst/>
              <a:gdLst/>
              <a:ahLst/>
              <a:cxnLst/>
              <a:rect l="l" t="t" r="r" b="b"/>
              <a:pathLst>
                <a:path w="3337" h="6153" extrusionOk="0">
                  <a:moveTo>
                    <a:pt x="2630" y="1"/>
                  </a:moveTo>
                  <a:cubicBezTo>
                    <a:pt x="2059" y="1"/>
                    <a:pt x="1444" y="823"/>
                    <a:pt x="1168" y="1249"/>
                  </a:cubicBezTo>
                  <a:cubicBezTo>
                    <a:pt x="334" y="2650"/>
                    <a:pt x="1" y="4418"/>
                    <a:pt x="868" y="5852"/>
                  </a:cubicBezTo>
                  <a:cubicBezTo>
                    <a:pt x="1001" y="6019"/>
                    <a:pt x="1201" y="6152"/>
                    <a:pt x="1402" y="6152"/>
                  </a:cubicBezTo>
                  <a:cubicBezTo>
                    <a:pt x="1802" y="6152"/>
                    <a:pt x="2069" y="5852"/>
                    <a:pt x="2069" y="5485"/>
                  </a:cubicBezTo>
                  <a:cubicBezTo>
                    <a:pt x="2035" y="3984"/>
                    <a:pt x="2569" y="2416"/>
                    <a:pt x="3203" y="1049"/>
                  </a:cubicBezTo>
                  <a:cubicBezTo>
                    <a:pt x="3336" y="815"/>
                    <a:pt x="3336" y="548"/>
                    <a:pt x="3170" y="315"/>
                  </a:cubicBezTo>
                  <a:cubicBezTo>
                    <a:pt x="3004" y="91"/>
                    <a:pt x="2819" y="1"/>
                    <a:pt x="2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3"/>
            <p:cNvSpPr/>
            <p:nvPr/>
          </p:nvSpPr>
          <p:spPr>
            <a:xfrm>
              <a:off x="12854475" y="4761650"/>
              <a:ext cx="78325" cy="152725"/>
            </a:xfrm>
            <a:custGeom>
              <a:avLst/>
              <a:gdLst/>
              <a:ahLst/>
              <a:cxnLst/>
              <a:rect l="l" t="t" r="r" b="b"/>
              <a:pathLst>
                <a:path w="3133" h="6109" extrusionOk="0">
                  <a:moveTo>
                    <a:pt x="849" y="1"/>
                  </a:moveTo>
                  <a:cubicBezTo>
                    <a:pt x="382" y="1"/>
                    <a:pt x="0" y="522"/>
                    <a:pt x="263" y="1023"/>
                  </a:cubicBezTo>
                  <a:cubicBezTo>
                    <a:pt x="831" y="2357"/>
                    <a:pt x="1364" y="3825"/>
                    <a:pt x="1364" y="5326"/>
                  </a:cubicBezTo>
                  <a:cubicBezTo>
                    <a:pt x="1364" y="5559"/>
                    <a:pt x="1431" y="5826"/>
                    <a:pt x="1664" y="5993"/>
                  </a:cubicBezTo>
                  <a:cubicBezTo>
                    <a:pt x="1806" y="6073"/>
                    <a:pt x="1935" y="6108"/>
                    <a:pt x="2053" y="6108"/>
                  </a:cubicBezTo>
                  <a:cubicBezTo>
                    <a:pt x="2771" y="6108"/>
                    <a:pt x="3070" y="4798"/>
                    <a:pt x="3099" y="4225"/>
                  </a:cubicBezTo>
                  <a:cubicBezTo>
                    <a:pt x="3132" y="2657"/>
                    <a:pt x="2498" y="1023"/>
                    <a:pt x="1231" y="122"/>
                  </a:cubicBezTo>
                  <a:cubicBezTo>
                    <a:pt x="1105" y="38"/>
                    <a:pt x="974" y="1"/>
                    <a:pt x="8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3"/>
            <p:cNvSpPr/>
            <p:nvPr/>
          </p:nvSpPr>
          <p:spPr>
            <a:xfrm>
              <a:off x="11439200" y="3527975"/>
              <a:ext cx="666325" cy="687175"/>
            </a:xfrm>
            <a:custGeom>
              <a:avLst/>
              <a:gdLst/>
              <a:ahLst/>
              <a:cxnLst/>
              <a:rect l="l" t="t" r="r" b="b"/>
              <a:pathLst>
                <a:path w="26653" h="27487" extrusionOk="0">
                  <a:moveTo>
                    <a:pt x="12409" y="0"/>
                  </a:moveTo>
                  <a:cubicBezTo>
                    <a:pt x="5538" y="0"/>
                    <a:pt x="0" y="5538"/>
                    <a:pt x="0" y="12442"/>
                  </a:cubicBezTo>
                  <a:cubicBezTo>
                    <a:pt x="0" y="19314"/>
                    <a:pt x="5538" y="24851"/>
                    <a:pt x="12409" y="24851"/>
                  </a:cubicBezTo>
                  <a:cubicBezTo>
                    <a:pt x="13877" y="24851"/>
                    <a:pt x="15245" y="24618"/>
                    <a:pt x="16546" y="24151"/>
                  </a:cubicBezTo>
                  <a:cubicBezTo>
                    <a:pt x="20333" y="27425"/>
                    <a:pt x="26190" y="27487"/>
                    <a:pt x="26627" y="27487"/>
                  </a:cubicBezTo>
                  <a:cubicBezTo>
                    <a:pt x="26644" y="27487"/>
                    <a:pt x="26653" y="27487"/>
                    <a:pt x="26653" y="27487"/>
                  </a:cubicBezTo>
                  <a:cubicBezTo>
                    <a:pt x="24051" y="25652"/>
                    <a:pt x="22350" y="23150"/>
                    <a:pt x="21316" y="21149"/>
                  </a:cubicBezTo>
                  <a:cubicBezTo>
                    <a:pt x="23517" y="18880"/>
                    <a:pt x="24852" y="15812"/>
                    <a:pt x="24852" y="12442"/>
                  </a:cubicBezTo>
                  <a:cubicBezTo>
                    <a:pt x="24852" y="5538"/>
                    <a:pt x="19281" y="0"/>
                    <a:pt x="124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11380000" y="3509500"/>
              <a:ext cx="703700" cy="657175"/>
            </a:xfrm>
            <a:custGeom>
              <a:avLst/>
              <a:gdLst/>
              <a:ahLst/>
              <a:cxnLst/>
              <a:rect l="l" t="t" r="r" b="b"/>
              <a:pathLst>
                <a:path w="28148" h="26287" extrusionOk="0">
                  <a:moveTo>
                    <a:pt x="14735" y="0"/>
                  </a:moveTo>
                  <a:cubicBezTo>
                    <a:pt x="12140" y="0"/>
                    <a:pt x="9477" y="789"/>
                    <a:pt x="7072" y="2540"/>
                  </a:cubicBezTo>
                  <a:cubicBezTo>
                    <a:pt x="1601" y="6377"/>
                    <a:pt x="0" y="14349"/>
                    <a:pt x="3569" y="19953"/>
                  </a:cubicBezTo>
                  <a:cubicBezTo>
                    <a:pt x="5892" y="23834"/>
                    <a:pt x="10285" y="26287"/>
                    <a:pt x="14776" y="26287"/>
                  </a:cubicBezTo>
                  <a:cubicBezTo>
                    <a:pt x="15187" y="26287"/>
                    <a:pt x="15600" y="26266"/>
                    <a:pt x="16012" y="26224"/>
                  </a:cubicBezTo>
                  <a:cubicBezTo>
                    <a:pt x="17679" y="26091"/>
                    <a:pt x="19180" y="25557"/>
                    <a:pt x="20748" y="25057"/>
                  </a:cubicBezTo>
                  <a:cubicBezTo>
                    <a:pt x="21871" y="24664"/>
                    <a:pt x="21364" y="23256"/>
                    <a:pt x="20480" y="23256"/>
                  </a:cubicBezTo>
                  <a:cubicBezTo>
                    <a:pt x="20313" y="23256"/>
                    <a:pt x="20133" y="23306"/>
                    <a:pt x="19948" y="23422"/>
                  </a:cubicBezTo>
                  <a:cubicBezTo>
                    <a:pt x="18512" y="24413"/>
                    <a:pt x="16734" y="24815"/>
                    <a:pt x="14954" y="24815"/>
                  </a:cubicBezTo>
                  <a:cubicBezTo>
                    <a:pt x="13797" y="24815"/>
                    <a:pt x="12639" y="24645"/>
                    <a:pt x="11575" y="24356"/>
                  </a:cubicBezTo>
                  <a:cubicBezTo>
                    <a:pt x="2235" y="21654"/>
                    <a:pt x="67" y="9379"/>
                    <a:pt x="7906" y="3641"/>
                  </a:cubicBezTo>
                  <a:cubicBezTo>
                    <a:pt x="10043" y="2093"/>
                    <a:pt x="12409" y="1395"/>
                    <a:pt x="14716" y="1395"/>
                  </a:cubicBezTo>
                  <a:cubicBezTo>
                    <a:pt x="20906" y="1395"/>
                    <a:pt x="26671" y="6419"/>
                    <a:pt x="26452" y="13515"/>
                  </a:cubicBezTo>
                  <a:cubicBezTo>
                    <a:pt x="26386" y="16417"/>
                    <a:pt x="25185" y="19252"/>
                    <a:pt x="23117" y="21287"/>
                  </a:cubicBezTo>
                  <a:cubicBezTo>
                    <a:pt x="22850" y="21587"/>
                    <a:pt x="22850" y="22088"/>
                    <a:pt x="23117" y="22388"/>
                  </a:cubicBezTo>
                  <a:cubicBezTo>
                    <a:pt x="23263" y="22550"/>
                    <a:pt x="23456" y="22626"/>
                    <a:pt x="23651" y="22626"/>
                  </a:cubicBezTo>
                  <a:cubicBezTo>
                    <a:pt x="23857" y="22626"/>
                    <a:pt x="24063" y="22542"/>
                    <a:pt x="24217" y="22388"/>
                  </a:cubicBezTo>
                  <a:cubicBezTo>
                    <a:pt x="26519" y="20086"/>
                    <a:pt x="27887" y="16851"/>
                    <a:pt x="27953" y="13582"/>
                  </a:cubicBezTo>
                  <a:cubicBezTo>
                    <a:pt x="28148" y="5642"/>
                    <a:pt x="21679" y="0"/>
                    <a:pt x="14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3"/>
            <p:cNvSpPr/>
            <p:nvPr/>
          </p:nvSpPr>
          <p:spPr>
            <a:xfrm>
              <a:off x="11839475" y="3965550"/>
              <a:ext cx="284400" cy="265450"/>
            </a:xfrm>
            <a:custGeom>
              <a:avLst/>
              <a:gdLst/>
              <a:ahLst/>
              <a:cxnLst/>
              <a:rect l="l" t="t" r="r" b="b"/>
              <a:pathLst>
                <a:path w="11376" h="10618" extrusionOk="0">
                  <a:moveTo>
                    <a:pt x="4145" y="1"/>
                  </a:moveTo>
                  <a:cubicBezTo>
                    <a:pt x="3523" y="1"/>
                    <a:pt x="2894" y="585"/>
                    <a:pt x="3270" y="1377"/>
                  </a:cubicBezTo>
                  <a:cubicBezTo>
                    <a:pt x="4648" y="4271"/>
                    <a:pt x="6389" y="7050"/>
                    <a:pt x="8721" y="9227"/>
                  </a:cubicBezTo>
                  <a:lnTo>
                    <a:pt x="8721" y="9227"/>
                  </a:lnTo>
                  <a:cubicBezTo>
                    <a:pt x="5895" y="8920"/>
                    <a:pt x="3068" y="8029"/>
                    <a:pt x="902" y="6214"/>
                  </a:cubicBezTo>
                  <a:cubicBezTo>
                    <a:pt x="824" y="6149"/>
                    <a:pt x="725" y="6120"/>
                    <a:pt x="623" y="6120"/>
                  </a:cubicBezTo>
                  <a:cubicBezTo>
                    <a:pt x="462" y="6120"/>
                    <a:pt x="290" y="6192"/>
                    <a:pt x="168" y="6314"/>
                  </a:cubicBezTo>
                  <a:cubicBezTo>
                    <a:pt x="1" y="6514"/>
                    <a:pt x="1" y="6848"/>
                    <a:pt x="234" y="7048"/>
                  </a:cubicBezTo>
                  <a:cubicBezTo>
                    <a:pt x="935" y="7682"/>
                    <a:pt x="1735" y="8216"/>
                    <a:pt x="2569" y="8649"/>
                  </a:cubicBezTo>
                  <a:cubicBezTo>
                    <a:pt x="4237" y="9517"/>
                    <a:pt x="6039" y="10050"/>
                    <a:pt x="7873" y="10350"/>
                  </a:cubicBezTo>
                  <a:cubicBezTo>
                    <a:pt x="8807" y="10484"/>
                    <a:pt x="9708" y="10617"/>
                    <a:pt x="10675" y="10617"/>
                  </a:cubicBezTo>
                  <a:cubicBezTo>
                    <a:pt x="10842" y="10617"/>
                    <a:pt x="11042" y="10517"/>
                    <a:pt x="11176" y="10350"/>
                  </a:cubicBezTo>
                  <a:cubicBezTo>
                    <a:pt x="11376" y="10117"/>
                    <a:pt x="11342" y="9683"/>
                    <a:pt x="11042" y="9483"/>
                  </a:cubicBezTo>
                  <a:cubicBezTo>
                    <a:pt x="8140" y="7382"/>
                    <a:pt x="5972" y="4179"/>
                    <a:pt x="5038" y="710"/>
                  </a:cubicBezTo>
                  <a:cubicBezTo>
                    <a:pt x="4888" y="210"/>
                    <a:pt x="4518" y="1"/>
                    <a:pt x="4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3"/>
            <p:cNvSpPr/>
            <p:nvPr/>
          </p:nvSpPr>
          <p:spPr>
            <a:xfrm>
              <a:off x="11556300" y="3687500"/>
              <a:ext cx="375675" cy="302075"/>
            </a:xfrm>
            <a:custGeom>
              <a:avLst/>
              <a:gdLst/>
              <a:ahLst/>
              <a:cxnLst/>
              <a:rect l="l" t="t" r="r" b="b"/>
              <a:pathLst>
                <a:path w="15027" h="12083" extrusionOk="0">
                  <a:moveTo>
                    <a:pt x="3876" y="1"/>
                  </a:moveTo>
                  <a:cubicBezTo>
                    <a:pt x="613" y="1"/>
                    <a:pt x="1" y="4328"/>
                    <a:pt x="1721" y="6895"/>
                  </a:cubicBezTo>
                  <a:cubicBezTo>
                    <a:pt x="3322" y="9264"/>
                    <a:pt x="5991" y="11232"/>
                    <a:pt x="7025" y="11932"/>
                  </a:cubicBezTo>
                  <a:cubicBezTo>
                    <a:pt x="7175" y="12032"/>
                    <a:pt x="7342" y="12082"/>
                    <a:pt x="7500" y="12082"/>
                  </a:cubicBezTo>
                  <a:cubicBezTo>
                    <a:pt x="7659" y="12082"/>
                    <a:pt x="7809" y="12032"/>
                    <a:pt x="7925" y="11932"/>
                  </a:cubicBezTo>
                  <a:cubicBezTo>
                    <a:pt x="9026" y="11165"/>
                    <a:pt x="11661" y="9264"/>
                    <a:pt x="13229" y="6895"/>
                  </a:cubicBezTo>
                  <a:cubicBezTo>
                    <a:pt x="15027" y="4328"/>
                    <a:pt x="14432" y="1"/>
                    <a:pt x="11173" y="1"/>
                  </a:cubicBezTo>
                  <a:cubicBezTo>
                    <a:pt x="10198" y="1"/>
                    <a:pt x="8984" y="388"/>
                    <a:pt x="7525" y="1325"/>
                  </a:cubicBezTo>
                  <a:cubicBezTo>
                    <a:pt x="6066" y="388"/>
                    <a:pt x="4853" y="1"/>
                    <a:pt x="3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8" name="Google Shape;1688;p43"/>
          <p:cNvSpPr/>
          <p:nvPr/>
        </p:nvSpPr>
        <p:spPr>
          <a:xfrm flipH="1">
            <a:off x="8098146" y="3243891"/>
            <a:ext cx="176684" cy="303244"/>
          </a:xfrm>
          <a:custGeom>
            <a:avLst/>
            <a:gdLst/>
            <a:ahLst/>
            <a:cxnLst/>
            <a:rect l="l" t="t" r="r" b="b"/>
            <a:pathLst>
              <a:path w="7702" h="13219" extrusionOk="0">
                <a:moveTo>
                  <a:pt x="6043" y="1"/>
                </a:moveTo>
                <a:cubicBezTo>
                  <a:pt x="5962" y="1"/>
                  <a:pt x="5879" y="9"/>
                  <a:pt x="5796" y="25"/>
                </a:cubicBezTo>
                <a:cubicBezTo>
                  <a:pt x="5029" y="158"/>
                  <a:pt x="4529" y="892"/>
                  <a:pt x="4662" y="1659"/>
                </a:cubicBezTo>
                <a:cubicBezTo>
                  <a:pt x="4962" y="3394"/>
                  <a:pt x="4795" y="5195"/>
                  <a:pt x="4228" y="6863"/>
                </a:cubicBezTo>
                <a:cubicBezTo>
                  <a:pt x="3695" y="8464"/>
                  <a:pt x="2661" y="9965"/>
                  <a:pt x="1159" y="10766"/>
                </a:cubicBezTo>
                <a:cubicBezTo>
                  <a:pt x="993" y="10833"/>
                  <a:pt x="826" y="10999"/>
                  <a:pt x="692" y="11166"/>
                </a:cubicBezTo>
                <a:cubicBezTo>
                  <a:pt x="0" y="12192"/>
                  <a:pt x="862" y="13219"/>
                  <a:pt x="1787" y="13219"/>
                </a:cubicBezTo>
                <a:cubicBezTo>
                  <a:pt x="2155" y="13219"/>
                  <a:pt x="2533" y="13056"/>
                  <a:pt x="2827" y="12667"/>
                </a:cubicBezTo>
                <a:cubicBezTo>
                  <a:pt x="4028" y="10999"/>
                  <a:pt x="4996" y="9265"/>
                  <a:pt x="5696" y="7363"/>
                </a:cubicBezTo>
                <a:cubicBezTo>
                  <a:pt x="6397" y="5595"/>
                  <a:pt x="6797" y="3694"/>
                  <a:pt x="7364" y="1859"/>
                </a:cubicBezTo>
                <a:cubicBezTo>
                  <a:pt x="7701" y="1001"/>
                  <a:pt x="6967" y="1"/>
                  <a:pt x="60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44"/>
          <p:cNvSpPr txBox="1">
            <a:spLocks noGrp="1"/>
          </p:cNvSpPr>
          <p:nvPr>
            <p:ph type="title"/>
          </p:nvPr>
        </p:nvSpPr>
        <p:spPr>
          <a:xfrm>
            <a:off x="687463" y="1807643"/>
            <a:ext cx="23364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E</a:t>
            </a:r>
            <a:r>
              <a:rPr lang="en" dirty="0"/>
              <a:t>ssenzialità </a:t>
            </a:r>
            <a:endParaRPr dirty="0"/>
          </a:p>
        </p:txBody>
      </p:sp>
      <p:sp>
        <p:nvSpPr>
          <p:cNvPr id="1695" name="Google Shape;1695;p44"/>
          <p:cNvSpPr txBox="1">
            <a:spLocks noGrp="1"/>
          </p:cNvSpPr>
          <p:nvPr>
            <p:ph type="subTitle" idx="1"/>
          </p:nvPr>
        </p:nvSpPr>
        <p:spPr>
          <a:xfrm>
            <a:off x="687463" y="2244754"/>
            <a:ext cx="2336400" cy="26572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</a:t>
            </a:r>
            <a:r>
              <a:rPr lang="en" dirty="0"/>
              <a:t>on l’insegnamento della religione cattolica si vuole offrire un servizio educativo volto a formare nelle nuove generazioni una personalità ricca di interiorità, di forza morale e di apertura ai valori cristiani.</a:t>
            </a:r>
            <a:endParaRPr dirty="0"/>
          </a:p>
        </p:txBody>
      </p:sp>
      <p:sp>
        <p:nvSpPr>
          <p:cNvPr id="1696" name="Google Shape;1696;p44"/>
          <p:cNvSpPr txBox="1">
            <a:spLocks noGrp="1"/>
          </p:cNvSpPr>
          <p:nvPr>
            <p:ph type="title" idx="2"/>
          </p:nvPr>
        </p:nvSpPr>
        <p:spPr>
          <a:xfrm>
            <a:off x="3403800" y="2044084"/>
            <a:ext cx="23364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</a:t>
            </a:r>
            <a:r>
              <a:rPr lang="en" dirty="0"/>
              <a:t>ulturalità </a:t>
            </a:r>
            <a:endParaRPr dirty="0"/>
          </a:p>
        </p:txBody>
      </p:sp>
      <p:sp>
        <p:nvSpPr>
          <p:cNvPr id="1697" name="Google Shape;1697;p44"/>
          <p:cNvSpPr txBox="1">
            <a:spLocks noGrp="1"/>
          </p:cNvSpPr>
          <p:nvPr>
            <p:ph type="subTitle" idx="3"/>
          </p:nvPr>
        </p:nvSpPr>
        <p:spPr>
          <a:xfrm>
            <a:off x="3403800" y="2464683"/>
            <a:ext cx="2336400" cy="2368573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/>
              <a:t>Il nostro intento è quello di promuovere un’azione educativa capace di sviluppare apprendimento e di condurre i bambini verso forme di conoscenza sempre più elaborate e consapevoli.</a:t>
            </a:r>
            <a:endParaRPr dirty="0"/>
          </a:p>
        </p:txBody>
      </p:sp>
      <p:sp>
        <p:nvSpPr>
          <p:cNvPr id="1698" name="Google Shape;1698;p44"/>
          <p:cNvSpPr txBox="1">
            <a:spLocks noGrp="1"/>
          </p:cNvSpPr>
          <p:nvPr>
            <p:ph type="title" idx="4"/>
          </p:nvPr>
        </p:nvSpPr>
        <p:spPr>
          <a:xfrm>
            <a:off x="6422645" y="1829108"/>
            <a:ext cx="248072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/>
              <a:t>C</a:t>
            </a:r>
            <a:r>
              <a:rPr lang="en" sz="1600" dirty="0"/>
              <a:t>orresponsabilità educativa</a:t>
            </a:r>
            <a:endParaRPr sz="1600" dirty="0"/>
          </a:p>
        </p:txBody>
      </p:sp>
      <p:sp>
        <p:nvSpPr>
          <p:cNvPr id="1699" name="Google Shape;1699;p44"/>
          <p:cNvSpPr txBox="1">
            <a:spLocks noGrp="1"/>
          </p:cNvSpPr>
          <p:nvPr>
            <p:ph type="subTitle" idx="5"/>
          </p:nvPr>
        </p:nvSpPr>
        <p:spPr>
          <a:xfrm>
            <a:off x="6120136" y="2401808"/>
            <a:ext cx="2783232" cy="258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</a:t>
            </a:r>
            <a:r>
              <a:rPr lang="en" dirty="0"/>
              <a:t>onendo al centro dell’azione educativa l’unicità del soggetto in crescita si rende inevitabilmente necessario riconoscere che l’educazione dei bambini non compete esclusivamente alla scuola o alla famiglia ma ad entrambe, in un reciproco concorso di responsabilità educativa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B959AB4-19EC-3080-1E74-39A8D2BE4747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687463" y="152450"/>
            <a:ext cx="7704000" cy="572700"/>
          </a:xfrm>
        </p:spPr>
        <p:txBody>
          <a:bodyPr/>
          <a:lstStyle/>
          <a:p>
            <a:r>
              <a:rPr lang="it-IT" dirty="0"/>
              <a:t>Mission </a:t>
            </a:r>
          </a:p>
        </p:txBody>
      </p:sp>
      <p:sp>
        <p:nvSpPr>
          <p:cNvPr id="4" name="Google Shape;1697;p44">
            <a:extLst>
              <a:ext uri="{FF2B5EF4-FFF2-40B4-BE49-F238E27FC236}">
                <a16:creationId xmlns:a16="http://schemas.microsoft.com/office/drawing/2014/main" id="{A37FC2E6-767A-E960-D5A1-C08854EE8EBF}"/>
              </a:ext>
            </a:extLst>
          </p:cNvPr>
          <p:cNvSpPr txBox="1">
            <a:spLocks/>
          </p:cNvSpPr>
          <p:nvPr/>
        </p:nvSpPr>
        <p:spPr>
          <a:xfrm>
            <a:off x="783771" y="752988"/>
            <a:ext cx="7607692" cy="722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18287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Riconoscendo</a:t>
            </a:r>
            <a:r>
              <a:rPr lang="en-US" dirty="0"/>
              <a:t> I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centralità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persona, </a:t>
            </a:r>
            <a:r>
              <a:rPr lang="en-US" dirty="0" err="1"/>
              <a:t>dell’essenzialità</a:t>
            </a:r>
            <a:r>
              <a:rPr lang="en-US" dirty="0"/>
              <a:t> del </a:t>
            </a:r>
            <a:r>
              <a:rPr lang="en-US" dirty="0" err="1"/>
              <a:t>Vangelo</a:t>
            </a:r>
            <a:r>
              <a:rPr lang="en-US" dirty="0"/>
              <a:t> e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collaborazione</a:t>
            </a:r>
            <a:r>
              <a:rPr lang="en-US" dirty="0"/>
              <a:t> con la </a:t>
            </a:r>
            <a:r>
              <a:rPr lang="en-US" dirty="0" err="1"/>
              <a:t>famiglia</a:t>
            </a:r>
            <a:r>
              <a:rPr lang="en-US" dirty="0"/>
              <a:t>, la nostra </a:t>
            </a:r>
            <a:r>
              <a:rPr lang="en-US" dirty="0" err="1"/>
              <a:t>scuola</a:t>
            </a:r>
            <a:r>
              <a:rPr lang="en-US" dirty="0"/>
              <a:t> </a:t>
            </a:r>
            <a:r>
              <a:rPr lang="en-US" dirty="0" err="1"/>
              <a:t>basa</a:t>
            </a:r>
            <a:r>
              <a:rPr lang="en-US" dirty="0"/>
              <a:t> la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azione</a:t>
            </a:r>
            <a:r>
              <a:rPr lang="en-US" dirty="0"/>
              <a:t> </a:t>
            </a:r>
            <a:r>
              <a:rPr lang="en-US" dirty="0" err="1"/>
              <a:t>educativa</a:t>
            </a:r>
            <a:r>
              <a:rPr lang="en-US" dirty="0"/>
              <a:t> sui </a:t>
            </a:r>
            <a:r>
              <a:rPr lang="en-US" dirty="0" err="1"/>
              <a:t>seguenti</a:t>
            </a:r>
            <a:r>
              <a:rPr lang="en-US" dirty="0"/>
              <a:t> </a:t>
            </a:r>
            <a:r>
              <a:rPr lang="en-US" dirty="0" err="1"/>
              <a:t>principi</a:t>
            </a:r>
            <a:r>
              <a:rPr lang="en-US" dirty="0"/>
              <a:t>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45"/>
          <p:cNvSpPr txBox="1">
            <a:spLocks noGrp="1"/>
          </p:cNvSpPr>
          <p:nvPr>
            <p:ph type="subTitle" idx="1"/>
          </p:nvPr>
        </p:nvSpPr>
        <p:spPr>
          <a:xfrm>
            <a:off x="510018" y="1046850"/>
            <a:ext cx="6936034" cy="21373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L’insegnamento della religione cattolica costituisce un caposaldo nel percorso formativo del bambino.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/>
              <a:t>E</a:t>
            </a:r>
            <a:r>
              <a:rPr lang="en" sz="1200" dirty="0"/>
              <a:t>sso contribuisce alla formazione integrale dell’educazione con una attenzione particolare allo sviluppo umano e spirituale secondo la prospettiva dei principi cattolici.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/>
              <a:t>L</a:t>
            </a:r>
            <a:r>
              <a:rPr lang="en" sz="1200" dirty="0"/>
              <a:t>a scuola dell’infanzia è il contesto extra familiare dove il bambino, attraverso </a:t>
            </a:r>
            <a:r>
              <a:rPr lang="it-IT" sz="1200" dirty="0"/>
              <a:t>I</a:t>
            </a:r>
            <a:r>
              <a:rPr lang="en" sz="1200" dirty="0"/>
              <a:t> principi della cristianità, compie </a:t>
            </a:r>
            <a:r>
              <a:rPr lang="it-IT" sz="1200" dirty="0"/>
              <a:t>I</a:t>
            </a:r>
            <a:r>
              <a:rPr lang="en" sz="1200" dirty="0"/>
              <a:t> primi passi verso una crescita equilibrata ed armonica.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/>
              <a:t>I</a:t>
            </a:r>
            <a:r>
              <a:rPr lang="en" sz="1200" dirty="0"/>
              <a:t>n un clima di dialogo e di rispetto la scuola diventa luogo di accoglienza e confronto delle diversità culturali, etniche e religiose; luogo dove tutti sono accolti e rispettati nella loro specificità che arricchisce la qualità della convivenza tra coetanei.</a:t>
            </a:r>
            <a:endParaRPr sz="1200" dirty="0"/>
          </a:p>
        </p:txBody>
      </p:sp>
      <p:sp>
        <p:nvSpPr>
          <p:cNvPr id="1731" name="Google Shape;1731;p45"/>
          <p:cNvSpPr txBox="1">
            <a:spLocks noGrp="1"/>
          </p:cNvSpPr>
          <p:nvPr>
            <p:ph type="title"/>
          </p:nvPr>
        </p:nvSpPr>
        <p:spPr>
          <a:xfrm>
            <a:off x="1194275" y="510288"/>
            <a:ext cx="6251777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Insegnamento della religione cattolica</a:t>
            </a:r>
            <a:br>
              <a:rPr lang="en" sz="1800" dirty="0"/>
            </a:br>
            <a:r>
              <a:rPr lang="en" sz="1800" dirty="0"/>
              <a:t>I.R.C</a:t>
            </a:r>
            <a:endParaRPr sz="1800" dirty="0"/>
          </a:p>
        </p:txBody>
      </p:sp>
      <p:grpSp>
        <p:nvGrpSpPr>
          <p:cNvPr id="1732" name="Google Shape;1732;p45"/>
          <p:cNvGrpSpPr/>
          <p:nvPr/>
        </p:nvGrpSpPr>
        <p:grpSpPr>
          <a:xfrm>
            <a:off x="623747" y="2954394"/>
            <a:ext cx="1462725" cy="1235075"/>
            <a:chOff x="9902275" y="2256225"/>
            <a:chExt cx="1462725" cy="1235075"/>
          </a:xfrm>
        </p:grpSpPr>
        <p:sp>
          <p:nvSpPr>
            <p:cNvPr id="1733" name="Google Shape;1733;p45"/>
            <p:cNvSpPr/>
            <p:nvPr/>
          </p:nvSpPr>
          <p:spPr>
            <a:xfrm>
              <a:off x="9902275" y="2256225"/>
              <a:ext cx="1462725" cy="1235075"/>
            </a:xfrm>
            <a:custGeom>
              <a:avLst/>
              <a:gdLst/>
              <a:ahLst/>
              <a:cxnLst/>
              <a:rect l="l" t="t" r="r" b="b"/>
              <a:pathLst>
                <a:path w="58509" h="49403" extrusionOk="0">
                  <a:moveTo>
                    <a:pt x="30155" y="0"/>
                  </a:moveTo>
                  <a:cubicBezTo>
                    <a:pt x="30022" y="0"/>
                    <a:pt x="29855" y="0"/>
                    <a:pt x="29755" y="34"/>
                  </a:cubicBezTo>
                  <a:cubicBezTo>
                    <a:pt x="28821" y="134"/>
                    <a:pt x="28020" y="601"/>
                    <a:pt x="27453" y="1201"/>
                  </a:cubicBezTo>
                  <a:cubicBezTo>
                    <a:pt x="26786" y="501"/>
                    <a:pt x="25785" y="34"/>
                    <a:pt x="24751" y="34"/>
                  </a:cubicBezTo>
                  <a:cubicBezTo>
                    <a:pt x="24618" y="34"/>
                    <a:pt x="24451" y="34"/>
                    <a:pt x="24318" y="101"/>
                  </a:cubicBezTo>
                  <a:cubicBezTo>
                    <a:pt x="23450" y="167"/>
                    <a:pt x="22616" y="568"/>
                    <a:pt x="22016" y="1268"/>
                  </a:cubicBezTo>
                  <a:cubicBezTo>
                    <a:pt x="21349" y="534"/>
                    <a:pt x="20348" y="101"/>
                    <a:pt x="19314" y="101"/>
                  </a:cubicBezTo>
                  <a:cubicBezTo>
                    <a:pt x="19181" y="101"/>
                    <a:pt x="19014" y="101"/>
                    <a:pt x="18914" y="134"/>
                  </a:cubicBezTo>
                  <a:cubicBezTo>
                    <a:pt x="17913" y="267"/>
                    <a:pt x="17012" y="701"/>
                    <a:pt x="16412" y="1502"/>
                  </a:cubicBezTo>
                  <a:cubicBezTo>
                    <a:pt x="15778" y="2302"/>
                    <a:pt x="15478" y="3236"/>
                    <a:pt x="15611" y="4270"/>
                  </a:cubicBezTo>
                  <a:cubicBezTo>
                    <a:pt x="15678" y="5171"/>
                    <a:pt x="15778" y="6138"/>
                    <a:pt x="15811" y="7239"/>
                  </a:cubicBezTo>
                  <a:cubicBezTo>
                    <a:pt x="8273" y="8306"/>
                    <a:pt x="4437" y="10475"/>
                    <a:pt x="4437" y="13710"/>
                  </a:cubicBezTo>
                  <a:cubicBezTo>
                    <a:pt x="4437" y="14878"/>
                    <a:pt x="4470" y="16012"/>
                    <a:pt x="4503" y="17146"/>
                  </a:cubicBezTo>
                  <a:lnTo>
                    <a:pt x="4503" y="17213"/>
                  </a:lnTo>
                  <a:cubicBezTo>
                    <a:pt x="4503" y="17546"/>
                    <a:pt x="4570" y="17880"/>
                    <a:pt x="4570" y="18180"/>
                  </a:cubicBezTo>
                  <a:lnTo>
                    <a:pt x="4570" y="18314"/>
                  </a:lnTo>
                  <a:cubicBezTo>
                    <a:pt x="4570" y="18580"/>
                    <a:pt x="4603" y="18914"/>
                    <a:pt x="4603" y="19214"/>
                  </a:cubicBezTo>
                  <a:lnTo>
                    <a:pt x="4637" y="19715"/>
                  </a:lnTo>
                  <a:lnTo>
                    <a:pt x="4670" y="20348"/>
                  </a:lnTo>
                  <a:cubicBezTo>
                    <a:pt x="4737" y="20682"/>
                    <a:pt x="4737" y="20982"/>
                    <a:pt x="4770" y="21249"/>
                  </a:cubicBezTo>
                  <a:lnTo>
                    <a:pt x="4770" y="21316"/>
                  </a:lnTo>
                  <a:cubicBezTo>
                    <a:pt x="4804" y="21683"/>
                    <a:pt x="4837" y="22016"/>
                    <a:pt x="4904" y="22383"/>
                  </a:cubicBezTo>
                  <a:cubicBezTo>
                    <a:pt x="4937" y="22683"/>
                    <a:pt x="4970" y="22984"/>
                    <a:pt x="5004" y="23217"/>
                  </a:cubicBezTo>
                  <a:cubicBezTo>
                    <a:pt x="5137" y="24084"/>
                    <a:pt x="5304" y="25018"/>
                    <a:pt x="5471" y="25852"/>
                  </a:cubicBezTo>
                  <a:lnTo>
                    <a:pt x="5471" y="25886"/>
                  </a:lnTo>
                  <a:cubicBezTo>
                    <a:pt x="5504" y="26153"/>
                    <a:pt x="5604" y="26419"/>
                    <a:pt x="5637" y="26653"/>
                  </a:cubicBezTo>
                  <a:lnTo>
                    <a:pt x="5637" y="26720"/>
                  </a:lnTo>
                  <a:cubicBezTo>
                    <a:pt x="5671" y="26986"/>
                    <a:pt x="5771" y="27220"/>
                    <a:pt x="5804" y="27487"/>
                  </a:cubicBezTo>
                  <a:lnTo>
                    <a:pt x="5804" y="27520"/>
                  </a:lnTo>
                  <a:cubicBezTo>
                    <a:pt x="5838" y="27787"/>
                    <a:pt x="5938" y="28021"/>
                    <a:pt x="6004" y="28254"/>
                  </a:cubicBezTo>
                  <a:cubicBezTo>
                    <a:pt x="6505" y="30189"/>
                    <a:pt x="7139" y="31890"/>
                    <a:pt x="7939" y="33424"/>
                  </a:cubicBezTo>
                  <a:cubicBezTo>
                    <a:pt x="4937" y="34092"/>
                    <a:pt x="2835" y="34925"/>
                    <a:pt x="1601" y="35926"/>
                  </a:cubicBezTo>
                  <a:cubicBezTo>
                    <a:pt x="267" y="37027"/>
                    <a:pt x="0" y="38194"/>
                    <a:pt x="0" y="38995"/>
                  </a:cubicBezTo>
                  <a:cubicBezTo>
                    <a:pt x="0" y="39762"/>
                    <a:pt x="300" y="40563"/>
                    <a:pt x="801" y="41230"/>
                  </a:cubicBezTo>
                  <a:cubicBezTo>
                    <a:pt x="1068" y="41564"/>
                    <a:pt x="1401" y="41897"/>
                    <a:pt x="1801" y="42197"/>
                  </a:cubicBezTo>
                  <a:lnTo>
                    <a:pt x="1801" y="42364"/>
                  </a:lnTo>
                  <a:cubicBezTo>
                    <a:pt x="1801" y="45833"/>
                    <a:pt x="6338" y="47201"/>
                    <a:pt x="10307" y="48035"/>
                  </a:cubicBezTo>
                  <a:cubicBezTo>
                    <a:pt x="14677" y="48902"/>
                    <a:pt x="20448" y="49402"/>
                    <a:pt x="26519" y="49402"/>
                  </a:cubicBezTo>
                  <a:cubicBezTo>
                    <a:pt x="32623" y="49402"/>
                    <a:pt x="38428" y="48902"/>
                    <a:pt x="42764" y="48035"/>
                  </a:cubicBezTo>
                  <a:cubicBezTo>
                    <a:pt x="46700" y="47234"/>
                    <a:pt x="51270" y="45833"/>
                    <a:pt x="51270" y="42364"/>
                  </a:cubicBezTo>
                  <a:cubicBezTo>
                    <a:pt x="51270" y="41097"/>
                    <a:pt x="50670" y="40062"/>
                    <a:pt x="49469" y="39162"/>
                  </a:cubicBezTo>
                  <a:lnTo>
                    <a:pt x="49469" y="38995"/>
                  </a:lnTo>
                  <a:lnTo>
                    <a:pt x="49469" y="38862"/>
                  </a:lnTo>
                  <a:cubicBezTo>
                    <a:pt x="52871" y="37194"/>
                    <a:pt x="55373" y="34759"/>
                    <a:pt x="56774" y="31690"/>
                  </a:cubicBezTo>
                  <a:cubicBezTo>
                    <a:pt x="58509" y="27820"/>
                    <a:pt x="58042" y="23684"/>
                    <a:pt x="55607" y="20782"/>
                  </a:cubicBezTo>
                  <a:cubicBezTo>
                    <a:pt x="55206" y="19448"/>
                    <a:pt x="54539" y="18213"/>
                    <a:pt x="53639" y="17213"/>
                  </a:cubicBezTo>
                  <a:cubicBezTo>
                    <a:pt x="51637" y="14944"/>
                    <a:pt x="48668" y="13677"/>
                    <a:pt x="45032" y="13543"/>
                  </a:cubicBezTo>
                  <a:cubicBezTo>
                    <a:pt x="45032" y="10308"/>
                    <a:pt x="41196" y="8140"/>
                    <a:pt x="33624" y="7139"/>
                  </a:cubicBezTo>
                  <a:cubicBezTo>
                    <a:pt x="33658" y="6005"/>
                    <a:pt x="33758" y="5037"/>
                    <a:pt x="33858" y="4137"/>
                  </a:cubicBezTo>
                  <a:cubicBezTo>
                    <a:pt x="33924" y="3837"/>
                    <a:pt x="33924" y="3603"/>
                    <a:pt x="33858" y="3303"/>
                  </a:cubicBezTo>
                  <a:cubicBezTo>
                    <a:pt x="33658" y="1435"/>
                    <a:pt x="32090" y="0"/>
                    <a:pt x="3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10011500" y="2565600"/>
              <a:ext cx="1287625" cy="861475"/>
            </a:xfrm>
            <a:custGeom>
              <a:avLst/>
              <a:gdLst/>
              <a:ahLst/>
              <a:cxnLst/>
              <a:rect l="l" t="t" r="r" b="b"/>
              <a:pathLst>
                <a:path w="51505" h="34459" extrusionOk="0">
                  <a:moveTo>
                    <a:pt x="42025" y="10566"/>
                  </a:moveTo>
                  <a:cubicBezTo>
                    <a:pt x="44011" y="10566"/>
                    <a:pt x="45599" y="11110"/>
                    <a:pt x="46534" y="12143"/>
                  </a:cubicBezTo>
                  <a:cubicBezTo>
                    <a:pt x="47568" y="13344"/>
                    <a:pt x="47735" y="15045"/>
                    <a:pt x="46934" y="16780"/>
                  </a:cubicBezTo>
                  <a:cubicBezTo>
                    <a:pt x="45800" y="19215"/>
                    <a:pt x="42665" y="21850"/>
                    <a:pt x="37094" y="22617"/>
                  </a:cubicBezTo>
                  <a:cubicBezTo>
                    <a:pt x="38395" y="19682"/>
                    <a:pt x="39329" y="15846"/>
                    <a:pt x="39763" y="10775"/>
                  </a:cubicBezTo>
                  <a:cubicBezTo>
                    <a:pt x="40560" y="10635"/>
                    <a:pt x="41317" y="10566"/>
                    <a:pt x="42025" y="10566"/>
                  </a:cubicBezTo>
                  <a:close/>
                  <a:moveTo>
                    <a:pt x="22250" y="1"/>
                  </a:moveTo>
                  <a:cubicBezTo>
                    <a:pt x="12410" y="1"/>
                    <a:pt x="4437" y="2069"/>
                    <a:pt x="4437" y="4571"/>
                  </a:cubicBezTo>
                  <a:cubicBezTo>
                    <a:pt x="4437" y="15746"/>
                    <a:pt x="6506" y="22317"/>
                    <a:pt x="9474" y="26186"/>
                  </a:cubicBezTo>
                  <a:cubicBezTo>
                    <a:pt x="3770" y="27020"/>
                    <a:pt x="1" y="28355"/>
                    <a:pt x="1" y="29889"/>
                  </a:cubicBezTo>
                  <a:cubicBezTo>
                    <a:pt x="1" y="32391"/>
                    <a:pt x="9975" y="34459"/>
                    <a:pt x="22250" y="34459"/>
                  </a:cubicBezTo>
                  <a:cubicBezTo>
                    <a:pt x="34526" y="34459"/>
                    <a:pt x="44466" y="32391"/>
                    <a:pt x="44466" y="29889"/>
                  </a:cubicBezTo>
                  <a:cubicBezTo>
                    <a:pt x="44466" y="28455"/>
                    <a:pt x="41130" y="27154"/>
                    <a:pt x="35927" y="26320"/>
                  </a:cubicBezTo>
                  <a:lnTo>
                    <a:pt x="35927" y="26286"/>
                  </a:lnTo>
                  <a:cubicBezTo>
                    <a:pt x="41531" y="25819"/>
                    <a:pt x="47768" y="23551"/>
                    <a:pt x="50170" y="18214"/>
                  </a:cubicBezTo>
                  <a:cubicBezTo>
                    <a:pt x="51504" y="15279"/>
                    <a:pt x="51138" y="12076"/>
                    <a:pt x="49236" y="9841"/>
                  </a:cubicBezTo>
                  <a:cubicBezTo>
                    <a:pt x="47593" y="7979"/>
                    <a:pt x="45095" y="7039"/>
                    <a:pt x="42057" y="7039"/>
                  </a:cubicBezTo>
                  <a:cubicBezTo>
                    <a:pt x="41394" y="7039"/>
                    <a:pt x="40707" y="7083"/>
                    <a:pt x="39996" y="7173"/>
                  </a:cubicBezTo>
                  <a:cubicBezTo>
                    <a:pt x="40063" y="6339"/>
                    <a:pt x="40063" y="5472"/>
                    <a:pt x="40063" y="4571"/>
                  </a:cubicBezTo>
                  <a:cubicBezTo>
                    <a:pt x="40063" y="2069"/>
                    <a:pt x="32091" y="1"/>
                    <a:pt x="22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9966475" y="3136025"/>
              <a:ext cx="1110825" cy="206825"/>
            </a:xfrm>
            <a:custGeom>
              <a:avLst/>
              <a:gdLst/>
              <a:ahLst/>
              <a:cxnLst/>
              <a:rect l="l" t="t" r="r" b="b"/>
              <a:pathLst>
                <a:path w="44433" h="8273" extrusionOk="0">
                  <a:moveTo>
                    <a:pt x="9441" y="0"/>
                  </a:moveTo>
                  <a:cubicBezTo>
                    <a:pt x="3737" y="801"/>
                    <a:pt x="1" y="2169"/>
                    <a:pt x="1" y="3703"/>
                  </a:cubicBezTo>
                  <a:cubicBezTo>
                    <a:pt x="1" y="6205"/>
                    <a:pt x="9941" y="8273"/>
                    <a:pt x="22217" y="8273"/>
                  </a:cubicBezTo>
                  <a:cubicBezTo>
                    <a:pt x="34459" y="8273"/>
                    <a:pt x="44432" y="6205"/>
                    <a:pt x="44432" y="3703"/>
                  </a:cubicBezTo>
                  <a:cubicBezTo>
                    <a:pt x="44432" y="2269"/>
                    <a:pt x="41097" y="968"/>
                    <a:pt x="35893" y="134"/>
                  </a:cubicBezTo>
                  <a:cubicBezTo>
                    <a:pt x="35526" y="134"/>
                    <a:pt x="35192" y="167"/>
                    <a:pt x="34859" y="167"/>
                  </a:cubicBezTo>
                  <a:cubicBezTo>
                    <a:pt x="31256" y="4704"/>
                    <a:pt x="26386" y="5371"/>
                    <a:pt x="22217" y="5371"/>
                  </a:cubicBezTo>
                  <a:cubicBezTo>
                    <a:pt x="18014" y="5371"/>
                    <a:pt x="13077" y="4704"/>
                    <a:pt x="9441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10838775" y="2657400"/>
              <a:ext cx="416150" cy="481975"/>
            </a:xfrm>
            <a:custGeom>
              <a:avLst/>
              <a:gdLst/>
              <a:ahLst/>
              <a:cxnLst/>
              <a:rect l="l" t="t" r="r" b="b"/>
              <a:pathLst>
                <a:path w="16646" h="19279" extrusionOk="0">
                  <a:moveTo>
                    <a:pt x="7099" y="0"/>
                  </a:moveTo>
                  <a:cubicBezTo>
                    <a:pt x="6446" y="0"/>
                    <a:pt x="5769" y="44"/>
                    <a:pt x="5071" y="132"/>
                  </a:cubicBezTo>
                  <a:cubicBezTo>
                    <a:pt x="5037" y="1433"/>
                    <a:pt x="4970" y="2633"/>
                    <a:pt x="4870" y="3768"/>
                  </a:cubicBezTo>
                  <a:cubicBezTo>
                    <a:pt x="5718" y="3622"/>
                    <a:pt x="6516" y="3548"/>
                    <a:pt x="7254" y="3548"/>
                  </a:cubicBezTo>
                  <a:cubicBezTo>
                    <a:pt x="9216" y="3548"/>
                    <a:pt x="10754" y="4069"/>
                    <a:pt x="11675" y="5135"/>
                  </a:cubicBezTo>
                  <a:cubicBezTo>
                    <a:pt x="12676" y="6303"/>
                    <a:pt x="12843" y="8004"/>
                    <a:pt x="12042" y="9739"/>
                  </a:cubicBezTo>
                  <a:cubicBezTo>
                    <a:pt x="10941" y="12174"/>
                    <a:pt x="7772" y="14809"/>
                    <a:pt x="2202" y="15576"/>
                  </a:cubicBezTo>
                  <a:cubicBezTo>
                    <a:pt x="1535" y="17010"/>
                    <a:pt x="767" y="18245"/>
                    <a:pt x="0" y="19279"/>
                  </a:cubicBezTo>
                  <a:cubicBezTo>
                    <a:pt x="334" y="19279"/>
                    <a:pt x="701" y="19279"/>
                    <a:pt x="1034" y="19245"/>
                  </a:cubicBezTo>
                  <a:cubicBezTo>
                    <a:pt x="6672" y="18778"/>
                    <a:pt x="12876" y="16510"/>
                    <a:pt x="15311" y="11173"/>
                  </a:cubicBezTo>
                  <a:cubicBezTo>
                    <a:pt x="16646" y="8238"/>
                    <a:pt x="16245" y="5002"/>
                    <a:pt x="14344" y="2800"/>
                  </a:cubicBezTo>
                  <a:cubicBezTo>
                    <a:pt x="12694" y="958"/>
                    <a:pt x="10161" y="0"/>
                    <a:pt x="7099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10076550" y="2482225"/>
              <a:ext cx="890675" cy="227675"/>
            </a:xfrm>
            <a:custGeom>
              <a:avLst/>
              <a:gdLst/>
              <a:ahLst/>
              <a:cxnLst/>
              <a:rect l="l" t="t" r="r" b="b"/>
              <a:pathLst>
                <a:path w="35627" h="9107" extrusionOk="0">
                  <a:moveTo>
                    <a:pt x="17814" y="0"/>
                  </a:moveTo>
                  <a:cubicBezTo>
                    <a:pt x="8006" y="0"/>
                    <a:pt x="1" y="2002"/>
                    <a:pt x="1" y="4570"/>
                  </a:cubicBezTo>
                  <a:cubicBezTo>
                    <a:pt x="1" y="7072"/>
                    <a:pt x="7973" y="9107"/>
                    <a:pt x="17814" y="9107"/>
                  </a:cubicBezTo>
                  <a:cubicBezTo>
                    <a:pt x="27654" y="9107"/>
                    <a:pt x="35626" y="7072"/>
                    <a:pt x="35626" y="4570"/>
                  </a:cubicBezTo>
                  <a:cubicBezTo>
                    <a:pt x="35626" y="2068"/>
                    <a:pt x="27654" y="0"/>
                    <a:pt x="17814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10121600" y="2542250"/>
              <a:ext cx="800575" cy="166825"/>
            </a:xfrm>
            <a:custGeom>
              <a:avLst/>
              <a:gdLst/>
              <a:ahLst/>
              <a:cxnLst/>
              <a:rect l="l" t="t" r="r" b="b"/>
              <a:pathLst>
                <a:path w="32023" h="6673" extrusionOk="0">
                  <a:moveTo>
                    <a:pt x="16012" y="1"/>
                  </a:moveTo>
                  <a:cubicBezTo>
                    <a:pt x="7172" y="1"/>
                    <a:pt x="0" y="1836"/>
                    <a:pt x="0" y="4104"/>
                  </a:cubicBezTo>
                  <a:cubicBezTo>
                    <a:pt x="2869" y="5605"/>
                    <a:pt x="8973" y="6672"/>
                    <a:pt x="16012" y="6672"/>
                  </a:cubicBezTo>
                  <a:cubicBezTo>
                    <a:pt x="23050" y="6672"/>
                    <a:pt x="29154" y="5605"/>
                    <a:pt x="32023" y="4104"/>
                  </a:cubicBezTo>
                  <a:cubicBezTo>
                    <a:pt x="32023" y="1836"/>
                    <a:pt x="24851" y="1"/>
                    <a:pt x="16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10077400" y="2594800"/>
              <a:ext cx="890650" cy="675500"/>
            </a:xfrm>
            <a:custGeom>
              <a:avLst/>
              <a:gdLst/>
              <a:ahLst/>
              <a:cxnLst/>
              <a:rect l="l" t="t" r="r" b="b"/>
              <a:pathLst>
                <a:path w="35626" h="27020" extrusionOk="0">
                  <a:moveTo>
                    <a:pt x="35626" y="0"/>
                  </a:moveTo>
                  <a:lnTo>
                    <a:pt x="35626" y="0"/>
                  </a:lnTo>
                  <a:cubicBezTo>
                    <a:pt x="35625" y="28"/>
                    <a:pt x="35624" y="55"/>
                    <a:pt x="35623" y="82"/>
                  </a:cubicBezTo>
                  <a:lnTo>
                    <a:pt x="35623" y="82"/>
                  </a:lnTo>
                  <a:cubicBezTo>
                    <a:pt x="35625" y="55"/>
                    <a:pt x="35626" y="28"/>
                    <a:pt x="35626" y="0"/>
                  </a:cubicBezTo>
                  <a:close/>
                  <a:moveTo>
                    <a:pt x="0" y="1"/>
                  </a:moveTo>
                  <a:cubicBezTo>
                    <a:pt x="0" y="11175"/>
                    <a:pt x="2102" y="17780"/>
                    <a:pt x="5070" y="21649"/>
                  </a:cubicBezTo>
                  <a:cubicBezTo>
                    <a:pt x="8673" y="26353"/>
                    <a:pt x="13610" y="27020"/>
                    <a:pt x="17813" y="27020"/>
                  </a:cubicBezTo>
                  <a:cubicBezTo>
                    <a:pt x="21949" y="27020"/>
                    <a:pt x="26853" y="26386"/>
                    <a:pt x="30455" y="21816"/>
                  </a:cubicBezTo>
                  <a:cubicBezTo>
                    <a:pt x="31256" y="20815"/>
                    <a:pt x="31990" y="19581"/>
                    <a:pt x="32657" y="18113"/>
                  </a:cubicBezTo>
                  <a:cubicBezTo>
                    <a:pt x="33958" y="15178"/>
                    <a:pt x="34925" y="11342"/>
                    <a:pt x="35325" y="6272"/>
                  </a:cubicBezTo>
                  <a:cubicBezTo>
                    <a:pt x="35425" y="5104"/>
                    <a:pt x="35492" y="3903"/>
                    <a:pt x="35526" y="2636"/>
                  </a:cubicBezTo>
                  <a:cubicBezTo>
                    <a:pt x="35590" y="1826"/>
                    <a:pt x="35592" y="985"/>
                    <a:pt x="35623" y="82"/>
                  </a:cubicBezTo>
                  <a:lnTo>
                    <a:pt x="35623" y="82"/>
                  </a:lnTo>
                  <a:cubicBezTo>
                    <a:pt x="35451" y="2547"/>
                    <a:pt x="27546" y="4570"/>
                    <a:pt x="17813" y="4570"/>
                  </a:cubicBezTo>
                  <a:cubicBezTo>
                    <a:pt x="7973" y="4570"/>
                    <a:pt x="1" y="2502"/>
                    <a:pt x="0" y="1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10540225" y="2594800"/>
              <a:ext cx="427000" cy="114275"/>
            </a:xfrm>
            <a:custGeom>
              <a:avLst/>
              <a:gdLst/>
              <a:ahLst/>
              <a:cxnLst/>
              <a:rect l="l" t="t" r="r" b="b"/>
              <a:pathLst>
                <a:path w="17080" h="4571" extrusionOk="0">
                  <a:moveTo>
                    <a:pt x="17079" y="1"/>
                  </a:moveTo>
                  <a:cubicBezTo>
                    <a:pt x="17079" y="2469"/>
                    <a:pt x="9473" y="4437"/>
                    <a:pt x="0" y="4570"/>
                  </a:cubicBezTo>
                  <a:lnTo>
                    <a:pt x="734" y="4570"/>
                  </a:lnTo>
                  <a:cubicBezTo>
                    <a:pt x="8006" y="4570"/>
                    <a:pt x="14277" y="3436"/>
                    <a:pt x="17013" y="1835"/>
                  </a:cubicBezTo>
                  <a:cubicBezTo>
                    <a:pt x="17013" y="1268"/>
                    <a:pt x="17079" y="635"/>
                    <a:pt x="17079" y="1"/>
                  </a:cubicBezTo>
                  <a:close/>
                </a:path>
              </a:pathLst>
            </a:custGeom>
            <a:solidFill>
              <a:srgbClr val="AAC6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10077400" y="2594800"/>
              <a:ext cx="464525" cy="675500"/>
            </a:xfrm>
            <a:custGeom>
              <a:avLst/>
              <a:gdLst/>
              <a:ahLst/>
              <a:cxnLst/>
              <a:rect l="l" t="t" r="r" b="b"/>
              <a:pathLst>
                <a:path w="18581" h="27020" extrusionOk="0">
                  <a:moveTo>
                    <a:pt x="0" y="1"/>
                  </a:moveTo>
                  <a:cubicBezTo>
                    <a:pt x="0" y="11175"/>
                    <a:pt x="2102" y="17780"/>
                    <a:pt x="5070" y="21649"/>
                  </a:cubicBezTo>
                  <a:cubicBezTo>
                    <a:pt x="8673" y="26353"/>
                    <a:pt x="13610" y="27020"/>
                    <a:pt x="17813" y="27020"/>
                  </a:cubicBezTo>
                  <a:lnTo>
                    <a:pt x="18580" y="27020"/>
                  </a:lnTo>
                  <a:cubicBezTo>
                    <a:pt x="14477" y="26920"/>
                    <a:pt x="9907" y="26086"/>
                    <a:pt x="6505" y="21649"/>
                  </a:cubicBezTo>
                  <a:cubicBezTo>
                    <a:pt x="3703" y="18013"/>
                    <a:pt x="1735" y="11942"/>
                    <a:pt x="1501" y="1835"/>
                  </a:cubicBezTo>
                  <a:cubicBezTo>
                    <a:pt x="567" y="1301"/>
                    <a:pt x="0" y="668"/>
                    <a:pt x="0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10960525" y="2658325"/>
              <a:ext cx="60900" cy="93275"/>
            </a:xfrm>
            <a:custGeom>
              <a:avLst/>
              <a:gdLst/>
              <a:ahLst/>
              <a:cxnLst/>
              <a:rect l="l" t="t" r="r" b="b"/>
              <a:pathLst>
                <a:path w="2436" h="3731" extrusionOk="0">
                  <a:moveTo>
                    <a:pt x="1790" y="0"/>
                  </a:moveTo>
                  <a:cubicBezTo>
                    <a:pt x="1269" y="0"/>
                    <a:pt x="743" y="48"/>
                    <a:pt x="201" y="95"/>
                  </a:cubicBezTo>
                  <a:cubicBezTo>
                    <a:pt x="167" y="1362"/>
                    <a:pt x="100" y="2563"/>
                    <a:pt x="0" y="3731"/>
                  </a:cubicBezTo>
                  <a:cubicBezTo>
                    <a:pt x="768" y="3597"/>
                    <a:pt x="1501" y="3530"/>
                    <a:pt x="2169" y="3530"/>
                  </a:cubicBezTo>
                  <a:cubicBezTo>
                    <a:pt x="2169" y="3430"/>
                    <a:pt x="2169" y="3364"/>
                    <a:pt x="2202" y="3297"/>
                  </a:cubicBezTo>
                  <a:cubicBezTo>
                    <a:pt x="2302" y="2263"/>
                    <a:pt x="2369" y="1129"/>
                    <a:pt x="2435" y="28"/>
                  </a:cubicBezTo>
                  <a:cubicBezTo>
                    <a:pt x="2221" y="8"/>
                    <a:pt x="2006" y="0"/>
                    <a:pt x="1790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10837925" y="3035950"/>
              <a:ext cx="110125" cy="103425"/>
            </a:xfrm>
            <a:custGeom>
              <a:avLst/>
              <a:gdLst/>
              <a:ahLst/>
              <a:cxnLst/>
              <a:rect l="l" t="t" r="r" b="b"/>
              <a:pathLst>
                <a:path w="4405" h="4137" extrusionOk="0">
                  <a:moveTo>
                    <a:pt x="4404" y="0"/>
                  </a:moveTo>
                  <a:cubicBezTo>
                    <a:pt x="3737" y="167"/>
                    <a:pt x="3003" y="334"/>
                    <a:pt x="2202" y="434"/>
                  </a:cubicBezTo>
                  <a:cubicBezTo>
                    <a:pt x="1535" y="1868"/>
                    <a:pt x="768" y="3136"/>
                    <a:pt x="1" y="4137"/>
                  </a:cubicBezTo>
                  <a:cubicBezTo>
                    <a:pt x="334" y="4137"/>
                    <a:pt x="668" y="4103"/>
                    <a:pt x="1035" y="4103"/>
                  </a:cubicBezTo>
                  <a:cubicBezTo>
                    <a:pt x="1335" y="4037"/>
                    <a:pt x="1669" y="4037"/>
                    <a:pt x="1936" y="4003"/>
                  </a:cubicBezTo>
                  <a:cubicBezTo>
                    <a:pt x="2069" y="3937"/>
                    <a:pt x="2169" y="3803"/>
                    <a:pt x="2202" y="3703"/>
                  </a:cubicBezTo>
                  <a:cubicBezTo>
                    <a:pt x="3003" y="2669"/>
                    <a:pt x="3737" y="1468"/>
                    <a:pt x="4404" y="0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10168300" y="3193550"/>
              <a:ext cx="707175" cy="107625"/>
            </a:xfrm>
            <a:custGeom>
              <a:avLst/>
              <a:gdLst/>
              <a:ahLst/>
              <a:cxnLst/>
              <a:rect l="l" t="t" r="r" b="b"/>
              <a:pathLst>
                <a:path w="28287" h="4305" extrusionOk="0">
                  <a:moveTo>
                    <a:pt x="3603" y="1"/>
                  </a:moveTo>
                  <a:cubicBezTo>
                    <a:pt x="1368" y="468"/>
                    <a:pt x="0" y="1035"/>
                    <a:pt x="0" y="1702"/>
                  </a:cubicBezTo>
                  <a:cubicBezTo>
                    <a:pt x="0" y="3137"/>
                    <a:pt x="6338" y="4304"/>
                    <a:pt x="14144" y="4304"/>
                  </a:cubicBezTo>
                  <a:cubicBezTo>
                    <a:pt x="21949" y="4304"/>
                    <a:pt x="28287" y="3137"/>
                    <a:pt x="28287" y="1702"/>
                  </a:cubicBezTo>
                  <a:cubicBezTo>
                    <a:pt x="28287" y="1035"/>
                    <a:pt x="26953" y="468"/>
                    <a:pt x="24684" y="1"/>
                  </a:cubicBezTo>
                  <a:cubicBezTo>
                    <a:pt x="21382" y="2670"/>
                    <a:pt x="17513" y="3070"/>
                    <a:pt x="14144" y="3070"/>
                  </a:cubicBezTo>
                  <a:cubicBezTo>
                    <a:pt x="10774" y="3070"/>
                    <a:pt x="6872" y="2670"/>
                    <a:pt x="3603" y="1"/>
                  </a:cubicBezTo>
                  <a:close/>
                </a:path>
              </a:pathLst>
            </a:custGeom>
            <a:solidFill>
              <a:srgbClr val="272727">
                <a:alpha val="8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10076550" y="2481375"/>
              <a:ext cx="890675" cy="227700"/>
            </a:xfrm>
            <a:custGeom>
              <a:avLst/>
              <a:gdLst/>
              <a:ahLst/>
              <a:cxnLst/>
              <a:rect l="l" t="t" r="r" b="b"/>
              <a:pathLst>
                <a:path w="35627" h="9108" fill="none" extrusionOk="0">
                  <a:moveTo>
                    <a:pt x="35626" y="4537"/>
                  </a:moveTo>
                  <a:cubicBezTo>
                    <a:pt x="35626" y="7039"/>
                    <a:pt x="27654" y="9107"/>
                    <a:pt x="17814" y="9107"/>
                  </a:cubicBezTo>
                  <a:cubicBezTo>
                    <a:pt x="7973" y="9107"/>
                    <a:pt x="1" y="7039"/>
                    <a:pt x="1" y="4537"/>
                  </a:cubicBezTo>
                  <a:cubicBezTo>
                    <a:pt x="1" y="2036"/>
                    <a:pt x="7973" y="1"/>
                    <a:pt x="17814" y="1"/>
                  </a:cubicBezTo>
                  <a:cubicBezTo>
                    <a:pt x="27654" y="1"/>
                    <a:pt x="35626" y="2036"/>
                    <a:pt x="35626" y="4537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10076550" y="2594800"/>
              <a:ext cx="890675" cy="674675"/>
            </a:xfrm>
            <a:custGeom>
              <a:avLst/>
              <a:gdLst/>
              <a:ahLst/>
              <a:cxnLst/>
              <a:rect l="l" t="t" r="r" b="b"/>
              <a:pathLst>
                <a:path w="35627" h="26987" fill="none" extrusionOk="0">
                  <a:moveTo>
                    <a:pt x="1" y="0"/>
                  </a:moveTo>
                  <a:cubicBezTo>
                    <a:pt x="1" y="24818"/>
                    <a:pt x="10175" y="26986"/>
                    <a:pt x="17814" y="26986"/>
                  </a:cubicBezTo>
                  <a:cubicBezTo>
                    <a:pt x="25452" y="26986"/>
                    <a:pt x="35626" y="24785"/>
                    <a:pt x="35626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9966475" y="3136025"/>
              <a:ext cx="1110825" cy="206825"/>
            </a:xfrm>
            <a:custGeom>
              <a:avLst/>
              <a:gdLst/>
              <a:ahLst/>
              <a:cxnLst/>
              <a:rect l="l" t="t" r="r" b="b"/>
              <a:pathLst>
                <a:path w="44433" h="8273" fill="none" extrusionOk="0">
                  <a:moveTo>
                    <a:pt x="35893" y="134"/>
                  </a:moveTo>
                  <a:cubicBezTo>
                    <a:pt x="41097" y="968"/>
                    <a:pt x="44432" y="2269"/>
                    <a:pt x="44432" y="3703"/>
                  </a:cubicBezTo>
                  <a:cubicBezTo>
                    <a:pt x="44432" y="6205"/>
                    <a:pt x="34459" y="8273"/>
                    <a:pt x="22217" y="8273"/>
                  </a:cubicBezTo>
                  <a:cubicBezTo>
                    <a:pt x="9941" y="8273"/>
                    <a:pt x="1" y="6205"/>
                    <a:pt x="1" y="3703"/>
                  </a:cubicBezTo>
                  <a:cubicBezTo>
                    <a:pt x="1" y="2169"/>
                    <a:pt x="3737" y="801"/>
                    <a:pt x="9441" y="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10893800" y="2738225"/>
              <a:ext cx="266050" cy="307750"/>
            </a:xfrm>
            <a:custGeom>
              <a:avLst/>
              <a:gdLst/>
              <a:ahLst/>
              <a:cxnLst/>
              <a:rect l="l" t="t" r="r" b="b"/>
              <a:pathLst>
                <a:path w="10642" h="12310" fill="none" extrusionOk="0">
                  <a:moveTo>
                    <a:pt x="1" y="12310"/>
                  </a:moveTo>
                  <a:cubicBezTo>
                    <a:pt x="5605" y="11576"/>
                    <a:pt x="8774" y="8941"/>
                    <a:pt x="9841" y="6472"/>
                  </a:cubicBezTo>
                  <a:cubicBezTo>
                    <a:pt x="10642" y="4771"/>
                    <a:pt x="10475" y="3070"/>
                    <a:pt x="9474" y="1902"/>
                  </a:cubicBezTo>
                  <a:cubicBezTo>
                    <a:pt x="8207" y="435"/>
                    <a:pt x="5772" y="1"/>
                    <a:pt x="2669" y="535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10838775" y="2647325"/>
              <a:ext cx="416150" cy="492050"/>
            </a:xfrm>
            <a:custGeom>
              <a:avLst/>
              <a:gdLst/>
              <a:ahLst/>
              <a:cxnLst/>
              <a:rect l="l" t="t" r="r" b="b"/>
              <a:pathLst>
                <a:path w="16646" h="19682" fill="none" extrusionOk="0">
                  <a:moveTo>
                    <a:pt x="5071" y="535"/>
                  </a:moveTo>
                  <a:cubicBezTo>
                    <a:pt x="9040" y="1"/>
                    <a:pt x="12342" y="968"/>
                    <a:pt x="14344" y="3203"/>
                  </a:cubicBezTo>
                  <a:cubicBezTo>
                    <a:pt x="16245" y="5405"/>
                    <a:pt x="16646" y="8641"/>
                    <a:pt x="15311" y="11576"/>
                  </a:cubicBezTo>
                  <a:cubicBezTo>
                    <a:pt x="12743" y="17213"/>
                    <a:pt x="5904" y="19482"/>
                    <a:pt x="0" y="1968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10262525" y="2932550"/>
              <a:ext cx="133450" cy="87575"/>
            </a:xfrm>
            <a:custGeom>
              <a:avLst/>
              <a:gdLst/>
              <a:ahLst/>
              <a:cxnLst/>
              <a:rect l="l" t="t" r="r" b="b"/>
              <a:pathLst>
                <a:path w="5338" h="3503" extrusionOk="0">
                  <a:moveTo>
                    <a:pt x="2669" y="0"/>
                  </a:moveTo>
                  <a:cubicBezTo>
                    <a:pt x="1168" y="0"/>
                    <a:pt x="0" y="801"/>
                    <a:pt x="0" y="1768"/>
                  </a:cubicBezTo>
                  <a:cubicBezTo>
                    <a:pt x="0" y="2735"/>
                    <a:pt x="1201" y="3503"/>
                    <a:pt x="2669" y="3503"/>
                  </a:cubicBezTo>
                  <a:cubicBezTo>
                    <a:pt x="4170" y="3503"/>
                    <a:pt x="5338" y="2735"/>
                    <a:pt x="5338" y="1768"/>
                  </a:cubicBezTo>
                  <a:cubicBezTo>
                    <a:pt x="5338" y="801"/>
                    <a:pt x="4170" y="0"/>
                    <a:pt x="2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10647800" y="2932550"/>
              <a:ext cx="133450" cy="87575"/>
            </a:xfrm>
            <a:custGeom>
              <a:avLst/>
              <a:gdLst/>
              <a:ahLst/>
              <a:cxnLst/>
              <a:rect l="l" t="t" r="r" b="b"/>
              <a:pathLst>
                <a:path w="5338" h="3503" extrusionOk="0">
                  <a:moveTo>
                    <a:pt x="2669" y="0"/>
                  </a:moveTo>
                  <a:cubicBezTo>
                    <a:pt x="1168" y="0"/>
                    <a:pt x="0" y="801"/>
                    <a:pt x="0" y="1768"/>
                  </a:cubicBezTo>
                  <a:cubicBezTo>
                    <a:pt x="0" y="2735"/>
                    <a:pt x="1168" y="3503"/>
                    <a:pt x="2669" y="3503"/>
                  </a:cubicBezTo>
                  <a:cubicBezTo>
                    <a:pt x="4170" y="3503"/>
                    <a:pt x="5338" y="2735"/>
                    <a:pt x="5338" y="1768"/>
                  </a:cubicBezTo>
                  <a:cubicBezTo>
                    <a:pt x="5338" y="801"/>
                    <a:pt x="4170" y="0"/>
                    <a:pt x="2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10569400" y="2757425"/>
              <a:ext cx="140125" cy="206825"/>
            </a:xfrm>
            <a:custGeom>
              <a:avLst/>
              <a:gdLst/>
              <a:ahLst/>
              <a:cxnLst/>
              <a:rect l="l" t="t" r="r" b="b"/>
              <a:pathLst>
                <a:path w="5605" h="8273" extrusionOk="0">
                  <a:moveTo>
                    <a:pt x="2803" y="0"/>
                  </a:moveTo>
                  <a:cubicBezTo>
                    <a:pt x="1268" y="0"/>
                    <a:pt x="1" y="2235"/>
                    <a:pt x="1" y="4937"/>
                  </a:cubicBezTo>
                  <a:cubicBezTo>
                    <a:pt x="1" y="6238"/>
                    <a:pt x="301" y="7372"/>
                    <a:pt x="768" y="8273"/>
                  </a:cubicBezTo>
                  <a:cubicBezTo>
                    <a:pt x="1402" y="8073"/>
                    <a:pt x="2069" y="7939"/>
                    <a:pt x="2803" y="7939"/>
                  </a:cubicBezTo>
                  <a:cubicBezTo>
                    <a:pt x="3570" y="7939"/>
                    <a:pt x="4237" y="8073"/>
                    <a:pt x="4838" y="8273"/>
                  </a:cubicBezTo>
                  <a:cubicBezTo>
                    <a:pt x="5305" y="7372"/>
                    <a:pt x="5605" y="6238"/>
                    <a:pt x="5605" y="4937"/>
                  </a:cubicBezTo>
                  <a:cubicBezTo>
                    <a:pt x="5605" y="2235"/>
                    <a:pt x="4337" y="0"/>
                    <a:pt x="2803" y="0"/>
                  </a:cubicBezTo>
                  <a:close/>
                </a:path>
              </a:pathLst>
            </a:custGeom>
            <a:solidFill>
              <a:srgbClr val="FCEDD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 flipH="1">
              <a:off x="10613003" y="2777425"/>
              <a:ext cx="91750" cy="150150"/>
            </a:xfrm>
            <a:custGeom>
              <a:avLst/>
              <a:gdLst/>
              <a:ahLst/>
              <a:cxnLst/>
              <a:rect l="l" t="t" r="r" b="b"/>
              <a:pathLst>
                <a:path w="3670" h="6006" extrusionOk="0">
                  <a:moveTo>
                    <a:pt x="1835" y="1"/>
                  </a:moveTo>
                  <a:cubicBezTo>
                    <a:pt x="834" y="1"/>
                    <a:pt x="1" y="1335"/>
                    <a:pt x="1" y="3003"/>
                  </a:cubicBezTo>
                  <a:cubicBezTo>
                    <a:pt x="1" y="4671"/>
                    <a:pt x="834" y="6005"/>
                    <a:pt x="1835" y="6005"/>
                  </a:cubicBezTo>
                  <a:cubicBezTo>
                    <a:pt x="2869" y="6005"/>
                    <a:pt x="3670" y="4671"/>
                    <a:pt x="3670" y="3003"/>
                  </a:cubicBezTo>
                  <a:cubicBezTo>
                    <a:pt x="3670" y="2536"/>
                    <a:pt x="3636" y="2136"/>
                    <a:pt x="3503" y="1769"/>
                  </a:cubicBezTo>
                  <a:lnTo>
                    <a:pt x="2369" y="2302"/>
                  </a:lnTo>
                  <a:lnTo>
                    <a:pt x="2369" y="2302"/>
                  </a:lnTo>
                  <a:lnTo>
                    <a:pt x="3003" y="668"/>
                  </a:lnTo>
                  <a:cubicBezTo>
                    <a:pt x="2669" y="268"/>
                    <a:pt x="2302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10335075" y="2757425"/>
              <a:ext cx="140125" cy="206825"/>
            </a:xfrm>
            <a:custGeom>
              <a:avLst/>
              <a:gdLst/>
              <a:ahLst/>
              <a:cxnLst/>
              <a:rect l="l" t="t" r="r" b="b"/>
              <a:pathLst>
                <a:path w="5605" h="8273" extrusionOk="0">
                  <a:moveTo>
                    <a:pt x="2803" y="0"/>
                  </a:moveTo>
                  <a:cubicBezTo>
                    <a:pt x="1235" y="0"/>
                    <a:pt x="1" y="2235"/>
                    <a:pt x="1" y="4937"/>
                  </a:cubicBezTo>
                  <a:cubicBezTo>
                    <a:pt x="1" y="6238"/>
                    <a:pt x="301" y="7372"/>
                    <a:pt x="734" y="8273"/>
                  </a:cubicBezTo>
                  <a:cubicBezTo>
                    <a:pt x="1368" y="8073"/>
                    <a:pt x="2035" y="7939"/>
                    <a:pt x="2803" y="7939"/>
                  </a:cubicBezTo>
                  <a:cubicBezTo>
                    <a:pt x="3536" y="7939"/>
                    <a:pt x="4204" y="8073"/>
                    <a:pt x="4837" y="8273"/>
                  </a:cubicBezTo>
                  <a:cubicBezTo>
                    <a:pt x="5304" y="7372"/>
                    <a:pt x="5605" y="6238"/>
                    <a:pt x="5605" y="4937"/>
                  </a:cubicBezTo>
                  <a:cubicBezTo>
                    <a:pt x="5605" y="2235"/>
                    <a:pt x="4337" y="0"/>
                    <a:pt x="2803" y="0"/>
                  </a:cubicBezTo>
                  <a:close/>
                </a:path>
              </a:pathLst>
            </a:custGeom>
            <a:solidFill>
              <a:srgbClr val="FCEDDE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 flipH="1">
              <a:off x="10378678" y="2777425"/>
              <a:ext cx="91750" cy="150150"/>
            </a:xfrm>
            <a:custGeom>
              <a:avLst/>
              <a:gdLst/>
              <a:ahLst/>
              <a:cxnLst/>
              <a:rect l="l" t="t" r="r" b="b"/>
              <a:pathLst>
                <a:path w="3670" h="6006" extrusionOk="0">
                  <a:moveTo>
                    <a:pt x="1835" y="1"/>
                  </a:moveTo>
                  <a:cubicBezTo>
                    <a:pt x="834" y="1"/>
                    <a:pt x="0" y="1335"/>
                    <a:pt x="0" y="3003"/>
                  </a:cubicBezTo>
                  <a:cubicBezTo>
                    <a:pt x="0" y="4671"/>
                    <a:pt x="834" y="6005"/>
                    <a:pt x="1835" y="6005"/>
                  </a:cubicBezTo>
                  <a:cubicBezTo>
                    <a:pt x="2869" y="6005"/>
                    <a:pt x="3669" y="4671"/>
                    <a:pt x="3669" y="3003"/>
                  </a:cubicBezTo>
                  <a:cubicBezTo>
                    <a:pt x="3669" y="2536"/>
                    <a:pt x="3636" y="2136"/>
                    <a:pt x="3503" y="1769"/>
                  </a:cubicBezTo>
                  <a:lnTo>
                    <a:pt x="2369" y="2302"/>
                  </a:lnTo>
                  <a:lnTo>
                    <a:pt x="2369" y="2302"/>
                  </a:lnTo>
                  <a:lnTo>
                    <a:pt x="3002" y="668"/>
                  </a:lnTo>
                  <a:cubicBezTo>
                    <a:pt x="2669" y="268"/>
                    <a:pt x="2302" y="1"/>
                    <a:pt x="1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10430975" y="3003425"/>
              <a:ext cx="181825" cy="153475"/>
            </a:xfrm>
            <a:custGeom>
              <a:avLst/>
              <a:gdLst/>
              <a:ahLst/>
              <a:cxnLst/>
              <a:rect l="l" t="t" r="r" b="b"/>
              <a:pathLst>
                <a:path w="7273" h="6139" extrusionOk="0">
                  <a:moveTo>
                    <a:pt x="1" y="1"/>
                  </a:moveTo>
                  <a:cubicBezTo>
                    <a:pt x="1" y="1"/>
                    <a:pt x="1268" y="6105"/>
                    <a:pt x="3637" y="6138"/>
                  </a:cubicBezTo>
                  <a:cubicBezTo>
                    <a:pt x="6005" y="6138"/>
                    <a:pt x="7272" y="1"/>
                    <a:pt x="7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10625275" y="2318625"/>
              <a:ext cx="63400" cy="289050"/>
            </a:xfrm>
            <a:custGeom>
              <a:avLst/>
              <a:gdLst/>
              <a:ahLst/>
              <a:cxnLst/>
              <a:rect l="l" t="t" r="r" b="b"/>
              <a:pathLst>
                <a:path w="2536" h="11562" extrusionOk="0">
                  <a:moveTo>
                    <a:pt x="1287" y="0"/>
                  </a:moveTo>
                  <a:cubicBezTo>
                    <a:pt x="1248" y="0"/>
                    <a:pt x="1208" y="2"/>
                    <a:pt x="1168" y="6"/>
                  </a:cubicBezTo>
                  <a:cubicBezTo>
                    <a:pt x="501" y="106"/>
                    <a:pt x="1" y="673"/>
                    <a:pt x="68" y="1341"/>
                  </a:cubicBezTo>
                  <a:cubicBezTo>
                    <a:pt x="234" y="2842"/>
                    <a:pt x="268" y="4343"/>
                    <a:pt x="334" y="5844"/>
                  </a:cubicBezTo>
                  <a:cubicBezTo>
                    <a:pt x="368" y="6611"/>
                    <a:pt x="334" y="7345"/>
                    <a:pt x="334" y="8112"/>
                  </a:cubicBezTo>
                  <a:cubicBezTo>
                    <a:pt x="268" y="8846"/>
                    <a:pt x="234" y="9613"/>
                    <a:pt x="168" y="10347"/>
                  </a:cubicBezTo>
                  <a:lnTo>
                    <a:pt x="168" y="10614"/>
                  </a:lnTo>
                  <a:cubicBezTo>
                    <a:pt x="228" y="11129"/>
                    <a:pt x="674" y="11561"/>
                    <a:pt x="1205" y="11561"/>
                  </a:cubicBezTo>
                  <a:cubicBezTo>
                    <a:pt x="1259" y="11561"/>
                    <a:pt x="1313" y="11557"/>
                    <a:pt x="1368" y="11548"/>
                  </a:cubicBezTo>
                  <a:cubicBezTo>
                    <a:pt x="1936" y="11481"/>
                    <a:pt x="2403" y="10947"/>
                    <a:pt x="2336" y="10347"/>
                  </a:cubicBezTo>
                  <a:cubicBezTo>
                    <a:pt x="2236" y="9613"/>
                    <a:pt x="2202" y="8846"/>
                    <a:pt x="2202" y="8112"/>
                  </a:cubicBezTo>
                  <a:cubicBezTo>
                    <a:pt x="2169" y="7345"/>
                    <a:pt x="2169" y="6611"/>
                    <a:pt x="2202" y="5844"/>
                  </a:cubicBezTo>
                  <a:cubicBezTo>
                    <a:pt x="2236" y="4343"/>
                    <a:pt x="2336" y="2842"/>
                    <a:pt x="2503" y="1341"/>
                  </a:cubicBezTo>
                  <a:cubicBezTo>
                    <a:pt x="2503" y="1274"/>
                    <a:pt x="2536" y="1174"/>
                    <a:pt x="2503" y="1107"/>
                  </a:cubicBezTo>
                  <a:cubicBezTo>
                    <a:pt x="2409" y="480"/>
                    <a:pt x="1902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10489350" y="2318625"/>
              <a:ext cx="62575" cy="289050"/>
            </a:xfrm>
            <a:custGeom>
              <a:avLst/>
              <a:gdLst/>
              <a:ahLst/>
              <a:cxnLst/>
              <a:rect l="l" t="t" r="r" b="b"/>
              <a:pathLst>
                <a:path w="2503" h="11562" extrusionOk="0">
                  <a:moveTo>
                    <a:pt x="1288" y="0"/>
                  </a:moveTo>
                  <a:cubicBezTo>
                    <a:pt x="1248" y="0"/>
                    <a:pt x="1208" y="2"/>
                    <a:pt x="1168" y="6"/>
                  </a:cubicBezTo>
                  <a:cubicBezTo>
                    <a:pt x="501" y="106"/>
                    <a:pt x="1" y="673"/>
                    <a:pt x="101" y="1341"/>
                  </a:cubicBezTo>
                  <a:cubicBezTo>
                    <a:pt x="267" y="2842"/>
                    <a:pt x="301" y="4343"/>
                    <a:pt x="334" y="5844"/>
                  </a:cubicBezTo>
                  <a:cubicBezTo>
                    <a:pt x="368" y="6611"/>
                    <a:pt x="334" y="7345"/>
                    <a:pt x="334" y="8112"/>
                  </a:cubicBezTo>
                  <a:cubicBezTo>
                    <a:pt x="301" y="8846"/>
                    <a:pt x="267" y="9613"/>
                    <a:pt x="167" y="10347"/>
                  </a:cubicBezTo>
                  <a:lnTo>
                    <a:pt x="167" y="10614"/>
                  </a:lnTo>
                  <a:cubicBezTo>
                    <a:pt x="258" y="11129"/>
                    <a:pt x="707" y="11561"/>
                    <a:pt x="1213" y="11561"/>
                  </a:cubicBezTo>
                  <a:cubicBezTo>
                    <a:pt x="1265" y="11561"/>
                    <a:pt x="1316" y="11557"/>
                    <a:pt x="1368" y="11548"/>
                  </a:cubicBezTo>
                  <a:cubicBezTo>
                    <a:pt x="1969" y="11481"/>
                    <a:pt x="2436" y="10947"/>
                    <a:pt x="2336" y="10347"/>
                  </a:cubicBezTo>
                  <a:cubicBezTo>
                    <a:pt x="2269" y="9613"/>
                    <a:pt x="2202" y="8846"/>
                    <a:pt x="2202" y="8112"/>
                  </a:cubicBezTo>
                  <a:cubicBezTo>
                    <a:pt x="2169" y="7345"/>
                    <a:pt x="2169" y="6611"/>
                    <a:pt x="2202" y="5844"/>
                  </a:cubicBezTo>
                  <a:cubicBezTo>
                    <a:pt x="2269" y="4343"/>
                    <a:pt x="2336" y="2842"/>
                    <a:pt x="2502" y="1341"/>
                  </a:cubicBezTo>
                  <a:lnTo>
                    <a:pt x="2502" y="1107"/>
                  </a:lnTo>
                  <a:cubicBezTo>
                    <a:pt x="2440" y="480"/>
                    <a:pt x="1905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10354250" y="2318625"/>
              <a:ext cx="62575" cy="289050"/>
            </a:xfrm>
            <a:custGeom>
              <a:avLst/>
              <a:gdLst/>
              <a:ahLst/>
              <a:cxnLst/>
              <a:rect l="l" t="t" r="r" b="b"/>
              <a:pathLst>
                <a:path w="2503" h="11562" extrusionOk="0">
                  <a:moveTo>
                    <a:pt x="1287" y="0"/>
                  </a:moveTo>
                  <a:cubicBezTo>
                    <a:pt x="1248" y="0"/>
                    <a:pt x="1208" y="2"/>
                    <a:pt x="1168" y="6"/>
                  </a:cubicBezTo>
                  <a:cubicBezTo>
                    <a:pt x="501" y="106"/>
                    <a:pt x="1" y="673"/>
                    <a:pt x="67" y="1341"/>
                  </a:cubicBezTo>
                  <a:cubicBezTo>
                    <a:pt x="234" y="2842"/>
                    <a:pt x="268" y="4343"/>
                    <a:pt x="334" y="5844"/>
                  </a:cubicBezTo>
                  <a:cubicBezTo>
                    <a:pt x="368" y="6611"/>
                    <a:pt x="334" y="7345"/>
                    <a:pt x="334" y="8112"/>
                  </a:cubicBezTo>
                  <a:cubicBezTo>
                    <a:pt x="268" y="8846"/>
                    <a:pt x="234" y="9613"/>
                    <a:pt x="168" y="10347"/>
                  </a:cubicBezTo>
                  <a:lnTo>
                    <a:pt x="168" y="10614"/>
                  </a:lnTo>
                  <a:cubicBezTo>
                    <a:pt x="228" y="11129"/>
                    <a:pt x="674" y="11561"/>
                    <a:pt x="1205" y="11561"/>
                  </a:cubicBezTo>
                  <a:cubicBezTo>
                    <a:pt x="1259" y="11561"/>
                    <a:pt x="1313" y="11557"/>
                    <a:pt x="1368" y="11548"/>
                  </a:cubicBezTo>
                  <a:cubicBezTo>
                    <a:pt x="1935" y="11481"/>
                    <a:pt x="2402" y="10947"/>
                    <a:pt x="2336" y="10347"/>
                  </a:cubicBezTo>
                  <a:cubicBezTo>
                    <a:pt x="2236" y="9613"/>
                    <a:pt x="2202" y="8846"/>
                    <a:pt x="2202" y="8112"/>
                  </a:cubicBezTo>
                  <a:cubicBezTo>
                    <a:pt x="2169" y="7345"/>
                    <a:pt x="2169" y="6611"/>
                    <a:pt x="2202" y="5844"/>
                  </a:cubicBezTo>
                  <a:cubicBezTo>
                    <a:pt x="2236" y="4343"/>
                    <a:pt x="2336" y="2842"/>
                    <a:pt x="2503" y="1341"/>
                  </a:cubicBezTo>
                  <a:lnTo>
                    <a:pt x="2503" y="1107"/>
                  </a:lnTo>
                  <a:cubicBezTo>
                    <a:pt x="2408" y="480"/>
                    <a:pt x="1902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45"/>
          <p:cNvGrpSpPr/>
          <p:nvPr/>
        </p:nvGrpSpPr>
        <p:grpSpPr>
          <a:xfrm>
            <a:off x="8242832" y="1164444"/>
            <a:ext cx="514725" cy="476575"/>
            <a:chOff x="7087800" y="504425"/>
            <a:chExt cx="514725" cy="476575"/>
          </a:xfrm>
        </p:grpSpPr>
        <p:sp>
          <p:nvSpPr>
            <p:cNvPr id="1761" name="Google Shape;1761;p45"/>
            <p:cNvSpPr/>
            <p:nvPr/>
          </p:nvSpPr>
          <p:spPr>
            <a:xfrm>
              <a:off x="7087800" y="504425"/>
              <a:ext cx="514725" cy="476575"/>
            </a:xfrm>
            <a:custGeom>
              <a:avLst/>
              <a:gdLst/>
              <a:ahLst/>
              <a:cxnLst/>
              <a:rect l="l" t="t" r="r" b="b"/>
              <a:pathLst>
                <a:path w="20589" h="19063" extrusionOk="0">
                  <a:moveTo>
                    <a:pt x="12983" y="0"/>
                  </a:moveTo>
                  <a:cubicBezTo>
                    <a:pt x="12312" y="0"/>
                    <a:pt x="11628" y="267"/>
                    <a:pt x="11109" y="826"/>
                  </a:cubicBezTo>
                  <a:lnTo>
                    <a:pt x="1268" y="11968"/>
                  </a:lnTo>
                  <a:cubicBezTo>
                    <a:pt x="1" y="13402"/>
                    <a:pt x="768" y="15670"/>
                    <a:pt x="2636" y="16071"/>
                  </a:cubicBezTo>
                  <a:lnTo>
                    <a:pt x="17180" y="19006"/>
                  </a:lnTo>
                  <a:cubicBezTo>
                    <a:pt x="17361" y="19044"/>
                    <a:pt x="17540" y="19063"/>
                    <a:pt x="17713" y="19063"/>
                  </a:cubicBezTo>
                  <a:cubicBezTo>
                    <a:pt x="19360" y="19063"/>
                    <a:pt x="20588" y="17433"/>
                    <a:pt x="20015" y="15804"/>
                  </a:cubicBezTo>
                  <a:lnTo>
                    <a:pt x="15312" y="1727"/>
                  </a:lnTo>
                  <a:cubicBezTo>
                    <a:pt x="14971" y="605"/>
                    <a:pt x="13992" y="0"/>
                    <a:pt x="12983" y="0"/>
                  </a:cubicBezTo>
                  <a:close/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2" name="Google Shape;1762;p45"/>
            <p:cNvGrpSpPr/>
            <p:nvPr/>
          </p:nvGrpSpPr>
          <p:grpSpPr>
            <a:xfrm>
              <a:off x="7087800" y="504425"/>
              <a:ext cx="514725" cy="476575"/>
              <a:chOff x="3226650" y="6764650"/>
              <a:chExt cx="514725" cy="476575"/>
            </a:xfrm>
          </p:grpSpPr>
          <p:sp>
            <p:nvSpPr>
              <p:cNvPr id="1763" name="Google Shape;1763;p45"/>
              <p:cNvSpPr/>
              <p:nvPr/>
            </p:nvSpPr>
            <p:spPr>
              <a:xfrm>
                <a:off x="3226650" y="6764650"/>
                <a:ext cx="514725" cy="476575"/>
              </a:xfrm>
              <a:custGeom>
                <a:avLst/>
                <a:gdLst/>
                <a:ahLst/>
                <a:cxnLst/>
                <a:rect l="l" t="t" r="r" b="b"/>
                <a:pathLst>
                  <a:path w="20589" h="19063" extrusionOk="0">
                    <a:moveTo>
                      <a:pt x="12983" y="0"/>
                    </a:moveTo>
                    <a:cubicBezTo>
                      <a:pt x="12312" y="0"/>
                      <a:pt x="11628" y="267"/>
                      <a:pt x="11109" y="826"/>
                    </a:cubicBezTo>
                    <a:lnTo>
                      <a:pt x="1268" y="11968"/>
                    </a:lnTo>
                    <a:cubicBezTo>
                      <a:pt x="1" y="13402"/>
                      <a:pt x="768" y="15670"/>
                      <a:pt x="2636" y="16071"/>
                    </a:cubicBezTo>
                    <a:lnTo>
                      <a:pt x="17180" y="19006"/>
                    </a:lnTo>
                    <a:cubicBezTo>
                      <a:pt x="17361" y="19044"/>
                      <a:pt x="17540" y="19063"/>
                      <a:pt x="17713" y="19063"/>
                    </a:cubicBezTo>
                    <a:cubicBezTo>
                      <a:pt x="19360" y="19063"/>
                      <a:pt x="20588" y="17433"/>
                      <a:pt x="20015" y="15804"/>
                    </a:cubicBezTo>
                    <a:lnTo>
                      <a:pt x="15312" y="1727"/>
                    </a:lnTo>
                    <a:cubicBezTo>
                      <a:pt x="14971" y="605"/>
                      <a:pt x="13992" y="0"/>
                      <a:pt x="129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5"/>
              <p:cNvSpPr/>
              <p:nvPr/>
            </p:nvSpPr>
            <p:spPr>
              <a:xfrm>
                <a:off x="3425125" y="6915725"/>
                <a:ext cx="60075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3440" extrusionOk="0">
                    <a:moveTo>
                      <a:pt x="1422" y="0"/>
                    </a:moveTo>
                    <a:cubicBezTo>
                      <a:pt x="1227" y="0"/>
                      <a:pt x="1020" y="102"/>
                      <a:pt x="835" y="287"/>
                    </a:cubicBezTo>
                    <a:lnTo>
                      <a:pt x="1135" y="1221"/>
                    </a:lnTo>
                    <a:lnTo>
                      <a:pt x="434" y="788"/>
                    </a:lnTo>
                    <a:cubicBezTo>
                      <a:pt x="368" y="1021"/>
                      <a:pt x="301" y="1221"/>
                      <a:pt x="201" y="1522"/>
                    </a:cubicBezTo>
                    <a:cubicBezTo>
                      <a:pt x="1" y="2422"/>
                      <a:pt x="334" y="3290"/>
                      <a:pt x="868" y="3423"/>
                    </a:cubicBezTo>
                    <a:cubicBezTo>
                      <a:pt x="914" y="3434"/>
                      <a:pt x="960" y="3440"/>
                      <a:pt x="1007" y="3440"/>
                    </a:cubicBezTo>
                    <a:cubicBezTo>
                      <a:pt x="1507" y="3440"/>
                      <a:pt x="2050" y="2806"/>
                      <a:pt x="2202" y="1922"/>
                    </a:cubicBezTo>
                    <a:cubicBezTo>
                      <a:pt x="2402" y="955"/>
                      <a:pt x="2136" y="121"/>
                      <a:pt x="1568" y="21"/>
                    </a:cubicBezTo>
                    <a:cubicBezTo>
                      <a:pt x="1521" y="7"/>
                      <a:pt x="1472" y="0"/>
                      <a:pt x="1422" y="0"/>
                    </a:cubicBezTo>
                    <a:close/>
                  </a:path>
                </a:pathLst>
              </a:custGeom>
              <a:solidFill>
                <a:srgbClr val="273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5"/>
              <p:cNvSpPr/>
              <p:nvPr/>
            </p:nvSpPr>
            <p:spPr>
              <a:xfrm>
                <a:off x="3556050" y="6942725"/>
                <a:ext cx="61750" cy="8635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3454" extrusionOk="0">
                    <a:moveTo>
                      <a:pt x="1480" y="0"/>
                    </a:moveTo>
                    <a:cubicBezTo>
                      <a:pt x="1262" y="0"/>
                      <a:pt x="1060" y="83"/>
                      <a:pt x="835" y="308"/>
                    </a:cubicBezTo>
                    <a:lnTo>
                      <a:pt x="1135" y="1209"/>
                    </a:lnTo>
                    <a:lnTo>
                      <a:pt x="468" y="809"/>
                    </a:lnTo>
                    <a:cubicBezTo>
                      <a:pt x="368" y="1009"/>
                      <a:pt x="301" y="1209"/>
                      <a:pt x="201" y="1509"/>
                    </a:cubicBezTo>
                    <a:cubicBezTo>
                      <a:pt x="1" y="2443"/>
                      <a:pt x="334" y="3310"/>
                      <a:pt x="868" y="3444"/>
                    </a:cubicBezTo>
                    <a:cubicBezTo>
                      <a:pt x="906" y="3450"/>
                      <a:pt x="944" y="3454"/>
                      <a:pt x="982" y="3454"/>
                    </a:cubicBezTo>
                    <a:cubicBezTo>
                      <a:pt x="1513" y="3454"/>
                      <a:pt x="2047" y="2814"/>
                      <a:pt x="2202" y="1943"/>
                    </a:cubicBezTo>
                    <a:cubicBezTo>
                      <a:pt x="2469" y="975"/>
                      <a:pt x="2169" y="108"/>
                      <a:pt x="1602" y="8"/>
                    </a:cubicBezTo>
                    <a:cubicBezTo>
                      <a:pt x="1561" y="3"/>
                      <a:pt x="1520" y="0"/>
                      <a:pt x="1480" y="0"/>
                    </a:cubicBezTo>
                    <a:close/>
                  </a:path>
                </a:pathLst>
              </a:custGeom>
              <a:solidFill>
                <a:srgbClr val="273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45"/>
              <p:cNvSpPr/>
              <p:nvPr/>
            </p:nvSpPr>
            <p:spPr>
              <a:xfrm>
                <a:off x="3450150" y="7031300"/>
                <a:ext cx="104275" cy="8575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430" extrusionOk="0">
                    <a:moveTo>
                      <a:pt x="234" y="1"/>
                    </a:moveTo>
                    <a:cubicBezTo>
                      <a:pt x="234" y="1"/>
                      <a:pt x="0" y="3070"/>
                      <a:pt x="1602" y="3403"/>
                    </a:cubicBezTo>
                    <a:cubicBezTo>
                      <a:pt x="1689" y="3421"/>
                      <a:pt x="1775" y="3430"/>
                      <a:pt x="1859" y="3430"/>
                    </a:cubicBezTo>
                    <a:cubicBezTo>
                      <a:pt x="3334" y="3430"/>
                      <a:pt x="4170" y="801"/>
                      <a:pt x="4170" y="801"/>
                    </a:cubicBezTo>
                    <a:lnTo>
                      <a:pt x="234" y="1"/>
                    </a:lnTo>
                    <a:close/>
                  </a:path>
                </a:pathLst>
              </a:custGeom>
              <a:solidFill>
                <a:srgbClr val="E8CA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1730;p45">
            <a:extLst>
              <a:ext uri="{FF2B5EF4-FFF2-40B4-BE49-F238E27FC236}">
                <a16:creationId xmlns:a16="http://schemas.microsoft.com/office/drawing/2014/main" id="{6FE8B2A5-C438-89F0-9373-A00148C48203}"/>
              </a:ext>
            </a:extLst>
          </p:cNvPr>
          <p:cNvSpPr txBox="1">
            <a:spLocks/>
          </p:cNvSpPr>
          <p:nvPr/>
        </p:nvSpPr>
        <p:spPr>
          <a:xfrm>
            <a:off x="3227087" y="3199660"/>
            <a:ext cx="4932916" cy="1647348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oppins"/>
              <a:buNone/>
              <a:defRPr sz="25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endParaRPr lang="it-IT" sz="1200" dirty="0"/>
          </a:p>
          <a:p>
            <a:pPr marL="0" indent="0"/>
            <a:endParaRPr lang="it-IT" sz="1200" dirty="0"/>
          </a:p>
          <a:p>
            <a:pPr marL="0" indent="0" algn="l"/>
            <a:r>
              <a:rPr lang="it-IT" sz="1200" dirty="0"/>
              <a:t>Il nostro percorso didattico tiene conto degli obiettivi specifici sottoscritti dalla Conferenza Episcopale Italiana: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it-IT" sz="1200" dirty="0"/>
              <a:t>Osservare il mondo come dono di Dio creatore;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it-IT" sz="1200" dirty="0"/>
              <a:t>Scoprire la persona di Gesù come viene presentata dai Vangeli e come viene celebrata nelle feste cristiane;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it-IT" sz="1200" dirty="0"/>
              <a:t>Individuare i luoghi di incontro della comunità cristiana e le espressioni del comandamento evangelico dell’amore testimoniato dalla Chiesa</a:t>
            </a:r>
          </a:p>
          <a:p>
            <a:pPr marL="0" indent="0"/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nguage Arts Subject for High School - 10th Grade: The Power of Humor by Slidesgo">
  <a:themeElements>
    <a:clrScheme name="Simple Light">
      <a:dk1>
        <a:srgbClr val="F1F1E6"/>
      </a:dk1>
      <a:lt1>
        <a:srgbClr val="272727"/>
      </a:lt1>
      <a:dk2>
        <a:srgbClr val="FFA6A6"/>
      </a:dk2>
      <a:lt2>
        <a:srgbClr val="E33D5F"/>
      </a:lt2>
      <a:accent1>
        <a:srgbClr val="FFC011"/>
      </a:accent1>
      <a:accent2>
        <a:srgbClr val="80AD4C"/>
      </a:accent2>
      <a:accent3>
        <a:srgbClr val="6A98C4"/>
      </a:accent3>
      <a:accent4>
        <a:srgbClr val="EC833C"/>
      </a:accent4>
      <a:accent5>
        <a:srgbClr val="799954"/>
      </a:accent5>
      <a:accent6>
        <a:srgbClr val="FFFFFF"/>
      </a:accent6>
      <a:hlink>
        <a:srgbClr val="2727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2873</Words>
  <Application>Microsoft Office PowerPoint</Application>
  <PresentationFormat>Presentazione su schermo (16:9)</PresentationFormat>
  <Paragraphs>241</Paragraphs>
  <Slides>28</Slides>
  <Notes>28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7" baseType="lpstr">
      <vt:lpstr>Poppins ExtraBold</vt:lpstr>
      <vt:lpstr>Wingdings</vt:lpstr>
      <vt:lpstr>Anaheim</vt:lpstr>
      <vt:lpstr>Raleway</vt:lpstr>
      <vt:lpstr>Arial</vt:lpstr>
      <vt:lpstr>Barlow</vt:lpstr>
      <vt:lpstr>Dela Gothic One</vt:lpstr>
      <vt:lpstr>Poppins</vt:lpstr>
      <vt:lpstr>Language Arts Subject for High School - 10th Grade: The Power of Humor by Slidesgo</vt:lpstr>
      <vt:lpstr>Piano Triennale dell’Offerta Formativa</vt:lpstr>
      <vt:lpstr>PTOF</vt:lpstr>
      <vt:lpstr>La scuola e il suo contesto</vt:lpstr>
      <vt:lpstr>Risorse professionali</vt:lpstr>
      <vt:lpstr>Pedagogista</vt:lpstr>
      <vt:lpstr>L’offerta formativa</vt:lpstr>
      <vt:lpstr>La scuola dell’infanzia ha il dovere primario di porre accanto alla dimensione della scoperta e della esplorazione del mondo, la valorizzazione della centralità del bambino e dei suoi più veri e profondi bisogni. Nella nostra realtà scolastica si evidenziano i seguenti bisogni:</vt:lpstr>
      <vt:lpstr>Essenzialità </vt:lpstr>
      <vt:lpstr>Insegnamento della religione cattolica I.R.C</vt:lpstr>
      <vt:lpstr>Finalità</vt:lpstr>
      <vt:lpstr>Cittadinanza </vt:lpstr>
      <vt:lpstr>La programmazione annuale, è strutturata per garantire un percorso educativo coerente e progressivo, adeguato ai bisogni formativi dei bambini       La programmazione didattica ed educativa che si delinea e si sviluppa nel corso dell’anno scolastico si basa essenzialmente sui principi e i valori del Vangelo e della Costituzione Italiana e fa riferimento alle Indicazioni nazionali per il curricolo della scuola dell’infanzia e del primo ciclo di istruzione. Per creare occasioni volte a favorire l’apprendimento e lo sviluppo delle competenze vengono utilizzati i CAMPI  DI ESPERIENZA:</vt:lpstr>
      <vt:lpstr>La METODOLOGIA adottata riconosce come connotati essenziali:</vt:lpstr>
      <vt:lpstr>Ai bambini vengono proposte attività di tipo:</vt:lpstr>
      <vt:lpstr>Le sezioni sono sei e sono costituite da gruppi eterogenei di bambini</vt:lpstr>
      <vt:lpstr>Presentazione standard di PowerPoint</vt:lpstr>
      <vt:lpstr>Ogni anno la scuola integra l’attività didattica di sezione con progetti integrativi, opzionali a scelta delle famiglie, ritenuti idonei per l’acquisizione di nuove conoscenze e competenze specifiche; proposti da diverse agenzie educative, dal territorio, dalla Provincia o dalla Regione e condotti da specialisti esterni:  Per l’anno scolastico 2024-2025 si vede l’attuazione dei seguenti progetti:</vt:lpstr>
      <vt:lpstr> Per garantire un sereno inserimento dei bambini nei nuovi ambiti scolastici, da diversi anni si realizzano momenti di RACCORDO tra la Scuola dell’Infanzia, la Scuola Primaria e il Nido.</vt:lpstr>
      <vt:lpstr>La continuità educativa orizzontale</vt:lpstr>
      <vt:lpstr>Normative di riferimento:</vt:lpstr>
      <vt:lpstr>L’organizzazione: gli organi collegiali</vt:lpstr>
      <vt:lpstr>Formazione e aggiornamento</vt:lpstr>
      <vt:lpstr>Uscite didattiche:</vt:lpstr>
      <vt:lpstr>RESOURCES SLIDE</vt:lpstr>
      <vt:lpstr>L’anno scolastico inizia nel mese di settembre e termina ne mese di giugno dell’anno successivo. Nel mese di luglio è previsto un servizio extra csolastico facoltativo a scelta delle famiglie. Nel corso dell’anno il tempo scuola è suddiviso in cinque giorni alla settimana da lunedì a venerdì.</vt:lpstr>
      <vt:lpstr>Sono inoltre previsti servizi di prolungamento orario antimeridiano e pomeridiano.</vt:lpstr>
      <vt:lpstr>La refezione scolastica:</vt:lpstr>
      <vt:lpstr>La sicurezza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Piano triennale dell’offerta formativa</dc:title>
  <dc:creator>Daniela Fratacci</dc:creator>
  <cp:lastModifiedBy>Daniela Fratacci</cp:lastModifiedBy>
  <cp:revision>31</cp:revision>
  <cp:lastPrinted>2024-09-26T09:16:53Z</cp:lastPrinted>
  <dcterms:modified xsi:type="dcterms:W3CDTF">2024-10-04T09:14:13Z</dcterms:modified>
</cp:coreProperties>
</file>